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slideLayouts/slideLayout82.xml" ContentType="application/vnd.openxmlformats-officedocument.presentationml.slideLayout+xml"/>
  <Override PartName="/ppt/theme/theme4.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728" r:id="rId3"/>
    <p:sldMasterId id="2147483733" r:id="rId4"/>
    <p:sldMasterId id="2147483735" r:id="rId5"/>
    <p:sldMasterId id="2147483737" r:id="rId6"/>
    <p:sldMasterId id="2147483742" r:id="rId7"/>
  </p:sldMasterIdLst>
  <p:notesMasterIdLst>
    <p:notesMasterId r:id="rId26"/>
  </p:notesMasterIdLst>
  <p:handoutMasterIdLst>
    <p:handoutMasterId r:id="rId27"/>
  </p:handoutMasterIdLst>
  <p:sldIdLst>
    <p:sldId id="303" r:id="rId8"/>
    <p:sldId id="2147472077" r:id="rId9"/>
    <p:sldId id="2147472075" r:id="rId10"/>
    <p:sldId id="265" r:id="rId11"/>
    <p:sldId id="275" r:id="rId12"/>
    <p:sldId id="273" r:id="rId13"/>
    <p:sldId id="2147472078" r:id="rId14"/>
    <p:sldId id="2147472080" r:id="rId15"/>
    <p:sldId id="2147472081" r:id="rId16"/>
    <p:sldId id="2147470500" r:id="rId17"/>
    <p:sldId id="2147470498" r:id="rId18"/>
    <p:sldId id="7644" r:id="rId19"/>
    <p:sldId id="2147472082" r:id="rId20"/>
    <p:sldId id="2147470484" r:id="rId21"/>
    <p:sldId id="2147470538" r:id="rId22"/>
    <p:sldId id="2147470517" r:id="rId23"/>
    <p:sldId id="2075"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56D"/>
    <a:srgbClr val="0D27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6CB66F-3E64-444D-BAF5-9AE9AE45DBD9}" v="17" dt="2023-06-26T14:23:37.2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3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C91E3B-C1C8-4EEA-8CA2-6EAE4E50898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4ED6EBD-5959-4B3F-B91C-B9B66F5D1F59}">
      <dgm:prSet custT="1"/>
      <dgm:spPr/>
      <dgm:t>
        <a:bodyPr/>
        <a:lstStyle/>
        <a:p>
          <a:pPr marL="0" lvl="0" algn="l" defTabSz="622300">
            <a:lnSpc>
              <a:spcPct val="90000"/>
            </a:lnSpc>
            <a:spcBef>
              <a:spcPct val="0"/>
            </a:spcBef>
            <a:spcAft>
              <a:spcPct val="35000"/>
            </a:spcAft>
            <a:buNone/>
          </a:pPr>
          <a:r>
            <a:rPr lang="en-US" sz="1400" kern="1200" dirty="0">
              <a:solidFill>
                <a:srgbClr val="FFFFFF">
                  <a:hueOff val="0"/>
                  <a:satOff val="0"/>
                  <a:lumOff val="0"/>
                  <a:alphaOff val="0"/>
                </a:srgbClr>
              </a:solidFill>
              <a:latin typeface="Arvo" panose="020B0604020202020204" charset="0"/>
              <a:ea typeface="+mn-ea"/>
              <a:cs typeface="+mn-cs"/>
            </a:rPr>
            <a:t>AI is revolutionizing cybersecurity, creating a dual-edged sword: it equips defenders with advanced tools for enhanced productivity, yet it simultaneously arms cybercriminals with sophisticated tactics. </a:t>
          </a:r>
        </a:p>
        <a:p>
          <a:pPr marL="0" lvl="0" algn="l" defTabSz="622300">
            <a:lnSpc>
              <a:spcPct val="90000"/>
            </a:lnSpc>
            <a:spcBef>
              <a:spcPct val="0"/>
            </a:spcBef>
            <a:spcAft>
              <a:spcPct val="35000"/>
            </a:spcAft>
            <a:buNone/>
          </a:pPr>
          <a:r>
            <a:rPr lang="en-US" sz="1400" kern="1200" dirty="0">
              <a:solidFill>
                <a:srgbClr val="FFFFFF">
                  <a:hueOff val="0"/>
                  <a:satOff val="0"/>
                  <a:lumOff val="0"/>
                  <a:alphaOff val="0"/>
                </a:srgbClr>
              </a:solidFill>
              <a:latin typeface="Arvo" panose="020B0604020202020204" charset="0"/>
              <a:ea typeface="+mn-ea"/>
              <a:cs typeface="+mn-cs"/>
            </a:rPr>
            <a:t>This dynamic field also introduces a critical new battleground – safeguarding the AI models themselves. </a:t>
          </a:r>
        </a:p>
      </dgm:t>
    </dgm:pt>
    <dgm:pt modelId="{9A6DA851-E725-4578-98B2-388E7FEA126A}" type="parTrans" cxnId="{8E7AFBE8-C18D-4D65-B9B2-5B6E7EAC6ECB}">
      <dgm:prSet/>
      <dgm:spPr/>
      <dgm:t>
        <a:bodyPr/>
        <a:lstStyle/>
        <a:p>
          <a:endParaRPr lang="en-US"/>
        </a:p>
      </dgm:t>
    </dgm:pt>
    <dgm:pt modelId="{FBBCCA62-EA79-4C2C-9580-6A6790FC4103}" type="sibTrans" cxnId="{8E7AFBE8-C18D-4D65-B9B2-5B6E7EAC6ECB}">
      <dgm:prSet/>
      <dgm:spPr/>
      <dgm:t>
        <a:bodyPr/>
        <a:lstStyle/>
        <a:p>
          <a:endParaRPr lang="en-US"/>
        </a:p>
      </dgm:t>
    </dgm:pt>
    <dgm:pt modelId="{571AFE05-D2BC-4927-80D9-810044705FEB}">
      <dgm:prSet/>
      <dgm:spPr/>
      <dgm:t>
        <a:bodyPr/>
        <a:lstStyle/>
        <a:p>
          <a:r>
            <a:rPr lang="en-US" b="1" dirty="0">
              <a:latin typeface="Arvo" panose="020B0604020202020204" charset="0"/>
            </a:rPr>
            <a:t>Our mission as Cisco’s Networking Academy </a:t>
          </a:r>
          <a:r>
            <a:rPr lang="en-US" dirty="0">
              <a:latin typeface="Arvo" panose="020B0604020202020204" charset="0"/>
            </a:rPr>
            <a:t>is to support, upskill, and educate its learners to become digital literate and ready to be the next generation of cyber-heroes by closing the cybersecurity, networking and programming skills gap; crucial for a cyber-safe environment. </a:t>
          </a:r>
        </a:p>
      </dgm:t>
    </dgm:pt>
    <dgm:pt modelId="{D45D611F-0210-4EBE-91ED-9B2B983C3FC8}" type="parTrans" cxnId="{46F2EB7A-6C8F-4C1B-8BD6-8245AF4FE427}">
      <dgm:prSet/>
      <dgm:spPr/>
      <dgm:t>
        <a:bodyPr/>
        <a:lstStyle/>
        <a:p>
          <a:endParaRPr lang="en-US"/>
        </a:p>
      </dgm:t>
    </dgm:pt>
    <dgm:pt modelId="{C0A93290-AF7D-4E92-B8DF-C771D7798A41}" type="sibTrans" cxnId="{46F2EB7A-6C8F-4C1B-8BD6-8245AF4FE427}">
      <dgm:prSet/>
      <dgm:spPr/>
      <dgm:t>
        <a:bodyPr/>
        <a:lstStyle/>
        <a:p>
          <a:endParaRPr lang="en-US"/>
        </a:p>
      </dgm:t>
    </dgm:pt>
    <dgm:pt modelId="{9C138AC2-51AA-4945-9BE8-A79B583DE648}">
      <dgm:prSet/>
      <dgm:spPr/>
      <dgm:t>
        <a:bodyPr/>
        <a:lstStyle/>
        <a:p>
          <a:r>
            <a:rPr lang="en-US" dirty="0">
              <a:latin typeface="Arvo" panose="020B0604020202020204" charset="0"/>
            </a:rPr>
            <a:t>To achieve this mission, the Networking Academy offers an opportunity to join our “Summer Camp Initiative”, providing many courses to its learners and students who have had an experience learning with NetAcad and/or last-callers before graduation, to enjoy many training sessions, discussion forums, hands-on experience with Packet Tracer and live sessions as well, provided by Cisco Certified Instructors. </a:t>
          </a:r>
        </a:p>
      </dgm:t>
    </dgm:pt>
    <dgm:pt modelId="{C557999A-93B4-46D1-9541-E17214079162}" type="parTrans" cxnId="{4DD0C889-131F-4263-B72A-118E0BBAF4B2}">
      <dgm:prSet/>
      <dgm:spPr/>
      <dgm:t>
        <a:bodyPr/>
        <a:lstStyle/>
        <a:p>
          <a:endParaRPr lang="en-US"/>
        </a:p>
      </dgm:t>
    </dgm:pt>
    <dgm:pt modelId="{3367327E-E4D0-45E4-B1E7-501D56C78145}" type="sibTrans" cxnId="{4DD0C889-131F-4263-B72A-118E0BBAF4B2}">
      <dgm:prSet/>
      <dgm:spPr/>
      <dgm:t>
        <a:bodyPr/>
        <a:lstStyle/>
        <a:p>
          <a:endParaRPr lang="en-US"/>
        </a:p>
      </dgm:t>
    </dgm:pt>
    <dgm:pt modelId="{63A8A065-9F3E-4CCB-890B-E1AEC1B33999}" type="pres">
      <dgm:prSet presAssocID="{BBC91E3B-C1C8-4EEA-8CA2-6EAE4E508982}" presName="root" presStyleCnt="0">
        <dgm:presLayoutVars>
          <dgm:dir/>
          <dgm:resizeHandles val="exact"/>
        </dgm:presLayoutVars>
      </dgm:prSet>
      <dgm:spPr/>
    </dgm:pt>
    <dgm:pt modelId="{638FC44D-E74F-4DDE-B96E-4B41DB1423B5}" type="pres">
      <dgm:prSet presAssocID="{44ED6EBD-5959-4B3F-B91C-B9B66F5D1F59}" presName="compNode" presStyleCnt="0"/>
      <dgm:spPr/>
    </dgm:pt>
    <dgm:pt modelId="{30DDAD04-0330-41A1-9BF2-1F8D063C0854}" type="pres">
      <dgm:prSet presAssocID="{44ED6EBD-5959-4B3F-B91C-B9B66F5D1F59}" presName="bgRect" presStyleLbl="bgShp" presStyleIdx="0" presStyleCnt="3"/>
      <dgm:spPr>
        <a:noFill/>
      </dgm:spPr>
    </dgm:pt>
    <dgm:pt modelId="{F1EECF18-2912-4D3E-A82F-354729B164F2}" type="pres">
      <dgm:prSet presAssocID="{44ED6EBD-5959-4B3F-B91C-B9B66F5D1F5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DD018BF1-DE8B-4B50-8D4F-4F2A7984217F}" type="pres">
      <dgm:prSet presAssocID="{44ED6EBD-5959-4B3F-B91C-B9B66F5D1F59}" presName="spaceRect" presStyleCnt="0"/>
      <dgm:spPr/>
    </dgm:pt>
    <dgm:pt modelId="{A54C9CE8-794B-40EE-BEA2-751EDCDD6948}" type="pres">
      <dgm:prSet presAssocID="{44ED6EBD-5959-4B3F-B91C-B9B66F5D1F59}" presName="parTx" presStyleLbl="revTx" presStyleIdx="0" presStyleCnt="3">
        <dgm:presLayoutVars>
          <dgm:chMax val="0"/>
          <dgm:chPref val="0"/>
        </dgm:presLayoutVars>
      </dgm:prSet>
      <dgm:spPr/>
    </dgm:pt>
    <dgm:pt modelId="{D073A9F0-B28C-4A07-B90F-49A2EA6A5BC9}" type="pres">
      <dgm:prSet presAssocID="{FBBCCA62-EA79-4C2C-9580-6A6790FC4103}" presName="sibTrans" presStyleCnt="0"/>
      <dgm:spPr/>
    </dgm:pt>
    <dgm:pt modelId="{52C13768-5F50-4F52-91AD-E6F5212C8DCA}" type="pres">
      <dgm:prSet presAssocID="{571AFE05-D2BC-4927-80D9-810044705FEB}" presName="compNode" presStyleCnt="0"/>
      <dgm:spPr/>
    </dgm:pt>
    <dgm:pt modelId="{65B7830F-0487-47DA-8CD0-98AD5A66E2AB}" type="pres">
      <dgm:prSet presAssocID="{571AFE05-D2BC-4927-80D9-810044705FEB}" presName="bgRect" presStyleLbl="bgShp" presStyleIdx="1" presStyleCnt="3"/>
      <dgm:spPr>
        <a:noFill/>
      </dgm:spPr>
    </dgm:pt>
    <dgm:pt modelId="{81B4B0FA-C3EE-4E94-96ED-EEBCD25BFF93}" type="pres">
      <dgm:prSet presAssocID="{571AFE05-D2BC-4927-80D9-810044705FE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ud Computing"/>
        </a:ext>
      </dgm:extLst>
    </dgm:pt>
    <dgm:pt modelId="{8F4CDDB8-125F-43F0-B4B9-1EBB90C39104}" type="pres">
      <dgm:prSet presAssocID="{571AFE05-D2BC-4927-80D9-810044705FEB}" presName="spaceRect" presStyleCnt="0"/>
      <dgm:spPr/>
    </dgm:pt>
    <dgm:pt modelId="{BF16975D-AA8A-4879-9747-09610FD82FF0}" type="pres">
      <dgm:prSet presAssocID="{571AFE05-D2BC-4927-80D9-810044705FEB}" presName="parTx" presStyleLbl="revTx" presStyleIdx="1" presStyleCnt="3">
        <dgm:presLayoutVars>
          <dgm:chMax val="0"/>
          <dgm:chPref val="0"/>
        </dgm:presLayoutVars>
      </dgm:prSet>
      <dgm:spPr/>
    </dgm:pt>
    <dgm:pt modelId="{C063C26A-4E76-41E6-B8F7-14CA349CD723}" type="pres">
      <dgm:prSet presAssocID="{C0A93290-AF7D-4E92-B8DF-C771D7798A41}" presName="sibTrans" presStyleCnt="0"/>
      <dgm:spPr/>
    </dgm:pt>
    <dgm:pt modelId="{DC6BBA26-1485-4446-9DC9-D9D24039C95C}" type="pres">
      <dgm:prSet presAssocID="{9C138AC2-51AA-4945-9BE8-A79B583DE648}" presName="compNode" presStyleCnt="0"/>
      <dgm:spPr/>
    </dgm:pt>
    <dgm:pt modelId="{49E32B0B-1954-49D7-B50B-47AFB2999375}" type="pres">
      <dgm:prSet presAssocID="{9C138AC2-51AA-4945-9BE8-A79B583DE648}" presName="bgRect" presStyleLbl="bgShp" presStyleIdx="2" presStyleCnt="3"/>
      <dgm:spPr>
        <a:noFill/>
      </dgm:spPr>
    </dgm:pt>
    <dgm:pt modelId="{38282207-A8D1-4898-A4C4-767FFD91184C}" type="pres">
      <dgm:prSet presAssocID="{9C138AC2-51AA-4945-9BE8-A79B583DE64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t Air Balloon"/>
        </a:ext>
      </dgm:extLst>
    </dgm:pt>
    <dgm:pt modelId="{1E755701-E847-4EA6-B844-42055B00192A}" type="pres">
      <dgm:prSet presAssocID="{9C138AC2-51AA-4945-9BE8-A79B583DE648}" presName="spaceRect" presStyleCnt="0"/>
      <dgm:spPr/>
    </dgm:pt>
    <dgm:pt modelId="{F22FB151-0D2A-4AA6-A6FE-2511A2186090}" type="pres">
      <dgm:prSet presAssocID="{9C138AC2-51AA-4945-9BE8-A79B583DE648}" presName="parTx" presStyleLbl="revTx" presStyleIdx="2" presStyleCnt="3">
        <dgm:presLayoutVars>
          <dgm:chMax val="0"/>
          <dgm:chPref val="0"/>
        </dgm:presLayoutVars>
      </dgm:prSet>
      <dgm:spPr/>
    </dgm:pt>
  </dgm:ptLst>
  <dgm:cxnLst>
    <dgm:cxn modelId="{07CE5D5C-8C2B-4722-A847-A541197036A8}" type="presOf" srcId="{9C138AC2-51AA-4945-9BE8-A79B583DE648}" destId="{F22FB151-0D2A-4AA6-A6FE-2511A2186090}" srcOrd="0" destOrd="0" presId="urn:microsoft.com/office/officeart/2018/2/layout/IconVerticalSolidList"/>
    <dgm:cxn modelId="{DADCA164-5565-449C-B7E9-A146F77CBBDE}" type="presOf" srcId="{571AFE05-D2BC-4927-80D9-810044705FEB}" destId="{BF16975D-AA8A-4879-9747-09610FD82FF0}" srcOrd="0" destOrd="0" presId="urn:microsoft.com/office/officeart/2018/2/layout/IconVerticalSolidList"/>
    <dgm:cxn modelId="{46F2EB7A-6C8F-4C1B-8BD6-8245AF4FE427}" srcId="{BBC91E3B-C1C8-4EEA-8CA2-6EAE4E508982}" destId="{571AFE05-D2BC-4927-80D9-810044705FEB}" srcOrd="1" destOrd="0" parTransId="{D45D611F-0210-4EBE-91ED-9B2B983C3FC8}" sibTransId="{C0A93290-AF7D-4E92-B8DF-C771D7798A41}"/>
    <dgm:cxn modelId="{4DD0C889-131F-4263-B72A-118E0BBAF4B2}" srcId="{BBC91E3B-C1C8-4EEA-8CA2-6EAE4E508982}" destId="{9C138AC2-51AA-4945-9BE8-A79B583DE648}" srcOrd="2" destOrd="0" parTransId="{C557999A-93B4-46D1-9541-E17214079162}" sibTransId="{3367327E-E4D0-45E4-B1E7-501D56C78145}"/>
    <dgm:cxn modelId="{8C17438F-D857-449C-86CA-E777028963B1}" type="presOf" srcId="{BBC91E3B-C1C8-4EEA-8CA2-6EAE4E508982}" destId="{63A8A065-9F3E-4CCB-890B-E1AEC1B33999}" srcOrd="0" destOrd="0" presId="urn:microsoft.com/office/officeart/2018/2/layout/IconVerticalSolidList"/>
    <dgm:cxn modelId="{F41A46AE-194A-4F69-A5EF-197E327BA295}" type="presOf" srcId="{44ED6EBD-5959-4B3F-B91C-B9B66F5D1F59}" destId="{A54C9CE8-794B-40EE-BEA2-751EDCDD6948}" srcOrd="0" destOrd="0" presId="urn:microsoft.com/office/officeart/2018/2/layout/IconVerticalSolidList"/>
    <dgm:cxn modelId="{8E7AFBE8-C18D-4D65-B9B2-5B6E7EAC6ECB}" srcId="{BBC91E3B-C1C8-4EEA-8CA2-6EAE4E508982}" destId="{44ED6EBD-5959-4B3F-B91C-B9B66F5D1F59}" srcOrd="0" destOrd="0" parTransId="{9A6DA851-E725-4578-98B2-388E7FEA126A}" sibTransId="{FBBCCA62-EA79-4C2C-9580-6A6790FC4103}"/>
    <dgm:cxn modelId="{08020400-8C12-4411-B824-99C79A9579B2}" type="presParOf" srcId="{63A8A065-9F3E-4CCB-890B-E1AEC1B33999}" destId="{638FC44D-E74F-4DDE-B96E-4B41DB1423B5}" srcOrd="0" destOrd="0" presId="urn:microsoft.com/office/officeart/2018/2/layout/IconVerticalSolidList"/>
    <dgm:cxn modelId="{E5905278-299B-4523-919A-E7501F8E8A43}" type="presParOf" srcId="{638FC44D-E74F-4DDE-B96E-4B41DB1423B5}" destId="{30DDAD04-0330-41A1-9BF2-1F8D063C0854}" srcOrd="0" destOrd="0" presId="urn:microsoft.com/office/officeart/2018/2/layout/IconVerticalSolidList"/>
    <dgm:cxn modelId="{52E16C5B-779C-4066-97B3-7582243D1EB3}" type="presParOf" srcId="{638FC44D-E74F-4DDE-B96E-4B41DB1423B5}" destId="{F1EECF18-2912-4D3E-A82F-354729B164F2}" srcOrd="1" destOrd="0" presId="urn:microsoft.com/office/officeart/2018/2/layout/IconVerticalSolidList"/>
    <dgm:cxn modelId="{8DF0F21F-653E-4374-9A40-669294CFC537}" type="presParOf" srcId="{638FC44D-E74F-4DDE-B96E-4B41DB1423B5}" destId="{DD018BF1-DE8B-4B50-8D4F-4F2A7984217F}" srcOrd="2" destOrd="0" presId="urn:microsoft.com/office/officeart/2018/2/layout/IconVerticalSolidList"/>
    <dgm:cxn modelId="{ED3FDD5F-C8D7-46EE-A4A3-677DBD849E5C}" type="presParOf" srcId="{638FC44D-E74F-4DDE-B96E-4B41DB1423B5}" destId="{A54C9CE8-794B-40EE-BEA2-751EDCDD6948}" srcOrd="3" destOrd="0" presId="urn:microsoft.com/office/officeart/2018/2/layout/IconVerticalSolidList"/>
    <dgm:cxn modelId="{DA87C14D-4951-4776-BDA3-37E63D093084}" type="presParOf" srcId="{63A8A065-9F3E-4CCB-890B-E1AEC1B33999}" destId="{D073A9F0-B28C-4A07-B90F-49A2EA6A5BC9}" srcOrd="1" destOrd="0" presId="urn:microsoft.com/office/officeart/2018/2/layout/IconVerticalSolidList"/>
    <dgm:cxn modelId="{2A66A49E-0CA0-438C-8E89-9AFA9B976F82}" type="presParOf" srcId="{63A8A065-9F3E-4CCB-890B-E1AEC1B33999}" destId="{52C13768-5F50-4F52-91AD-E6F5212C8DCA}" srcOrd="2" destOrd="0" presId="urn:microsoft.com/office/officeart/2018/2/layout/IconVerticalSolidList"/>
    <dgm:cxn modelId="{BA082C74-3DAF-4673-9AB1-B09AB6065909}" type="presParOf" srcId="{52C13768-5F50-4F52-91AD-E6F5212C8DCA}" destId="{65B7830F-0487-47DA-8CD0-98AD5A66E2AB}" srcOrd="0" destOrd="0" presId="urn:microsoft.com/office/officeart/2018/2/layout/IconVerticalSolidList"/>
    <dgm:cxn modelId="{A5CBF329-EAED-45B9-AA91-85FF9A475C7B}" type="presParOf" srcId="{52C13768-5F50-4F52-91AD-E6F5212C8DCA}" destId="{81B4B0FA-C3EE-4E94-96ED-EEBCD25BFF93}" srcOrd="1" destOrd="0" presId="urn:microsoft.com/office/officeart/2018/2/layout/IconVerticalSolidList"/>
    <dgm:cxn modelId="{1BD0C4A4-82E2-498B-B195-61E0C8F431A5}" type="presParOf" srcId="{52C13768-5F50-4F52-91AD-E6F5212C8DCA}" destId="{8F4CDDB8-125F-43F0-B4B9-1EBB90C39104}" srcOrd="2" destOrd="0" presId="urn:microsoft.com/office/officeart/2018/2/layout/IconVerticalSolidList"/>
    <dgm:cxn modelId="{4FE3E87F-0551-47DF-AF65-131DD8A5A680}" type="presParOf" srcId="{52C13768-5F50-4F52-91AD-E6F5212C8DCA}" destId="{BF16975D-AA8A-4879-9747-09610FD82FF0}" srcOrd="3" destOrd="0" presId="urn:microsoft.com/office/officeart/2018/2/layout/IconVerticalSolidList"/>
    <dgm:cxn modelId="{57EC904C-6F5F-4660-8E6C-99892761090E}" type="presParOf" srcId="{63A8A065-9F3E-4CCB-890B-E1AEC1B33999}" destId="{C063C26A-4E76-41E6-B8F7-14CA349CD723}" srcOrd="3" destOrd="0" presId="urn:microsoft.com/office/officeart/2018/2/layout/IconVerticalSolidList"/>
    <dgm:cxn modelId="{5FF00C64-D84E-4278-A86B-194331F9FB3E}" type="presParOf" srcId="{63A8A065-9F3E-4CCB-890B-E1AEC1B33999}" destId="{DC6BBA26-1485-4446-9DC9-D9D24039C95C}" srcOrd="4" destOrd="0" presId="urn:microsoft.com/office/officeart/2018/2/layout/IconVerticalSolidList"/>
    <dgm:cxn modelId="{B8FCD4B8-5252-4571-A120-DD87B857F0B1}" type="presParOf" srcId="{DC6BBA26-1485-4446-9DC9-D9D24039C95C}" destId="{49E32B0B-1954-49D7-B50B-47AFB2999375}" srcOrd="0" destOrd="0" presId="urn:microsoft.com/office/officeart/2018/2/layout/IconVerticalSolidList"/>
    <dgm:cxn modelId="{1722B465-582D-4AB7-AF8C-C0A216C09ABB}" type="presParOf" srcId="{DC6BBA26-1485-4446-9DC9-D9D24039C95C}" destId="{38282207-A8D1-4898-A4C4-767FFD91184C}" srcOrd="1" destOrd="0" presId="urn:microsoft.com/office/officeart/2018/2/layout/IconVerticalSolidList"/>
    <dgm:cxn modelId="{EBA576EF-A328-4D78-A28E-376721CD019F}" type="presParOf" srcId="{DC6BBA26-1485-4446-9DC9-D9D24039C95C}" destId="{1E755701-E847-4EA6-B844-42055B00192A}" srcOrd="2" destOrd="0" presId="urn:microsoft.com/office/officeart/2018/2/layout/IconVerticalSolidList"/>
    <dgm:cxn modelId="{CEEE914A-D2C2-446C-903B-4DC8940A1165}" type="presParOf" srcId="{DC6BBA26-1485-4446-9DC9-D9D24039C95C}" destId="{F22FB151-0D2A-4AA6-A6FE-2511A218609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DAD04-0330-41A1-9BF2-1F8D063C0854}">
      <dsp:nvSpPr>
        <dsp:cNvPr id="0" name=""/>
        <dsp:cNvSpPr/>
      </dsp:nvSpPr>
      <dsp:spPr>
        <a:xfrm>
          <a:off x="0" y="457"/>
          <a:ext cx="10960608" cy="1069562"/>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F1EECF18-2912-4D3E-A82F-354729B164F2}">
      <dsp:nvSpPr>
        <dsp:cNvPr id="0" name=""/>
        <dsp:cNvSpPr/>
      </dsp:nvSpPr>
      <dsp:spPr>
        <a:xfrm>
          <a:off x="323542" y="241108"/>
          <a:ext cx="588259" cy="5882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4C9CE8-794B-40EE-BEA2-751EDCDD6948}">
      <dsp:nvSpPr>
        <dsp:cNvPr id="0" name=""/>
        <dsp:cNvSpPr/>
      </dsp:nvSpPr>
      <dsp:spPr>
        <a:xfrm>
          <a:off x="1235344" y="457"/>
          <a:ext cx="9725263" cy="106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195" tIns="113195" rIns="113195" bIns="113195"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FFFFFF">
                  <a:hueOff val="0"/>
                  <a:satOff val="0"/>
                  <a:lumOff val="0"/>
                  <a:alphaOff val="0"/>
                </a:srgbClr>
              </a:solidFill>
              <a:latin typeface="Arvo" panose="020B0604020202020204" charset="0"/>
              <a:ea typeface="+mn-ea"/>
              <a:cs typeface="+mn-cs"/>
            </a:rPr>
            <a:t>AI is revolutionizing cybersecurity, creating a dual-edged sword: it equips defenders with advanced tools for enhanced productivity, yet it simultaneously arms cybercriminals with sophisticated tactics. </a:t>
          </a:r>
        </a:p>
        <a:p>
          <a:pPr marL="0" lvl="0" indent="0" algn="l" defTabSz="622300">
            <a:lnSpc>
              <a:spcPct val="90000"/>
            </a:lnSpc>
            <a:spcBef>
              <a:spcPct val="0"/>
            </a:spcBef>
            <a:spcAft>
              <a:spcPct val="35000"/>
            </a:spcAft>
            <a:buNone/>
          </a:pPr>
          <a:r>
            <a:rPr lang="en-US" sz="1400" kern="1200" dirty="0">
              <a:solidFill>
                <a:srgbClr val="FFFFFF">
                  <a:hueOff val="0"/>
                  <a:satOff val="0"/>
                  <a:lumOff val="0"/>
                  <a:alphaOff val="0"/>
                </a:srgbClr>
              </a:solidFill>
              <a:latin typeface="Arvo" panose="020B0604020202020204" charset="0"/>
              <a:ea typeface="+mn-ea"/>
              <a:cs typeface="+mn-cs"/>
            </a:rPr>
            <a:t>This dynamic field also introduces a critical new battleground – safeguarding the AI models themselves. </a:t>
          </a:r>
        </a:p>
      </dsp:txBody>
      <dsp:txXfrm>
        <a:off x="1235344" y="457"/>
        <a:ext cx="9725263" cy="1069562"/>
      </dsp:txXfrm>
    </dsp:sp>
    <dsp:sp modelId="{65B7830F-0487-47DA-8CD0-98AD5A66E2AB}">
      <dsp:nvSpPr>
        <dsp:cNvPr id="0" name=""/>
        <dsp:cNvSpPr/>
      </dsp:nvSpPr>
      <dsp:spPr>
        <a:xfrm>
          <a:off x="0" y="1337410"/>
          <a:ext cx="10960608" cy="1069562"/>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81B4B0FA-C3EE-4E94-96ED-EEBCD25BFF93}">
      <dsp:nvSpPr>
        <dsp:cNvPr id="0" name=""/>
        <dsp:cNvSpPr/>
      </dsp:nvSpPr>
      <dsp:spPr>
        <a:xfrm>
          <a:off x="323542" y="1578061"/>
          <a:ext cx="588259" cy="5882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16975D-AA8A-4879-9747-09610FD82FF0}">
      <dsp:nvSpPr>
        <dsp:cNvPr id="0" name=""/>
        <dsp:cNvSpPr/>
      </dsp:nvSpPr>
      <dsp:spPr>
        <a:xfrm>
          <a:off x="1235344" y="1337410"/>
          <a:ext cx="9725263" cy="106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195" tIns="113195" rIns="113195" bIns="113195" numCol="1" spcCol="1270" anchor="ctr" anchorCtr="0">
          <a:noAutofit/>
        </a:bodyPr>
        <a:lstStyle/>
        <a:p>
          <a:pPr marL="0" lvl="0" indent="0" algn="l" defTabSz="666750">
            <a:lnSpc>
              <a:spcPct val="90000"/>
            </a:lnSpc>
            <a:spcBef>
              <a:spcPct val="0"/>
            </a:spcBef>
            <a:spcAft>
              <a:spcPct val="35000"/>
            </a:spcAft>
            <a:buNone/>
          </a:pPr>
          <a:r>
            <a:rPr lang="en-US" sz="1500" b="1" kern="1200" dirty="0">
              <a:latin typeface="Arvo" panose="020B0604020202020204" charset="0"/>
            </a:rPr>
            <a:t>Our mission as Cisco’s Networking Academy </a:t>
          </a:r>
          <a:r>
            <a:rPr lang="en-US" sz="1500" kern="1200" dirty="0">
              <a:latin typeface="Arvo" panose="020B0604020202020204" charset="0"/>
            </a:rPr>
            <a:t>is to support, upskill, and educate its learners to become digital literate and ready to be the next generation of cyber-heroes by closing the cybersecurity, networking and programming skills gap; crucial for a cyber-safe environment. </a:t>
          </a:r>
        </a:p>
      </dsp:txBody>
      <dsp:txXfrm>
        <a:off x="1235344" y="1337410"/>
        <a:ext cx="9725263" cy="1069562"/>
      </dsp:txXfrm>
    </dsp:sp>
    <dsp:sp modelId="{49E32B0B-1954-49D7-B50B-47AFB2999375}">
      <dsp:nvSpPr>
        <dsp:cNvPr id="0" name=""/>
        <dsp:cNvSpPr/>
      </dsp:nvSpPr>
      <dsp:spPr>
        <a:xfrm>
          <a:off x="0" y="2674363"/>
          <a:ext cx="10960608" cy="1069562"/>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38282207-A8D1-4898-A4C4-767FFD91184C}">
      <dsp:nvSpPr>
        <dsp:cNvPr id="0" name=""/>
        <dsp:cNvSpPr/>
      </dsp:nvSpPr>
      <dsp:spPr>
        <a:xfrm>
          <a:off x="323542" y="2915014"/>
          <a:ext cx="588259" cy="5882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2FB151-0D2A-4AA6-A6FE-2511A2186090}">
      <dsp:nvSpPr>
        <dsp:cNvPr id="0" name=""/>
        <dsp:cNvSpPr/>
      </dsp:nvSpPr>
      <dsp:spPr>
        <a:xfrm>
          <a:off x="1235344" y="2674363"/>
          <a:ext cx="9725263" cy="106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195" tIns="113195" rIns="113195" bIns="113195" numCol="1" spcCol="1270" anchor="ctr" anchorCtr="0">
          <a:noAutofit/>
        </a:bodyPr>
        <a:lstStyle/>
        <a:p>
          <a:pPr marL="0" lvl="0" indent="0" algn="l" defTabSz="666750">
            <a:lnSpc>
              <a:spcPct val="90000"/>
            </a:lnSpc>
            <a:spcBef>
              <a:spcPct val="0"/>
            </a:spcBef>
            <a:spcAft>
              <a:spcPct val="35000"/>
            </a:spcAft>
            <a:buNone/>
          </a:pPr>
          <a:r>
            <a:rPr lang="en-US" sz="1500" kern="1200" dirty="0">
              <a:latin typeface="Arvo" panose="020B0604020202020204" charset="0"/>
            </a:rPr>
            <a:t>To achieve this mission, the Networking Academy offers an opportunity to join our “Summer Camp Initiative”, providing many courses to its learners and students who have had an experience learning with NetAcad and/or last-callers before graduation, to enjoy many training sessions, discussion forums, hands-on experience with Packet Tracer and live sessions as well, provided by Cisco Certified Instructors. </a:t>
          </a:r>
        </a:p>
      </dsp:txBody>
      <dsp:txXfrm>
        <a:off x="1235344" y="2674363"/>
        <a:ext cx="9725263" cy="106956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EF6774-6783-4D44-4F01-8BFD6E4AC2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79A655-F6BE-2AB9-FB32-29E2146B9B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E18EEF-F7B1-4B37-824E-22B1FAC12C07}" type="datetimeFigureOut">
              <a:rPr lang="en-US" smtClean="0"/>
              <a:t>6/25/2024</a:t>
            </a:fld>
            <a:endParaRPr lang="en-US"/>
          </a:p>
        </p:txBody>
      </p:sp>
      <p:sp>
        <p:nvSpPr>
          <p:cNvPr id="4" name="Footer Placeholder 3">
            <a:extLst>
              <a:ext uri="{FF2B5EF4-FFF2-40B4-BE49-F238E27FC236}">
                <a16:creationId xmlns:a16="http://schemas.microsoft.com/office/drawing/2014/main" id="{5D629CCE-D12C-9845-3A1A-7F902D3073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Cisco.com | Privacy Statement | Trademarks</a:t>
            </a:r>
          </a:p>
        </p:txBody>
      </p:sp>
      <p:sp>
        <p:nvSpPr>
          <p:cNvPr id="5" name="Slide Number Placeholder 4">
            <a:extLst>
              <a:ext uri="{FF2B5EF4-FFF2-40B4-BE49-F238E27FC236}">
                <a16:creationId xmlns:a16="http://schemas.microsoft.com/office/drawing/2014/main" id="{4F52822C-CB5E-098D-921B-3D1D12D960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211318-A7A3-4B94-9F0D-4CEDF92DE743}" type="slidenum">
              <a:rPr lang="en-US" smtClean="0"/>
              <a:t>‹#›</a:t>
            </a:fld>
            <a:endParaRPr lang="en-US"/>
          </a:p>
        </p:txBody>
      </p:sp>
    </p:spTree>
    <p:extLst>
      <p:ext uri="{BB962C8B-B14F-4D97-AF65-F5344CB8AC3E}">
        <p14:creationId xmlns:p14="http://schemas.microsoft.com/office/powerpoint/2010/main" val="24485577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7EB200-A76A-46DB-A642-847450DB4416}" type="datetimeFigureOut">
              <a:rPr lang="en-US" smtClean="0"/>
              <a:t>6/25/2024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Cisco.com | Privacy Statement | Trademarks</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6D93E-0941-4AEB-90B9-ED94FD473303}" type="slidenum">
              <a:rPr lang="en-US" smtClean="0"/>
              <a:t>‹#›</a:t>
            </a:fld>
            <a:endParaRPr lang="en-US"/>
          </a:p>
        </p:txBody>
      </p:sp>
    </p:spTree>
    <p:extLst>
      <p:ext uri="{BB962C8B-B14F-4D97-AF65-F5344CB8AC3E}">
        <p14:creationId xmlns:p14="http://schemas.microsoft.com/office/powerpoint/2010/main" val="417497835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F7882AE-ED77-A7FF-B122-75C61CB5F099}"/>
              </a:ext>
            </a:extLst>
          </p:cNvPr>
          <p:cNvSpPr>
            <a:spLocks noGrp="1"/>
          </p:cNvSpPr>
          <p:nvPr>
            <p:ph type="ftr" sz="quarter" idx="4"/>
          </p:nvPr>
        </p:nvSpPr>
        <p:spPr/>
        <p:txBody>
          <a:bodyPr/>
          <a:lstStyle/>
          <a:p>
            <a:r>
              <a:rPr lang="en-US"/>
              <a:t>Cisco.com | Privacy Statement | Trademarks</a:t>
            </a:r>
          </a:p>
        </p:txBody>
      </p:sp>
    </p:spTree>
    <p:extLst>
      <p:ext uri="{BB962C8B-B14F-4D97-AF65-F5344CB8AC3E}">
        <p14:creationId xmlns:p14="http://schemas.microsoft.com/office/powerpoint/2010/main" val="3983219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3583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8720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FFDBDF71-D6C6-DF32-767E-F85C244B6129}"/>
              </a:ext>
            </a:extLst>
          </p:cNvPr>
          <p:cNvSpPr>
            <a:spLocks noGrp="1"/>
          </p:cNvSpPr>
          <p:nvPr>
            <p:ph type="ftr" sz="quarter" idx="4"/>
          </p:nvPr>
        </p:nvSpPr>
        <p:spPr/>
        <p:txBody>
          <a:bodyPr/>
          <a:lstStyle/>
          <a:p>
            <a:r>
              <a:rPr lang="en-US"/>
              <a:t>Cisco.com | Privacy Statement | Trademarks</a:t>
            </a:r>
          </a:p>
        </p:txBody>
      </p:sp>
    </p:spTree>
    <p:extLst>
      <p:ext uri="{BB962C8B-B14F-4D97-AF65-F5344CB8AC3E}">
        <p14:creationId xmlns:p14="http://schemas.microsoft.com/office/powerpoint/2010/main" val="3268319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F7882AE-ED77-A7FF-B122-75C61CB5F099}"/>
              </a:ext>
            </a:extLst>
          </p:cNvPr>
          <p:cNvSpPr>
            <a:spLocks noGrp="1"/>
          </p:cNvSpPr>
          <p:nvPr>
            <p:ph type="ftr" sz="quarter" idx="4"/>
          </p:nvPr>
        </p:nvSpPr>
        <p:spPr/>
        <p:txBody>
          <a:bodyPr/>
          <a:lstStyle/>
          <a:p>
            <a:r>
              <a:rPr lang="en-US"/>
              <a:t>Cisco.com | Privacy Statement | Trademarks</a:t>
            </a:r>
          </a:p>
        </p:txBody>
      </p:sp>
    </p:spTree>
    <p:extLst>
      <p:ext uri="{BB962C8B-B14F-4D97-AF65-F5344CB8AC3E}">
        <p14:creationId xmlns:p14="http://schemas.microsoft.com/office/powerpoint/2010/main" val="2659608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3583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8720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3583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3583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sz="1200"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1A6D400-C829-4070-B5E9-1BF68645D69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2" name="Footer Placeholder 1">
            <a:extLst>
              <a:ext uri="{FF2B5EF4-FFF2-40B4-BE49-F238E27FC236}">
                <a16:creationId xmlns:a16="http://schemas.microsoft.com/office/drawing/2014/main" id="{0BAAE82F-D295-5F7A-0A3B-E1AF8DA01AD9}"/>
              </a:ext>
            </a:extLst>
          </p:cNvPr>
          <p:cNvSpPr>
            <a:spLocks noGrp="1"/>
          </p:cNvSpPr>
          <p:nvPr>
            <p:ph type="ftr" sz="quarter" idx="4"/>
          </p:nvPr>
        </p:nvSpPr>
        <p:spPr/>
        <p:txBody>
          <a:bodyPr/>
          <a:lstStyle/>
          <a:p>
            <a:r>
              <a:rPr lang="en-US"/>
              <a:t>Cisco.com | Privacy Statement | Trademarks</a:t>
            </a:r>
          </a:p>
        </p:txBody>
      </p:sp>
    </p:spTree>
    <p:extLst>
      <p:ext uri="{BB962C8B-B14F-4D97-AF65-F5344CB8AC3E}">
        <p14:creationId xmlns:p14="http://schemas.microsoft.com/office/powerpoint/2010/main" val="1172802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a:effectLst/>
                <a:latin typeface="Times New Roman" panose="02020603050405020304" pitchFamily="18" charset="0"/>
                <a:ea typeface="Times New Roman" panose="02020603050405020304" pitchFamily="18" charset="0"/>
              </a:rPr>
              <a:t>And we are up against a big challenge…. According to the World Economic Forum by 2025, 85 million jobs will be disrupted due to automation and the pandemic further aggravated this situation.</a:t>
            </a:r>
          </a:p>
          <a:p>
            <a:pPr marL="0" marR="0"/>
            <a:endParaRPr lang="en-US" sz="1800">
              <a:effectLst/>
              <a:latin typeface="Times New Roman" panose="02020603050405020304" pitchFamily="18" charset="0"/>
              <a:ea typeface="Times New Roman" panose="02020603050405020304" pitchFamily="18" charset="0"/>
            </a:endParaRPr>
          </a:p>
          <a:p>
            <a:pPr marL="0" marR="0"/>
            <a:r>
              <a:rPr lang="en-US" sz="1800">
                <a:effectLst/>
                <a:latin typeface="Times New Roman" panose="02020603050405020304" pitchFamily="18" charset="0"/>
                <a:ea typeface="Times New Roman" panose="02020603050405020304" pitchFamily="18" charset="0"/>
              </a:rPr>
              <a:t>Unfortunately, there is a disproportionate impact on low-income workers, women, and young people.</a:t>
            </a:r>
          </a:p>
          <a:p>
            <a:endParaRPr lang="en-US" sz="1800">
              <a:effectLst/>
              <a:latin typeface="Times New Roman" panose="02020603050405020304" pitchFamily="18" charset="0"/>
              <a:ea typeface="Times New Roman" panose="02020603050405020304" pitchFamily="18" charset="0"/>
            </a:endParaRPr>
          </a:p>
          <a:p>
            <a:r>
              <a:rPr lang="en-US" sz="1800">
                <a:effectLst/>
                <a:latin typeface="Times New Roman" panose="02020603050405020304" pitchFamily="18" charset="0"/>
                <a:ea typeface="Times New Roman" panose="02020603050405020304" pitchFamily="18" charset="0"/>
              </a:rPr>
              <a:t>However, there is hope: 97 million new jobs are being created due to technological advances by 2025. And with 40 billion connected devices on the horizon for 2025, digital skills will be critical.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97A43-4404-4BB2-AB9A-DC81A830EC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5412508-E372-48E8-A9BB-AF47887C2C59}"/>
              </a:ext>
            </a:extLst>
          </p:cNvPr>
          <p:cNvSpPr>
            <a:spLocks noGrp="1"/>
          </p:cNvSpPr>
          <p:nvPr>
            <p:ph type="ftr" sz="quarter" idx="4"/>
          </p:nvPr>
        </p:nvSpPr>
        <p:spPr/>
        <p:txBody>
          <a:bodyPr/>
          <a:lstStyle/>
          <a:p>
            <a:r>
              <a:rPr lang="en-US"/>
              <a:t>Cisco.com | Privacy Statement | Trademarks</a:t>
            </a:r>
          </a:p>
        </p:txBody>
      </p:sp>
    </p:spTree>
    <p:extLst>
      <p:ext uri="{BB962C8B-B14F-4D97-AF65-F5344CB8AC3E}">
        <p14:creationId xmlns:p14="http://schemas.microsoft.com/office/powerpoint/2010/main" val="1588962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sz="1800">
                <a:effectLst/>
                <a:latin typeface="Calibri"/>
                <a:ea typeface="Calibri" panose="020F0502020204030204" pitchFamily="34" charset="0"/>
                <a:cs typeface="Calibri"/>
              </a:rPr>
              <a:t>Cybersecurity Ventures estimates a global demand of 3.5 million cybersecurity roles by 2025.</a:t>
            </a:r>
            <a:r>
              <a:rPr lang="en-US" sz="1800">
                <a:latin typeface="Calibri"/>
                <a:ea typeface="Calibri" panose="020F0502020204030204" pitchFamily="34" charset="0"/>
                <a:cs typeface="Calibri"/>
              </a:rPr>
              <a:t>  </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a:effectLst/>
                <a:latin typeface="Calibri"/>
                <a:ea typeface="Calibri" panose="020F0502020204030204" pitchFamily="34" charset="0"/>
                <a:cs typeface="Calibri"/>
              </a:rPr>
              <a:t> </a:t>
            </a:r>
            <a:endParaRPr lang="en-US" sz="1800">
              <a:effectLst/>
              <a:latin typeface="Calibri"/>
              <a:ea typeface="Times New Roman" panose="02020603050405020304" pitchFamily="18" charset="0"/>
              <a:cs typeface="Calibri"/>
            </a:endParaRPr>
          </a:p>
          <a:p>
            <a:pPr marL="0" marR="0">
              <a:spcBef>
                <a:spcPts val="0"/>
              </a:spcBef>
              <a:spcAft>
                <a:spcPts val="0"/>
              </a:spcAft>
            </a:pPr>
            <a:r>
              <a:rPr lang="en-US" sz="1800">
                <a:effectLst/>
                <a:latin typeface="Calibri"/>
                <a:ea typeface="Calibri" panose="020F0502020204030204" pitchFamily="34" charset="0"/>
                <a:cs typeface="Calibri"/>
              </a:rPr>
              <a:t>Cyber threats are in abundance, but cyber professionals equipped with the skillset needed to handle them are not.</a:t>
            </a:r>
            <a:endParaRPr lang="en-US" sz="1800">
              <a:effectLst/>
              <a:latin typeface="Calibri"/>
              <a:ea typeface="Times New Roman" panose="02020603050405020304" pitchFamily="18" charset="0"/>
              <a:cs typeface="Calibri"/>
            </a:endParaRPr>
          </a:p>
          <a:p>
            <a:pPr marL="285750" indent="-285750">
              <a:spcBef>
                <a:spcPts val="0"/>
              </a:spcBef>
              <a:spcAft>
                <a:spcPts val="0"/>
              </a:spcAft>
              <a:buFont typeface="Arial"/>
              <a:buChar char="•"/>
            </a:pPr>
            <a:r>
              <a:rPr lang="en-US" sz="1800">
                <a:effectLst/>
                <a:latin typeface="Times New Roman"/>
                <a:ea typeface="Times New Roman" panose="02020603050405020304" pitchFamily="18" charset="0"/>
                <a:cs typeface="Times New Roman"/>
              </a:rPr>
              <a:t>The World Economic Forum estimates by 2025, 50% of all employees will need to be reskilled.</a:t>
            </a:r>
            <a:r>
              <a:rPr lang="en-US" sz="1800">
                <a:latin typeface="Times New Roman"/>
                <a:ea typeface="Times New Roman" panose="02020603050405020304" pitchFamily="18" charset="0"/>
                <a:cs typeface="Times New Roman"/>
              </a:rPr>
              <a:t> </a:t>
            </a:r>
            <a:endParaRPr lang="en-US" sz="1800">
              <a:effectLst/>
              <a:latin typeface="Times New Roman" panose="02020603050405020304" pitchFamily="18" charset="0"/>
              <a:ea typeface="Times New Roman" panose="02020603050405020304" pitchFamily="18" charset="0"/>
              <a:cs typeface="Times New Roman"/>
            </a:endParaRPr>
          </a:p>
          <a:p>
            <a:pPr marL="285750" indent="-285750">
              <a:spcBef>
                <a:spcPts val="0"/>
              </a:spcBef>
              <a:spcAft>
                <a:spcPts val="0"/>
              </a:spcAft>
              <a:buFont typeface="Arial"/>
              <a:buChar char="•"/>
            </a:pPr>
            <a:r>
              <a:rPr lang="en-US" sz="1800">
                <a:effectLst/>
                <a:latin typeface="Times New Roman"/>
                <a:ea typeface="Times New Roman" panose="02020603050405020304" pitchFamily="18" charset="0"/>
                <a:cs typeface="Times New Roman"/>
              </a:rPr>
              <a:t>Moreover, 59% of businesses report experiencing significant difficulty responding to cybersecurity threats, as a result of the skills gap.</a:t>
            </a:r>
            <a:r>
              <a:rPr lang="en-US" sz="1800">
                <a:latin typeface="Times New Roman"/>
                <a:ea typeface="Times New Roman" panose="02020603050405020304" pitchFamily="18" charset="0"/>
                <a:cs typeface="Times New Roman"/>
              </a:rPr>
              <a:t> </a:t>
            </a:r>
            <a:endParaRPr lang="en-US" sz="1800">
              <a:effectLst/>
              <a:latin typeface="Times New Roman" panose="02020603050405020304" pitchFamily="18" charset="0"/>
              <a:ea typeface="Times New Roman" panose="02020603050405020304" pitchFamily="18" charset="0"/>
              <a:cs typeface="Times New Roman"/>
            </a:endParaRPr>
          </a:p>
          <a:p>
            <a:pPr marL="285750" marR="0" lvl="0" indent="-285750">
              <a:spcBef>
                <a:spcPts val="0"/>
              </a:spcBef>
              <a:spcAft>
                <a:spcPts val="0"/>
              </a:spcAft>
              <a:buFont typeface="Arial"/>
              <a:buChar char="•"/>
            </a:pPr>
            <a:r>
              <a:rPr lang="en-US" sz="1800">
                <a:effectLst/>
                <a:latin typeface="Times New Roman"/>
                <a:ea typeface="Times New Roman" panose="02020603050405020304" pitchFamily="18" charset="0"/>
                <a:cs typeface="Times New Roman"/>
              </a:rPr>
              <a:t>Continued lack of cybersecurity professionals threatens economic growth</a:t>
            </a:r>
          </a:p>
          <a:p>
            <a:br>
              <a:rPr lang="en-US" sz="1800">
                <a:effectLst/>
                <a:latin typeface="Times New Roman" panose="02020603050405020304" pitchFamily="18" charset="0"/>
                <a:ea typeface="Times New Roman" panose="02020603050405020304" pitchFamily="18" charset="0"/>
                <a:cs typeface="Times New Roman"/>
              </a:rPr>
            </a:br>
            <a:endParaRPr lang="en-US"/>
          </a:p>
        </p:txBody>
      </p:sp>
      <p:sp>
        <p:nvSpPr>
          <p:cNvPr id="4" name="Slide Number Placeholder 3"/>
          <p:cNvSpPr>
            <a:spLocks noGrp="1"/>
          </p:cNvSpPr>
          <p:nvPr>
            <p:ph type="sldNum" sz="quarter" idx="5"/>
          </p:nvPr>
        </p:nvSpPr>
        <p:spPr/>
        <p:txBody>
          <a:bodyPr/>
          <a:lstStyle/>
          <a:p>
            <a:pPr marL="0" marR="0" lvl="0" indent="0" algn="r" defTabSz="609559"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5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8997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6"/>
        <p:cNvGrpSpPr/>
        <p:nvPr/>
      </p:nvGrpSpPr>
      <p:grpSpPr>
        <a:xfrm>
          <a:off x="0" y="0"/>
          <a:ext cx="0" cy="0"/>
          <a:chOff x="0" y="0"/>
          <a:chExt cx="0" cy="0"/>
        </a:xfrm>
      </p:grpSpPr>
      <p:sp>
        <p:nvSpPr>
          <p:cNvPr id="2317" name="Google Shape;2317;ga3edeba6e6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8" name="Google Shape;2318;ga3edeba6e6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6"/>
        <p:cNvGrpSpPr/>
        <p:nvPr/>
      </p:nvGrpSpPr>
      <p:grpSpPr>
        <a:xfrm>
          <a:off x="0" y="0"/>
          <a:ext cx="0" cy="0"/>
          <a:chOff x="0" y="0"/>
          <a:chExt cx="0" cy="0"/>
        </a:xfrm>
      </p:grpSpPr>
      <p:sp>
        <p:nvSpPr>
          <p:cNvPr id="2247" name="Google Shape;2247;ga3edeba6e6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8" name="Google Shape;2248;ga3edeba6e6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6"/>
        <p:cNvGrpSpPr/>
        <p:nvPr/>
      </p:nvGrpSpPr>
      <p:grpSpPr>
        <a:xfrm>
          <a:off x="0" y="0"/>
          <a:ext cx="0" cy="0"/>
          <a:chOff x="0" y="0"/>
          <a:chExt cx="0" cy="0"/>
        </a:xfrm>
      </p:grpSpPr>
      <p:sp>
        <p:nvSpPr>
          <p:cNvPr id="2247" name="Google Shape;2247;ga3edeba6e6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8" name="Google Shape;2248;ga3edeba6e6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1897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F7882AE-ED77-A7FF-B122-75C61CB5F099}"/>
              </a:ext>
            </a:extLst>
          </p:cNvPr>
          <p:cNvSpPr>
            <a:spLocks noGrp="1"/>
          </p:cNvSpPr>
          <p:nvPr>
            <p:ph type="ftr" sz="quarter" idx="4"/>
          </p:nvPr>
        </p:nvSpPr>
        <p:spPr/>
        <p:txBody>
          <a:bodyPr/>
          <a:lstStyle/>
          <a:p>
            <a:r>
              <a:rPr lang="en-US"/>
              <a:t>Cisco.com | Privacy Statement | Trademarks</a:t>
            </a:r>
          </a:p>
        </p:txBody>
      </p:sp>
    </p:spTree>
    <p:extLst>
      <p:ext uri="{BB962C8B-B14F-4D97-AF65-F5344CB8AC3E}">
        <p14:creationId xmlns:p14="http://schemas.microsoft.com/office/powerpoint/2010/main" val="3320532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F7882AE-ED77-A7FF-B122-75C61CB5F099}"/>
              </a:ext>
            </a:extLst>
          </p:cNvPr>
          <p:cNvSpPr>
            <a:spLocks noGrp="1"/>
          </p:cNvSpPr>
          <p:nvPr>
            <p:ph type="ftr" sz="quarter" idx="4"/>
          </p:nvPr>
        </p:nvSpPr>
        <p:spPr/>
        <p:txBody>
          <a:bodyPr/>
          <a:lstStyle/>
          <a:p>
            <a:r>
              <a:rPr lang="en-US"/>
              <a:t>Cisco.com | Privacy Statement | Trademarks</a:t>
            </a:r>
          </a:p>
        </p:txBody>
      </p:sp>
    </p:spTree>
    <p:extLst>
      <p:ext uri="{BB962C8B-B14F-4D97-AF65-F5344CB8AC3E}">
        <p14:creationId xmlns:p14="http://schemas.microsoft.com/office/powerpoint/2010/main" val="3065880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Midnight">
    <p:spTree>
      <p:nvGrpSpPr>
        <p:cNvPr id="1" name=""/>
        <p:cNvGrpSpPr/>
        <p:nvPr/>
      </p:nvGrpSpPr>
      <p:grpSpPr>
        <a:xfrm>
          <a:off x="0" y="0"/>
          <a:ext cx="0" cy="0"/>
          <a:chOff x="0" y="0"/>
          <a:chExt cx="0" cy="0"/>
        </a:xfrm>
      </p:grpSpPr>
      <p:pic>
        <p:nvPicPr>
          <p:cNvPr id="25" name="Picture 7">
            <a:extLst>
              <a:ext uri="{FF2B5EF4-FFF2-40B4-BE49-F238E27FC236}">
                <a16:creationId xmlns:a16="http://schemas.microsoft.com/office/drawing/2014/main" id="{C5A29C15-48D7-6644-9164-6F819B3D7D8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65409" y="431800"/>
            <a:ext cx="714359" cy="375341"/>
          </a:xfrm>
          <a:prstGeom prst="rect">
            <a:avLst/>
          </a:prstGeom>
        </p:spPr>
      </p:pic>
      <p:sp>
        <p:nvSpPr>
          <p:cNvPr id="8" name="Text Placeholder 2">
            <a:extLst>
              <a:ext uri="{FF2B5EF4-FFF2-40B4-BE49-F238E27FC236}">
                <a16:creationId xmlns:a16="http://schemas.microsoft.com/office/drawing/2014/main" id="{DBE4A8D3-F6D6-3A3D-2431-9AD9D997B26A}"/>
              </a:ext>
            </a:extLst>
          </p:cNvPr>
          <p:cNvSpPr>
            <a:spLocks noGrp="1"/>
          </p:cNvSpPr>
          <p:nvPr>
            <p:ph type="body" sz="quarter" idx="13" hasCustomPrompt="1"/>
          </p:nvPr>
        </p:nvSpPr>
        <p:spPr>
          <a:xfrm>
            <a:off x="609602" y="4807253"/>
            <a:ext cx="11070167" cy="398668"/>
          </a:xfrm>
          <a:prstGeom prst="rect">
            <a:avLst/>
          </a:prstGeom>
        </p:spPr>
        <p:txBody>
          <a:bodyPr lIns="0" tIns="0" rIns="0" bIns="0"/>
          <a:lstStyle>
            <a:lvl1pPr marL="0" indent="0" algn="r">
              <a:buFont typeface="Arial" panose="020B0604020202020204" pitchFamily="34" charset="0"/>
              <a:buNone/>
              <a:defRPr sz="20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 Goes Here</a:t>
            </a:r>
          </a:p>
        </p:txBody>
      </p:sp>
      <p:sp>
        <p:nvSpPr>
          <p:cNvPr id="9" name="Title 1">
            <a:extLst>
              <a:ext uri="{FF2B5EF4-FFF2-40B4-BE49-F238E27FC236}">
                <a16:creationId xmlns:a16="http://schemas.microsoft.com/office/drawing/2014/main" id="{1AADFEDA-E735-508E-A494-64C09D9FE9A6}"/>
              </a:ext>
            </a:extLst>
          </p:cNvPr>
          <p:cNvSpPr>
            <a:spLocks noGrp="1"/>
          </p:cNvSpPr>
          <p:nvPr>
            <p:ph type="ctrTitle" hasCustomPrompt="1"/>
          </p:nvPr>
        </p:nvSpPr>
        <p:spPr>
          <a:xfrm>
            <a:off x="609601" y="3200817"/>
            <a:ext cx="11070167" cy="1504200"/>
          </a:xfrm>
          <a:prstGeom prst="rect">
            <a:avLst/>
          </a:prstGeom>
        </p:spPr>
        <p:txBody>
          <a:bodyPr lIns="0" tIns="0" rIns="0" bIns="0" anchor="t" anchorCtr="0"/>
          <a:lstStyle>
            <a:lvl1pPr marL="0" indent="0" algn="r">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dirty="0"/>
              <a:t>Presentation Title </a:t>
            </a:r>
            <a:br>
              <a:rPr lang="en-GB" dirty="0"/>
            </a:br>
            <a:r>
              <a:rPr lang="en-GB" dirty="0"/>
              <a:t>Goes Here</a:t>
            </a:r>
            <a:endParaRPr lang="en-US" dirty="0"/>
          </a:p>
        </p:txBody>
      </p:sp>
      <p:sp>
        <p:nvSpPr>
          <p:cNvPr id="10" name="Subtitle 2">
            <a:extLst>
              <a:ext uri="{FF2B5EF4-FFF2-40B4-BE49-F238E27FC236}">
                <a16:creationId xmlns:a16="http://schemas.microsoft.com/office/drawing/2014/main" id="{1C23169D-D3D7-4621-CA42-DF839CA6CCE9}"/>
              </a:ext>
            </a:extLst>
          </p:cNvPr>
          <p:cNvSpPr>
            <a:spLocks noGrp="1"/>
          </p:cNvSpPr>
          <p:nvPr>
            <p:ph type="subTitle" idx="1" hasCustomPrompt="1"/>
          </p:nvPr>
        </p:nvSpPr>
        <p:spPr>
          <a:xfrm>
            <a:off x="609601" y="5314224"/>
            <a:ext cx="11070167" cy="807177"/>
          </a:xfrm>
          <a:prstGeom prst="rect">
            <a:avLst/>
          </a:prstGeom>
        </p:spPr>
        <p:txBody>
          <a:bodyPr lIns="0" tIns="0" rIns="0" bIns="0" anchor="t" anchorCtr="0">
            <a:noAutofit/>
          </a:bodyPr>
          <a:lstStyle>
            <a:lvl1pPr marL="0" indent="0" algn="r">
              <a:lnSpc>
                <a:spcPct val="100000"/>
              </a:lnSpc>
              <a:spcBef>
                <a:spcPts val="0"/>
              </a:spcBef>
              <a:spcAft>
                <a:spcPts val="1600"/>
              </a:spcAft>
              <a:buNone/>
              <a:defRPr sz="1333" b="0" i="0">
                <a:solidFill>
                  <a:schemeClr val="bg1"/>
                </a:solidFill>
                <a:latin typeface="CiscoSansTT Light" panose="020B0503020201020303" pitchFamily="34" charset="0"/>
                <a:cs typeface="CiscoSansTT Light" panose="020B0503020201020303" pitchFamily="34" charset="0"/>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dirty="0"/>
              <a:t>Speaker Name, Speaker Title </a:t>
            </a:r>
            <a:br>
              <a:rPr lang="en-GB" dirty="0"/>
            </a:br>
            <a:r>
              <a:rPr lang="en-GB" dirty="0"/>
              <a:t>Department</a:t>
            </a:r>
          </a:p>
          <a:p>
            <a:r>
              <a:rPr lang="en-GB" dirty="0"/>
              <a:t>Date</a:t>
            </a:r>
            <a:endParaRPr lang="en-US" dirty="0"/>
          </a:p>
        </p:txBody>
      </p:sp>
    </p:spTree>
    <p:extLst>
      <p:ext uri="{BB962C8B-B14F-4D97-AF65-F5344CB8AC3E}">
        <p14:creationId xmlns:p14="http://schemas.microsoft.com/office/powerpoint/2010/main" val="778814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left midnight ">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5C23C088-A84E-E648-99B5-8FE46E88D9B6}"/>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Section Title</a:t>
            </a:r>
          </a:p>
        </p:txBody>
      </p:sp>
      <p:sp>
        <p:nvSpPr>
          <p:cNvPr id="8" name="Title 1">
            <a:extLst>
              <a:ext uri="{FF2B5EF4-FFF2-40B4-BE49-F238E27FC236}">
                <a16:creationId xmlns:a16="http://schemas.microsoft.com/office/drawing/2014/main" id="{A363C025-AD40-E94A-9CBE-3D689118A43B}"/>
              </a:ext>
            </a:extLst>
          </p:cNvPr>
          <p:cNvSpPr>
            <a:spLocks noGrp="1"/>
          </p:cNvSpPr>
          <p:nvPr>
            <p:ph type="ctrTitle" hasCustomPrompt="1"/>
          </p:nvPr>
        </p:nvSpPr>
        <p:spPr>
          <a:xfrm>
            <a:off x="632125" y="1727052"/>
            <a:ext cx="3489235" cy="443753"/>
          </a:xfrm>
          <a:prstGeom prst="rect">
            <a:avLst/>
          </a:prstGeom>
        </p:spPr>
        <p:txBody>
          <a:bodyPr lIns="0" tIns="0" rIns="0" bIns="0" anchor="t"/>
          <a:lstStyle>
            <a:lvl1pPr marL="0" indent="0" algn="l">
              <a:lnSpc>
                <a:spcPts val="48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dirty="0"/>
              <a:t>Heading </a:t>
            </a:r>
            <a:endParaRPr lang="en-US" dirty="0"/>
          </a:p>
        </p:txBody>
      </p:sp>
      <p:sp>
        <p:nvSpPr>
          <p:cNvPr id="10" name="Text Placeholder 2">
            <a:extLst>
              <a:ext uri="{FF2B5EF4-FFF2-40B4-BE49-F238E27FC236}">
                <a16:creationId xmlns:a16="http://schemas.microsoft.com/office/drawing/2014/main" id="{434474FF-1308-9148-AA07-78E6F5FAF951}"/>
              </a:ext>
            </a:extLst>
          </p:cNvPr>
          <p:cNvSpPr>
            <a:spLocks noGrp="1"/>
          </p:cNvSpPr>
          <p:nvPr>
            <p:ph type="body" sz="quarter" idx="16" hasCustomPrompt="1"/>
          </p:nvPr>
        </p:nvSpPr>
        <p:spPr>
          <a:xfrm>
            <a:off x="632125" y="2382520"/>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20" name="Text Placeholder 2">
            <a:extLst>
              <a:ext uri="{FF2B5EF4-FFF2-40B4-BE49-F238E27FC236}">
                <a16:creationId xmlns:a16="http://schemas.microsoft.com/office/drawing/2014/main" id="{D74462BA-6EBC-1140-992B-557518B13645}"/>
              </a:ext>
            </a:extLst>
          </p:cNvPr>
          <p:cNvSpPr>
            <a:spLocks noGrp="1"/>
          </p:cNvSpPr>
          <p:nvPr>
            <p:ph type="body" sz="quarter" idx="20" hasCustomPrompt="1"/>
          </p:nvPr>
        </p:nvSpPr>
        <p:spPr>
          <a:xfrm>
            <a:off x="632125" y="4226950"/>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9" name="Text Placeholder 2">
            <a:extLst>
              <a:ext uri="{FF2B5EF4-FFF2-40B4-BE49-F238E27FC236}">
                <a16:creationId xmlns:a16="http://schemas.microsoft.com/office/drawing/2014/main" id="{00BE9BD6-674A-EE40-B010-C7E345136EE4}"/>
              </a:ext>
            </a:extLst>
          </p:cNvPr>
          <p:cNvSpPr>
            <a:spLocks noGrp="1"/>
          </p:cNvSpPr>
          <p:nvPr>
            <p:ph type="body" sz="quarter" idx="15" hasCustomPrompt="1"/>
          </p:nvPr>
        </p:nvSpPr>
        <p:spPr>
          <a:xfrm>
            <a:off x="632125" y="2812143"/>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11" name="Text Placeholder 2">
            <a:extLst>
              <a:ext uri="{FF2B5EF4-FFF2-40B4-BE49-F238E27FC236}">
                <a16:creationId xmlns:a16="http://schemas.microsoft.com/office/drawing/2014/main" id="{80F1C889-3D11-B94B-8DC7-F979FE6EE152}"/>
              </a:ext>
            </a:extLst>
          </p:cNvPr>
          <p:cNvSpPr>
            <a:spLocks noGrp="1"/>
          </p:cNvSpPr>
          <p:nvPr>
            <p:ph type="body" sz="quarter" idx="21" hasCustomPrompt="1"/>
          </p:nvPr>
        </p:nvSpPr>
        <p:spPr>
          <a:xfrm>
            <a:off x="632125" y="4630178"/>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Tree>
    <p:extLst>
      <p:ext uri="{BB962C8B-B14F-4D97-AF65-F5344CB8AC3E}">
        <p14:creationId xmlns:p14="http://schemas.microsoft.com/office/powerpoint/2010/main" val="4141369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Heading and title">
    <p:bg>
      <p:bgPr>
        <a:solidFill>
          <a:schemeClr val="bg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C30067D-BDB2-4ED3-9FF2-9A7F7110FF90}"/>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8" name="Text Placeholder 6">
            <a:extLst>
              <a:ext uri="{FF2B5EF4-FFF2-40B4-BE49-F238E27FC236}">
                <a16:creationId xmlns:a16="http://schemas.microsoft.com/office/drawing/2014/main" id="{1878F7B9-C122-B8FB-05FB-508A64772A99}"/>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12328313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7E84602F-A2F5-0AB3-EDDA-2F6FBCDFA885}"/>
              </a:ext>
            </a:extLst>
          </p:cNvPr>
          <p:cNvSpPr>
            <a:spLocks noGrp="1"/>
          </p:cNvSpPr>
          <p:nvPr>
            <p:ph type="body" sz="quarter" idx="10" hasCustomPrompt="1"/>
          </p:nvPr>
        </p:nvSpPr>
        <p:spPr>
          <a:xfrm>
            <a:off x="621792" y="1600200"/>
            <a:ext cx="10960608" cy="4519083"/>
          </a:xfrm>
          <a:prstGeom prst="rect">
            <a:avLst/>
          </a:prstGeom>
        </p:spPr>
        <p:txBody>
          <a:bodyPr lIns="91420" tIns="45710" rIns="91420" bIns="45710">
            <a:noAutofit/>
          </a:bodyPr>
          <a:lstStyle>
            <a:lvl1pPr marL="304798" indent="-228598">
              <a:lnSpc>
                <a:spcPct val="95000"/>
              </a:lnSpc>
              <a:spcBef>
                <a:spcPts val="1480"/>
              </a:spcBef>
              <a:buClr>
                <a:schemeClr val="accent1"/>
              </a:buClr>
              <a:buSzPct val="80000"/>
              <a:buFont typeface="Arial"/>
              <a:buChar char="•"/>
              <a:defRPr sz="2400" b="0" i="0">
                <a:solidFill>
                  <a:schemeClr val="tx1"/>
                </a:solidFill>
                <a:latin typeface="+mn-lt"/>
                <a:ea typeface="CiscoSansTT Thin" charset="0"/>
                <a:cs typeface="CiscoSansTT Thin" charset="0"/>
              </a:defRPr>
            </a:lvl1pPr>
            <a:lvl2pPr marL="609595" indent="-220132">
              <a:lnSpc>
                <a:spcPct val="95000"/>
              </a:lnSpc>
              <a:spcBef>
                <a:spcPts val="600"/>
              </a:spcBef>
              <a:buClr>
                <a:schemeClr val="accent1"/>
              </a:buClr>
              <a:buSzPct val="80000"/>
              <a:buFont typeface="Arial"/>
              <a:buChar char="•"/>
              <a:defRPr sz="1867" b="0" i="0">
                <a:solidFill>
                  <a:schemeClr val="tx1"/>
                </a:solidFill>
                <a:latin typeface="+mn-lt"/>
                <a:ea typeface="CiscoSansTT Thin" charset="0"/>
                <a:cs typeface="CiscoSansTT Thin" charset="0"/>
              </a:defRPr>
            </a:lvl2pPr>
            <a:lvl3pPr marL="914392" indent="-146050">
              <a:buClr>
                <a:schemeClr val="accent1"/>
              </a:buClr>
              <a:buSzPct val="80000"/>
              <a:buFont typeface="Arial"/>
              <a:buChar char="•"/>
              <a:defRPr sz="1600" b="0" i="0">
                <a:solidFill>
                  <a:schemeClr val="tx1"/>
                </a:solidFill>
                <a:latin typeface="CiscoSansTT" panose="020B0503020201020303" pitchFamily="34" charset="0"/>
                <a:ea typeface="CiscoSansTT" panose="020B0503020201020303" pitchFamily="34" charset="0"/>
                <a:cs typeface="CiscoSansTT" panose="020B0503020201020303" pitchFamily="34" charset="0"/>
              </a:defRPr>
            </a:lvl3pPr>
            <a:lvl4pPr marL="1214703" indent="-228552">
              <a:buClr>
                <a:schemeClr val="accent1"/>
              </a:buClr>
              <a:buSzPct val="80000"/>
              <a:buFont typeface="Arial"/>
              <a:buChar char="•"/>
              <a:defRPr sz="1333" b="0" i="0">
                <a:solidFill>
                  <a:schemeClr val="tx1"/>
                </a:solidFill>
                <a:latin typeface="CiscoSansTT Medium" panose="020B0503020201020303" pitchFamily="34" charset="0"/>
                <a:ea typeface="CiscoSansTT Medium" panose="020B0503020201020303" pitchFamily="34" charset="0"/>
                <a:cs typeface="CiscoSansTT Medium" panose="020B0503020201020303" pitchFamily="34" charset="0"/>
              </a:defRPr>
            </a:lvl4pPr>
            <a:lvl5pPr marL="1443255" indent="-224318">
              <a:buClr>
                <a:schemeClr val="bg2"/>
              </a:buClr>
              <a:buSzPct val="80000"/>
              <a:buFont typeface="Arial"/>
              <a:buChar char="•"/>
              <a:defRPr sz="1333" b="0" i="0">
                <a:solidFill>
                  <a:schemeClr val="bg2"/>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p:txBody>
      </p:sp>
      <p:sp>
        <p:nvSpPr>
          <p:cNvPr id="8" name="Text Placeholder 2">
            <a:extLst>
              <a:ext uri="{FF2B5EF4-FFF2-40B4-BE49-F238E27FC236}">
                <a16:creationId xmlns:a16="http://schemas.microsoft.com/office/drawing/2014/main" id="{59A4C47A-6966-3B09-BD1C-38665845F9B1}"/>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0" name="Text Placeholder 6">
            <a:extLst>
              <a:ext uri="{FF2B5EF4-FFF2-40B4-BE49-F238E27FC236}">
                <a16:creationId xmlns:a16="http://schemas.microsoft.com/office/drawing/2014/main" id="{1FCB4DFA-B41D-91DA-5108-E390AFFDD535}"/>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1068843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11">
            <a:extLst>
              <a:ext uri="{FF2B5EF4-FFF2-40B4-BE49-F238E27FC236}">
                <a16:creationId xmlns:a16="http://schemas.microsoft.com/office/drawing/2014/main" id="{C83B223E-030E-74D0-B6FA-BEC3DA7BD3FA}"/>
              </a:ext>
            </a:extLst>
          </p:cNvPr>
          <p:cNvSpPr>
            <a:spLocks noGrp="1"/>
          </p:cNvSpPr>
          <p:nvPr>
            <p:ph type="tbl" sz="quarter" idx="12"/>
          </p:nvPr>
        </p:nvSpPr>
        <p:spPr>
          <a:xfrm>
            <a:off x="621102" y="1602317"/>
            <a:ext cx="10974395" cy="3739704"/>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a:t>Click icon to add table</a:t>
            </a:r>
            <a:endParaRPr lang="en-GB" noProof="0"/>
          </a:p>
        </p:txBody>
      </p:sp>
      <p:sp>
        <p:nvSpPr>
          <p:cNvPr id="11" name="Text Placeholder 2">
            <a:extLst>
              <a:ext uri="{FF2B5EF4-FFF2-40B4-BE49-F238E27FC236}">
                <a16:creationId xmlns:a16="http://schemas.microsoft.com/office/drawing/2014/main" id="{89B8D9E7-EAC8-4A5C-4139-BA396711F078}"/>
              </a:ext>
            </a:extLst>
          </p:cNvPr>
          <p:cNvSpPr>
            <a:spLocks noGrp="1"/>
          </p:cNvSpPr>
          <p:nvPr>
            <p:ph type="body" sz="quarter" idx="16" hasCustomPrompt="1"/>
          </p:nvPr>
        </p:nvSpPr>
        <p:spPr>
          <a:xfrm>
            <a:off x="632125" y="5586424"/>
            <a:ext cx="5463875" cy="249933"/>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Table caption goes here</a:t>
            </a:r>
          </a:p>
        </p:txBody>
      </p:sp>
      <p:sp>
        <p:nvSpPr>
          <p:cNvPr id="7" name="Text Placeholder 2">
            <a:extLst>
              <a:ext uri="{FF2B5EF4-FFF2-40B4-BE49-F238E27FC236}">
                <a16:creationId xmlns:a16="http://schemas.microsoft.com/office/drawing/2014/main" id="{DD6F855F-C6CE-B2F9-57E7-33E8ABD1C6C3}"/>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8" name="Text Placeholder 6">
            <a:extLst>
              <a:ext uri="{FF2B5EF4-FFF2-40B4-BE49-F238E27FC236}">
                <a16:creationId xmlns:a16="http://schemas.microsoft.com/office/drawing/2014/main" id="{AABDEAAE-DE1D-CF0D-8281-B39078C1DE9D}"/>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1870524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48CE7DB6-039C-AC58-5C90-9B19A4AA26C7}"/>
              </a:ext>
            </a:extLst>
          </p:cNvPr>
          <p:cNvSpPr>
            <a:spLocks noGrp="1"/>
          </p:cNvSpPr>
          <p:nvPr>
            <p:ph type="body" sz="quarter" idx="16" hasCustomPrompt="1"/>
          </p:nvPr>
        </p:nvSpPr>
        <p:spPr>
          <a:xfrm>
            <a:off x="632125" y="5586424"/>
            <a:ext cx="5463875" cy="249933"/>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Table caption goes here</a:t>
            </a:r>
          </a:p>
        </p:txBody>
      </p:sp>
      <p:sp>
        <p:nvSpPr>
          <p:cNvPr id="14" name="Chart Placeholder 2">
            <a:extLst>
              <a:ext uri="{FF2B5EF4-FFF2-40B4-BE49-F238E27FC236}">
                <a16:creationId xmlns:a16="http://schemas.microsoft.com/office/drawing/2014/main" id="{BD75F8AD-CDF4-CE28-1C24-08F6FA9598D3}"/>
              </a:ext>
            </a:extLst>
          </p:cNvPr>
          <p:cNvSpPr>
            <a:spLocks noGrp="1"/>
          </p:cNvSpPr>
          <p:nvPr>
            <p:ph type="chart" sz="quarter" idx="10"/>
          </p:nvPr>
        </p:nvSpPr>
        <p:spPr>
          <a:xfrm>
            <a:off x="621792" y="1600200"/>
            <a:ext cx="10960608"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a:t>Click icon to add chart</a:t>
            </a:r>
          </a:p>
        </p:txBody>
      </p:sp>
      <p:sp>
        <p:nvSpPr>
          <p:cNvPr id="9" name="Text Placeholder 2">
            <a:extLst>
              <a:ext uri="{FF2B5EF4-FFF2-40B4-BE49-F238E27FC236}">
                <a16:creationId xmlns:a16="http://schemas.microsoft.com/office/drawing/2014/main" id="{705B1628-7130-AF0C-17E8-DBDAD7001336}"/>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0" name="Text Placeholder 6">
            <a:extLst>
              <a:ext uri="{FF2B5EF4-FFF2-40B4-BE49-F238E27FC236}">
                <a16:creationId xmlns:a16="http://schemas.microsoft.com/office/drawing/2014/main" id="{A7267393-CC82-21AE-BF48-82206C9952EE}"/>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1321474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Multi">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CE6D804B-991F-15D0-1B5C-852F088F2293}"/>
              </a:ext>
            </a:extLst>
          </p:cNvPr>
          <p:cNvSpPr>
            <a:spLocks noGrp="1"/>
          </p:cNvSpPr>
          <p:nvPr>
            <p:ph type="body" sz="quarter" idx="16" hasCustomPrompt="1"/>
          </p:nvPr>
        </p:nvSpPr>
        <p:spPr>
          <a:xfrm>
            <a:off x="632125" y="5586424"/>
            <a:ext cx="5463875" cy="249933"/>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Table caption goes here</a:t>
            </a:r>
          </a:p>
        </p:txBody>
      </p:sp>
      <p:sp>
        <p:nvSpPr>
          <p:cNvPr id="12" name="Content Placeholder 2">
            <a:extLst>
              <a:ext uri="{FF2B5EF4-FFF2-40B4-BE49-F238E27FC236}">
                <a16:creationId xmlns:a16="http://schemas.microsoft.com/office/drawing/2014/main" id="{5E762CBB-3A34-48C3-DD45-61F4F2FD11D1}"/>
              </a:ext>
            </a:extLst>
          </p:cNvPr>
          <p:cNvSpPr>
            <a:spLocks noGrp="1"/>
          </p:cNvSpPr>
          <p:nvPr>
            <p:ph idx="1"/>
          </p:nvPr>
        </p:nvSpPr>
        <p:spPr>
          <a:xfrm>
            <a:off x="621792" y="1600200"/>
            <a:ext cx="10961511" cy="3739704"/>
          </a:xfrm>
          <a:prstGeom prst="rect">
            <a:avLst/>
          </a:prstGeom>
        </p:spPr>
        <p:txBody>
          <a:bodyPr lIns="91420" tIns="45710" rIns="91420" bIns="45710">
            <a:noAutofit/>
          </a:bodyPr>
          <a:lstStyle>
            <a:lvl1pPr marL="380917" marR="0" indent="-380917" algn="ctr" defTabSz="609469" rtl="0" eaLnBrk="1" fontAlgn="auto" latinLnBrk="0" hangingPunct="1">
              <a:lnSpc>
                <a:spcPct val="100000"/>
              </a:lnSpc>
              <a:spcBef>
                <a:spcPct val="20000"/>
              </a:spcBef>
              <a:spcAft>
                <a:spcPts val="0"/>
              </a:spcAft>
              <a:buClrTx/>
              <a:buSzTx/>
              <a:buFont typeface="Arial"/>
              <a:buNone/>
              <a:tabLst/>
              <a:defRPr sz="2667" b="0" i="0" baseline="0">
                <a:solidFill>
                  <a:schemeClr val="tx1"/>
                </a:solidFill>
                <a:latin typeface="+mn-lt"/>
                <a:cs typeface="CiscoSans ExtraLight"/>
              </a:defRPr>
            </a:lvl1pPr>
          </a:lstStyle>
          <a:p>
            <a:pPr lvl="0"/>
            <a:r>
              <a:rPr lang="en-US"/>
              <a:t>Click to edit Master text styles</a:t>
            </a:r>
          </a:p>
        </p:txBody>
      </p:sp>
      <p:sp>
        <p:nvSpPr>
          <p:cNvPr id="7" name="Text Placeholder 2">
            <a:extLst>
              <a:ext uri="{FF2B5EF4-FFF2-40B4-BE49-F238E27FC236}">
                <a16:creationId xmlns:a16="http://schemas.microsoft.com/office/drawing/2014/main" id="{014E7A9D-AA27-1BDE-DF75-A66B1A4E967A}"/>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8" name="Text Placeholder 6">
            <a:extLst>
              <a:ext uri="{FF2B5EF4-FFF2-40B4-BE49-F238E27FC236}">
                <a16:creationId xmlns:a16="http://schemas.microsoft.com/office/drawing/2014/main" id="{8DB9C6A2-1768-FE67-38C1-DAE221A3B73A}"/>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2181635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Heading only">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8A973767-6838-8C37-C9AB-EBCBB78A52A3}"/>
              </a:ext>
            </a:extLst>
          </p:cNvPr>
          <p:cNvSpPr>
            <a:spLocks noGrp="1"/>
          </p:cNvSpPr>
          <p:nvPr>
            <p:ph type="body" sz="quarter" idx="82" hasCustomPrompt="1"/>
          </p:nvPr>
        </p:nvSpPr>
        <p:spPr>
          <a:xfrm>
            <a:off x="625928" y="450012"/>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375747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alf Page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22ACBA-6A0D-C74B-AFCB-38D9D94CE143}"/>
              </a:ext>
            </a:extLst>
          </p:cNvPr>
          <p:cNvSpPr/>
          <p:nvPr userDrawn="1"/>
        </p:nvSpPr>
        <p:spPr>
          <a:xfrm>
            <a:off x="6104471"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latin typeface="CiscoSansTT ExtraLight" panose="020B0303020201020303" pitchFamily="34" charset="0"/>
            </a:endParaRPr>
          </a:p>
        </p:txBody>
      </p:sp>
      <p:sp>
        <p:nvSpPr>
          <p:cNvPr id="7" name="Title 1">
            <a:extLst>
              <a:ext uri="{FF2B5EF4-FFF2-40B4-BE49-F238E27FC236}">
                <a16:creationId xmlns:a16="http://schemas.microsoft.com/office/drawing/2014/main" id="{EB0442CC-18E0-97B7-E62C-0397FB025279}"/>
              </a:ext>
            </a:extLst>
          </p:cNvPr>
          <p:cNvSpPr>
            <a:spLocks noGrp="1"/>
          </p:cNvSpPr>
          <p:nvPr>
            <p:ph type="ctrTitle" hasCustomPrompt="1"/>
          </p:nvPr>
        </p:nvSpPr>
        <p:spPr>
          <a:xfrm>
            <a:off x="627425" y="1766047"/>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 </a:t>
            </a:r>
            <a:endParaRPr lang="en-US"/>
          </a:p>
        </p:txBody>
      </p:sp>
      <p:sp>
        <p:nvSpPr>
          <p:cNvPr id="9" name="Text Placeholder 2">
            <a:extLst>
              <a:ext uri="{FF2B5EF4-FFF2-40B4-BE49-F238E27FC236}">
                <a16:creationId xmlns:a16="http://schemas.microsoft.com/office/drawing/2014/main" id="{5F030301-E75F-E7BE-D423-283E76983DD5}"/>
              </a:ext>
            </a:extLst>
          </p:cNvPr>
          <p:cNvSpPr>
            <a:spLocks noGrp="1"/>
          </p:cNvSpPr>
          <p:nvPr>
            <p:ph type="body" sz="quarter" idx="16" hasCustomPrompt="1"/>
          </p:nvPr>
        </p:nvSpPr>
        <p:spPr>
          <a:xfrm>
            <a:off x="627425" y="2421515"/>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2" name="Text Placeholder 2">
            <a:extLst>
              <a:ext uri="{FF2B5EF4-FFF2-40B4-BE49-F238E27FC236}">
                <a16:creationId xmlns:a16="http://schemas.microsoft.com/office/drawing/2014/main" id="{9CFD8466-F4CC-C5A0-9C5C-BABB06B9214C}"/>
              </a:ext>
            </a:extLst>
          </p:cNvPr>
          <p:cNvSpPr>
            <a:spLocks noGrp="1"/>
          </p:cNvSpPr>
          <p:nvPr>
            <p:ph type="body" sz="quarter" idx="15" hasCustomPrompt="1"/>
          </p:nvPr>
        </p:nvSpPr>
        <p:spPr>
          <a:xfrm>
            <a:off x="627425" y="2852062"/>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1" name="Text Placeholder 2">
            <a:extLst>
              <a:ext uri="{FF2B5EF4-FFF2-40B4-BE49-F238E27FC236}">
                <a16:creationId xmlns:a16="http://schemas.microsoft.com/office/drawing/2014/main" id="{56C75B5F-2754-AB33-5A12-A2F80412EA7C}"/>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1721091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Midnight Half Page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B0442CC-18E0-97B7-E62C-0397FB025279}"/>
              </a:ext>
            </a:extLst>
          </p:cNvPr>
          <p:cNvSpPr>
            <a:spLocks noGrp="1"/>
          </p:cNvSpPr>
          <p:nvPr>
            <p:ph type="ctrTitle" hasCustomPrompt="1"/>
          </p:nvPr>
        </p:nvSpPr>
        <p:spPr>
          <a:xfrm>
            <a:off x="627425" y="1766047"/>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 </a:t>
            </a:r>
            <a:endParaRPr lang="en-US"/>
          </a:p>
        </p:txBody>
      </p:sp>
      <p:sp>
        <p:nvSpPr>
          <p:cNvPr id="9" name="Text Placeholder 2">
            <a:extLst>
              <a:ext uri="{FF2B5EF4-FFF2-40B4-BE49-F238E27FC236}">
                <a16:creationId xmlns:a16="http://schemas.microsoft.com/office/drawing/2014/main" id="{5F030301-E75F-E7BE-D423-283E76983DD5}"/>
              </a:ext>
            </a:extLst>
          </p:cNvPr>
          <p:cNvSpPr>
            <a:spLocks noGrp="1"/>
          </p:cNvSpPr>
          <p:nvPr>
            <p:ph type="body" sz="quarter" idx="16" hasCustomPrompt="1"/>
          </p:nvPr>
        </p:nvSpPr>
        <p:spPr>
          <a:xfrm>
            <a:off x="627425" y="2421515"/>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2" name="Text Placeholder 2">
            <a:extLst>
              <a:ext uri="{FF2B5EF4-FFF2-40B4-BE49-F238E27FC236}">
                <a16:creationId xmlns:a16="http://schemas.microsoft.com/office/drawing/2014/main" id="{9CFD8466-F4CC-C5A0-9C5C-BABB06B9214C}"/>
              </a:ext>
            </a:extLst>
          </p:cNvPr>
          <p:cNvSpPr>
            <a:spLocks noGrp="1"/>
          </p:cNvSpPr>
          <p:nvPr>
            <p:ph type="body" sz="quarter" idx="15" hasCustomPrompt="1"/>
          </p:nvPr>
        </p:nvSpPr>
        <p:spPr>
          <a:xfrm>
            <a:off x="627425" y="2852062"/>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1" name="Text Placeholder 2">
            <a:extLst>
              <a:ext uri="{FF2B5EF4-FFF2-40B4-BE49-F238E27FC236}">
                <a16:creationId xmlns:a16="http://schemas.microsoft.com/office/drawing/2014/main" id="{56C75B5F-2754-AB33-5A12-A2F80412EA7C}"/>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3471627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Half Page Text 2">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solidFill>
                <a:srgbClr val="0D274D"/>
              </a:solidFill>
              <a:latin typeface="CiscoSansTT ExtraLight" panose="020B0303020201020303" pitchFamily="34" charset="0"/>
            </a:endParaRPr>
          </a:p>
        </p:txBody>
      </p:sp>
      <p:sp>
        <p:nvSpPr>
          <p:cNvPr id="7" name="Title 1">
            <a:extLst>
              <a:ext uri="{FF2B5EF4-FFF2-40B4-BE49-F238E27FC236}">
                <a16:creationId xmlns:a16="http://schemas.microsoft.com/office/drawing/2014/main" id="{500FB767-EEA9-D740-8EE8-2114332F6203}"/>
              </a:ext>
            </a:extLst>
          </p:cNvPr>
          <p:cNvSpPr>
            <a:spLocks noGrp="1"/>
          </p:cNvSpPr>
          <p:nvPr>
            <p:ph type="ctrTitle" hasCustomPrompt="1"/>
          </p:nvPr>
        </p:nvSpPr>
        <p:spPr>
          <a:xfrm>
            <a:off x="623904" y="2209802"/>
            <a:ext cx="5451437"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12" name="Text Placeholder 2">
            <a:extLst>
              <a:ext uri="{FF2B5EF4-FFF2-40B4-BE49-F238E27FC236}">
                <a16:creationId xmlns:a16="http://schemas.microsoft.com/office/drawing/2014/main" id="{D9178804-B96E-BE4F-9C01-F123A4E79750}"/>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4" name="Text Placeholder 2">
            <a:extLst>
              <a:ext uri="{FF2B5EF4-FFF2-40B4-BE49-F238E27FC236}">
                <a16:creationId xmlns:a16="http://schemas.microsoft.com/office/drawing/2014/main" id="{0496D4BA-1A90-CD12-46A7-BEFF3610D8BF}"/>
              </a:ext>
            </a:extLst>
          </p:cNvPr>
          <p:cNvSpPr>
            <a:spLocks noGrp="1"/>
          </p:cNvSpPr>
          <p:nvPr>
            <p:ph type="body" sz="quarter" idx="21" hasCustomPrompt="1"/>
          </p:nvPr>
        </p:nvSpPr>
        <p:spPr>
          <a:xfrm>
            <a:off x="7360302" y="758396"/>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6" name="Text Placeholder 2">
            <a:extLst>
              <a:ext uri="{FF2B5EF4-FFF2-40B4-BE49-F238E27FC236}">
                <a16:creationId xmlns:a16="http://schemas.microsoft.com/office/drawing/2014/main" id="{E5754773-B320-74FF-360B-AE12573C9FE6}"/>
              </a:ext>
            </a:extLst>
          </p:cNvPr>
          <p:cNvSpPr>
            <a:spLocks noGrp="1"/>
          </p:cNvSpPr>
          <p:nvPr>
            <p:ph type="body" sz="quarter" idx="24" hasCustomPrompt="1"/>
          </p:nvPr>
        </p:nvSpPr>
        <p:spPr>
          <a:xfrm>
            <a:off x="7360302" y="2689016"/>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8" name="Text Placeholder 2">
            <a:extLst>
              <a:ext uri="{FF2B5EF4-FFF2-40B4-BE49-F238E27FC236}">
                <a16:creationId xmlns:a16="http://schemas.microsoft.com/office/drawing/2014/main" id="{0E77DDFA-F376-BD29-5DEA-72F5308CBF7A}"/>
              </a:ext>
            </a:extLst>
          </p:cNvPr>
          <p:cNvSpPr>
            <a:spLocks noGrp="1"/>
          </p:cNvSpPr>
          <p:nvPr>
            <p:ph type="body" sz="quarter" idx="26" hasCustomPrompt="1"/>
          </p:nvPr>
        </p:nvSpPr>
        <p:spPr>
          <a:xfrm>
            <a:off x="7360302" y="4610989"/>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9" name="Text Placeholder 2">
            <a:extLst>
              <a:ext uri="{FF2B5EF4-FFF2-40B4-BE49-F238E27FC236}">
                <a16:creationId xmlns:a16="http://schemas.microsoft.com/office/drawing/2014/main" id="{12102193-3492-4BAB-8F98-FC7C55191E4D}"/>
              </a:ext>
            </a:extLst>
          </p:cNvPr>
          <p:cNvSpPr>
            <a:spLocks noGrp="1"/>
          </p:cNvSpPr>
          <p:nvPr>
            <p:ph type="body" sz="quarter" idx="15" hasCustomPrompt="1"/>
          </p:nvPr>
        </p:nvSpPr>
        <p:spPr>
          <a:xfrm>
            <a:off x="7360302" y="1190595"/>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0" name="Text Placeholder 2">
            <a:extLst>
              <a:ext uri="{FF2B5EF4-FFF2-40B4-BE49-F238E27FC236}">
                <a16:creationId xmlns:a16="http://schemas.microsoft.com/office/drawing/2014/main" id="{0A6491F4-97AD-1094-3D4C-75416A30CE37}"/>
              </a:ext>
            </a:extLst>
          </p:cNvPr>
          <p:cNvSpPr>
            <a:spLocks noGrp="1"/>
          </p:cNvSpPr>
          <p:nvPr>
            <p:ph type="body" sz="quarter" idx="28" hasCustomPrompt="1"/>
          </p:nvPr>
        </p:nvSpPr>
        <p:spPr>
          <a:xfrm>
            <a:off x="7360302" y="3112568"/>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3" name="Text Placeholder 2">
            <a:extLst>
              <a:ext uri="{FF2B5EF4-FFF2-40B4-BE49-F238E27FC236}">
                <a16:creationId xmlns:a16="http://schemas.microsoft.com/office/drawing/2014/main" id="{792FD8C7-8C8B-6909-C32B-EAA567C1FEF3}"/>
              </a:ext>
            </a:extLst>
          </p:cNvPr>
          <p:cNvSpPr>
            <a:spLocks noGrp="1"/>
          </p:cNvSpPr>
          <p:nvPr>
            <p:ph type="body" sz="quarter" idx="29" hasCustomPrompt="1"/>
          </p:nvPr>
        </p:nvSpPr>
        <p:spPr>
          <a:xfrm>
            <a:off x="7360302" y="5043187"/>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Tree>
    <p:extLst>
      <p:ext uri="{BB962C8B-B14F-4D97-AF65-F5344CB8AC3E}">
        <p14:creationId xmlns:p14="http://schemas.microsoft.com/office/powerpoint/2010/main" val="963776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Half Page Text 3">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E8268D0-2B6B-14C3-F3A8-834B9EAEC765}"/>
              </a:ext>
            </a:extLst>
          </p:cNvPr>
          <p:cNvSpPr>
            <a:spLocks noGrp="1"/>
          </p:cNvSpPr>
          <p:nvPr>
            <p:ph type="body" sz="quarter" idx="21" hasCustomPrompt="1"/>
          </p:nvPr>
        </p:nvSpPr>
        <p:spPr>
          <a:xfrm>
            <a:off x="7360302" y="758396"/>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4" name="Text Placeholder 2">
            <a:extLst>
              <a:ext uri="{FF2B5EF4-FFF2-40B4-BE49-F238E27FC236}">
                <a16:creationId xmlns:a16="http://schemas.microsoft.com/office/drawing/2014/main" id="{8A14A143-03AF-F347-89FC-0666167C56A7}"/>
              </a:ext>
            </a:extLst>
          </p:cNvPr>
          <p:cNvSpPr>
            <a:spLocks noGrp="1"/>
          </p:cNvSpPr>
          <p:nvPr>
            <p:ph type="body" sz="quarter" idx="24" hasCustomPrompt="1"/>
          </p:nvPr>
        </p:nvSpPr>
        <p:spPr>
          <a:xfrm>
            <a:off x="7360302" y="2689016"/>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5" name="Text Placeholder 2">
            <a:extLst>
              <a:ext uri="{FF2B5EF4-FFF2-40B4-BE49-F238E27FC236}">
                <a16:creationId xmlns:a16="http://schemas.microsoft.com/office/drawing/2014/main" id="{1E323F44-643B-8464-6F8E-6F0C68F4A75A}"/>
              </a:ext>
            </a:extLst>
          </p:cNvPr>
          <p:cNvSpPr>
            <a:spLocks noGrp="1"/>
          </p:cNvSpPr>
          <p:nvPr>
            <p:ph type="body" sz="quarter" idx="26" hasCustomPrompt="1"/>
          </p:nvPr>
        </p:nvSpPr>
        <p:spPr>
          <a:xfrm>
            <a:off x="7360302" y="4610989"/>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6" name="Text Placeholder 2">
            <a:extLst>
              <a:ext uri="{FF2B5EF4-FFF2-40B4-BE49-F238E27FC236}">
                <a16:creationId xmlns:a16="http://schemas.microsoft.com/office/drawing/2014/main" id="{77D7AA59-52D3-A85E-06D7-7D6C84CBBB83}"/>
              </a:ext>
            </a:extLst>
          </p:cNvPr>
          <p:cNvSpPr>
            <a:spLocks noGrp="1"/>
          </p:cNvSpPr>
          <p:nvPr>
            <p:ph type="body" sz="quarter" idx="15" hasCustomPrompt="1"/>
          </p:nvPr>
        </p:nvSpPr>
        <p:spPr>
          <a:xfrm>
            <a:off x="7360302" y="1190595"/>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0" name="Text Placeholder 2">
            <a:extLst>
              <a:ext uri="{FF2B5EF4-FFF2-40B4-BE49-F238E27FC236}">
                <a16:creationId xmlns:a16="http://schemas.microsoft.com/office/drawing/2014/main" id="{6481995A-7D97-808B-623A-0F2B9B54B1FA}"/>
              </a:ext>
            </a:extLst>
          </p:cNvPr>
          <p:cNvSpPr>
            <a:spLocks noGrp="1"/>
          </p:cNvSpPr>
          <p:nvPr>
            <p:ph type="body" sz="quarter" idx="28" hasCustomPrompt="1"/>
          </p:nvPr>
        </p:nvSpPr>
        <p:spPr>
          <a:xfrm>
            <a:off x="7360302" y="3112568"/>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2" name="Text Placeholder 2">
            <a:extLst>
              <a:ext uri="{FF2B5EF4-FFF2-40B4-BE49-F238E27FC236}">
                <a16:creationId xmlns:a16="http://schemas.microsoft.com/office/drawing/2014/main" id="{C2C22A22-15C4-D3F3-399F-EBDDB222B289}"/>
              </a:ext>
            </a:extLst>
          </p:cNvPr>
          <p:cNvSpPr>
            <a:spLocks noGrp="1"/>
          </p:cNvSpPr>
          <p:nvPr>
            <p:ph type="body" sz="quarter" idx="29" hasCustomPrompt="1"/>
          </p:nvPr>
        </p:nvSpPr>
        <p:spPr>
          <a:xfrm>
            <a:off x="7360302" y="5043187"/>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3" name="Title 1">
            <a:extLst>
              <a:ext uri="{FF2B5EF4-FFF2-40B4-BE49-F238E27FC236}">
                <a16:creationId xmlns:a16="http://schemas.microsoft.com/office/drawing/2014/main" id="{3576ECFD-ABB0-1491-EDD7-7F12498F6CCC}"/>
              </a:ext>
            </a:extLst>
          </p:cNvPr>
          <p:cNvSpPr>
            <a:spLocks noGrp="1"/>
          </p:cNvSpPr>
          <p:nvPr>
            <p:ph type="ctrTitle" hasCustomPrompt="1"/>
          </p:nvPr>
        </p:nvSpPr>
        <p:spPr>
          <a:xfrm>
            <a:off x="623904" y="2209802"/>
            <a:ext cx="5451437"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24" name="Text Placeholder 2">
            <a:extLst>
              <a:ext uri="{FF2B5EF4-FFF2-40B4-BE49-F238E27FC236}">
                <a16:creationId xmlns:a16="http://schemas.microsoft.com/office/drawing/2014/main" id="{AEDD64BB-96E9-B53B-7D4D-690B8C23D059}"/>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1329288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lum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9231EE8-F491-3246-A2CF-FF496E1D1550}"/>
              </a:ext>
            </a:extLst>
          </p:cNvPr>
          <p:cNvSpPr>
            <a:spLocks noGrp="1"/>
          </p:cNvSpPr>
          <p:nvPr>
            <p:ph type="ctrTitle" hasCustomPrompt="1"/>
          </p:nvPr>
        </p:nvSpPr>
        <p:spPr>
          <a:xfrm>
            <a:off x="632125" y="1727052"/>
            <a:ext cx="3489235" cy="443753"/>
          </a:xfrm>
          <a:prstGeom prst="rect">
            <a:avLst/>
          </a:prstGeom>
        </p:spPr>
        <p:txBody>
          <a:bodyPr lIns="0" tIns="0" rIns="0" bIns="0" anchor="t"/>
          <a:lstStyle>
            <a:lvl1pPr marL="0" indent="0" algn="l">
              <a:lnSpc>
                <a:spcPts val="48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dirty="0"/>
              <a:t>Heading </a:t>
            </a:r>
            <a:endParaRPr lang="en-US" dirty="0"/>
          </a:p>
        </p:txBody>
      </p:sp>
      <p:sp>
        <p:nvSpPr>
          <p:cNvPr id="12" name="Text Placeholder 2">
            <a:extLst>
              <a:ext uri="{FF2B5EF4-FFF2-40B4-BE49-F238E27FC236}">
                <a16:creationId xmlns:a16="http://schemas.microsoft.com/office/drawing/2014/main" id="{1779F4C2-CEA7-7143-8023-8C44521C7DBE}"/>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Section Title</a:t>
            </a:r>
          </a:p>
        </p:txBody>
      </p:sp>
      <p:sp>
        <p:nvSpPr>
          <p:cNvPr id="7" name="Text Placeholder 6">
            <a:extLst>
              <a:ext uri="{FF2B5EF4-FFF2-40B4-BE49-F238E27FC236}">
                <a16:creationId xmlns:a16="http://schemas.microsoft.com/office/drawing/2014/main" id="{32E8BD34-9749-B741-B93E-2D7E0CB595D9}"/>
              </a:ext>
            </a:extLst>
          </p:cNvPr>
          <p:cNvSpPr>
            <a:spLocks noGrp="1"/>
          </p:cNvSpPr>
          <p:nvPr>
            <p:ph type="body" sz="quarter" idx="19" hasCustomPrompt="1"/>
          </p:nvPr>
        </p:nvSpPr>
        <p:spPr>
          <a:xfrm>
            <a:off x="4359392" y="1727053"/>
            <a:ext cx="3511549" cy="482748"/>
          </a:xfrm>
          <a:prstGeom prst="rect">
            <a:avLst/>
          </a:prstGeom>
        </p:spPr>
        <p:txBody>
          <a:bodyPr lIns="0" tIns="0" rIns="0" bIns="0" anchor="t" anchorCtr="0"/>
          <a:lstStyle>
            <a:lvl1pPr marL="0" indent="0">
              <a:lnSpc>
                <a:spcPts val="48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dirty="0"/>
              <a:t>Heading</a:t>
            </a:r>
          </a:p>
        </p:txBody>
      </p:sp>
      <p:sp>
        <p:nvSpPr>
          <p:cNvPr id="23" name="Text Placeholder 6">
            <a:extLst>
              <a:ext uri="{FF2B5EF4-FFF2-40B4-BE49-F238E27FC236}">
                <a16:creationId xmlns:a16="http://schemas.microsoft.com/office/drawing/2014/main" id="{705FFDD4-2A19-624F-A1EF-243C47BA7C60}"/>
              </a:ext>
            </a:extLst>
          </p:cNvPr>
          <p:cNvSpPr>
            <a:spLocks noGrp="1"/>
          </p:cNvSpPr>
          <p:nvPr>
            <p:ph type="body" sz="quarter" idx="22" hasCustomPrompt="1"/>
          </p:nvPr>
        </p:nvSpPr>
        <p:spPr>
          <a:xfrm>
            <a:off x="8096015" y="1727053"/>
            <a:ext cx="3511549" cy="482748"/>
          </a:xfrm>
          <a:prstGeom prst="rect">
            <a:avLst/>
          </a:prstGeom>
        </p:spPr>
        <p:txBody>
          <a:bodyPr lIns="0" tIns="0" rIns="0" bIns="0" anchor="t" anchorCtr="0"/>
          <a:lstStyle>
            <a:lvl1pPr marL="0" indent="0">
              <a:lnSpc>
                <a:spcPts val="48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dirty="0"/>
              <a:t>Heading</a:t>
            </a:r>
          </a:p>
        </p:txBody>
      </p:sp>
      <p:sp>
        <p:nvSpPr>
          <p:cNvPr id="24" name="Text Placeholder 2">
            <a:extLst>
              <a:ext uri="{FF2B5EF4-FFF2-40B4-BE49-F238E27FC236}">
                <a16:creationId xmlns:a16="http://schemas.microsoft.com/office/drawing/2014/main" id="{3BBCB9BF-9F2D-2044-87D1-9B05E3C5B2F8}"/>
              </a:ext>
            </a:extLst>
          </p:cNvPr>
          <p:cNvSpPr>
            <a:spLocks noGrp="1"/>
          </p:cNvSpPr>
          <p:nvPr>
            <p:ph type="body" sz="quarter" idx="16" hasCustomPrompt="1"/>
          </p:nvPr>
        </p:nvSpPr>
        <p:spPr>
          <a:xfrm>
            <a:off x="632125" y="2382520"/>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26" name="Text Placeholder 2">
            <a:extLst>
              <a:ext uri="{FF2B5EF4-FFF2-40B4-BE49-F238E27FC236}">
                <a16:creationId xmlns:a16="http://schemas.microsoft.com/office/drawing/2014/main" id="{35059BF6-2F19-7F49-9CBE-82197BDDFC8C}"/>
              </a:ext>
            </a:extLst>
          </p:cNvPr>
          <p:cNvSpPr>
            <a:spLocks noGrp="1"/>
          </p:cNvSpPr>
          <p:nvPr>
            <p:ph type="body" sz="quarter" idx="24" hasCustomPrompt="1"/>
          </p:nvPr>
        </p:nvSpPr>
        <p:spPr>
          <a:xfrm>
            <a:off x="4362668" y="2382520"/>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28" name="Text Placeholder 2">
            <a:extLst>
              <a:ext uri="{FF2B5EF4-FFF2-40B4-BE49-F238E27FC236}">
                <a16:creationId xmlns:a16="http://schemas.microsoft.com/office/drawing/2014/main" id="{12275552-D612-EA41-B5E2-212941B159B1}"/>
              </a:ext>
            </a:extLst>
          </p:cNvPr>
          <p:cNvSpPr>
            <a:spLocks noGrp="1"/>
          </p:cNvSpPr>
          <p:nvPr>
            <p:ph type="body" sz="quarter" idx="26" hasCustomPrompt="1"/>
          </p:nvPr>
        </p:nvSpPr>
        <p:spPr>
          <a:xfrm>
            <a:off x="8103632" y="2382520"/>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13" name="Text Placeholder 2">
            <a:extLst>
              <a:ext uri="{FF2B5EF4-FFF2-40B4-BE49-F238E27FC236}">
                <a16:creationId xmlns:a16="http://schemas.microsoft.com/office/drawing/2014/main" id="{27904F53-A238-C140-92D9-017AF085CA02}"/>
              </a:ext>
            </a:extLst>
          </p:cNvPr>
          <p:cNvSpPr>
            <a:spLocks noGrp="1"/>
          </p:cNvSpPr>
          <p:nvPr>
            <p:ph type="body" sz="quarter" idx="15" hasCustomPrompt="1"/>
          </p:nvPr>
        </p:nvSpPr>
        <p:spPr>
          <a:xfrm>
            <a:off x="632125" y="2812143"/>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14" name="Text Placeholder 2">
            <a:extLst>
              <a:ext uri="{FF2B5EF4-FFF2-40B4-BE49-F238E27FC236}">
                <a16:creationId xmlns:a16="http://schemas.microsoft.com/office/drawing/2014/main" id="{2F9615BF-CF5C-BE43-B5E0-930B51E48264}"/>
              </a:ext>
            </a:extLst>
          </p:cNvPr>
          <p:cNvSpPr>
            <a:spLocks noGrp="1"/>
          </p:cNvSpPr>
          <p:nvPr>
            <p:ph type="body" sz="quarter" idx="27" hasCustomPrompt="1"/>
          </p:nvPr>
        </p:nvSpPr>
        <p:spPr>
          <a:xfrm>
            <a:off x="4350253" y="2812143"/>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15" name="Text Placeholder 2">
            <a:extLst>
              <a:ext uri="{FF2B5EF4-FFF2-40B4-BE49-F238E27FC236}">
                <a16:creationId xmlns:a16="http://schemas.microsoft.com/office/drawing/2014/main" id="{C48981D1-802F-314F-9F49-6281062E2FD2}"/>
              </a:ext>
            </a:extLst>
          </p:cNvPr>
          <p:cNvSpPr>
            <a:spLocks noGrp="1"/>
          </p:cNvSpPr>
          <p:nvPr>
            <p:ph type="body" sz="quarter" idx="28" hasCustomPrompt="1"/>
          </p:nvPr>
        </p:nvSpPr>
        <p:spPr>
          <a:xfrm>
            <a:off x="8102968" y="2812143"/>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pic>
        <p:nvPicPr>
          <p:cNvPr id="2" name="Picture 1">
            <a:extLst>
              <a:ext uri="{FF2B5EF4-FFF2-40B4-BE49-F238E27FC236}">
                <a16:creationId xmlns:a16="http://schemas.microsoft.com/office/drawing/2014/main" id="{C60AFDFE-8C89-7EE7-82B5-7961E3E90AB4}"/>
              </a:ext>
            </a:extLst>
          </p:cNvPr>
          <p:cNvPicPr>
            <a:picLocks noChangeAspect="1"/>
          </p:cNvPicPr>
          <p:nvPr userDrawn="1"/>
        </p:nvPicPr>
        <p:blipFill>
          <a:blip r:embed="rId2"/>
          <a:srcRect/>
          <a:stretch/>
        </p:blipFill>
        <p:spPr>
          <a:xfrm>
            <a:off x="10212936" y="5889101"/>
            <a:ext cx="1517161" cy="730283"/>
          </a:xfrm>
          <a:prstGeom prst="rect">
            <a:avLst/>
          </a:prstGeom>
        </p:spPr>
      </p:pic>
    </p:spTree>
    <p:extLst>
      <p:ext uri="{BB962C8B-B14F-4D97-AF65-F5344CB8AC3E}">
        <p14:creationId xmlns:p14="http://schemas.microsoft.com/office/powerpoint/2010/main" val="987953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Half Page Text 4">
    <p:spTree>
      <p:nvGrpSpPr>
        <p:cNvPr id="1" name=""/>
        <p:cNvGrpSpPr/>
        <p:nvPr/>
      </p:nvGrpSpPr>
      <p:grpSpPr>
        <a:xfrm>
          <a:off x="0" y="0"/>
          <a:ext cx="0" cy="0"/>
          <a:chOff x="0" y="0"/>
          <a:chExt cx="0" cy="0"/>
        </a:xfrm>
      </p:grpSpPr>
      <p:sp>
        <p:nvSpPr>
          <p:cNvPr id="4" name="Rectangle 3"/>
          <p:cNvSpPr/>
          <p:nvPr userDrawn="1"/>
        </p:nvSpPr>
        <p:spPr>
          <a:xfrm>
            <a:off x="6104471"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latin typeface="CiscoSansTT ExtraLight" panose="020B0303020201020303" pitchFamily="34" charset="0"/>
            </a:endParaRPr>
          </a:p>
        </p:txBody>
      </p:sp>
      <p:sp>
        <p:nvSpPr>
          <p:cNvPr id="7" name="Title 1">
            <a:extLst>
              <a:ext uri="{FF2B5EF4-FFF2-40B4-BE49-F238E27FC236}">
                <a16:creationId xmlns:a16="http://schemas.microsoft.com/office/drawing/2014/main" id="{500FB767-EEA9-D740-8EE8-2114332F6203}"/>
              </a:ext>
            </a:extLst>
          </p:cNvPr>
          <p:cNvSpPr>
            <a:spLocks noGrp="1"/>
          </p:cNvSpPr>
          <p:nvPr>
            <p:ph type="ctrTitle" hasCustomPrompt="1"/>
          </p:nvPr>
        </p:nvSpPr>
        <p:spPr>
          <a:xfrm>
            <a:off x="626048" y="2209802"/>
            <a:ext cx="5451437"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11" name="Text Placeholder 2">
            <a:extLst>
              <a:ext uri="{FF2B5EF4-FFF2-40B4-BE49-F238E27FC236}">
                <a16:creationId xmlns:a16="http://schemas.microsoft.com/office/drawing/2014/main" id="{89081E8E-66F3-8D24-1304-D061062DF4E8}"/>
              </a:ext>
            </a:extLst>
          </p:cNvPr>
          <p:cNvSpPr>
            <a:spLocks noGrp="1"/>
          </p:cNvSpPr>
          <p:nvPr>
            <p:ph type="body" sz="quarter" idx="21" hasCustomPrompt="1"/>
          </p:nvPr>
        </p:nvSpPr>
        <p:spPr>
          <a:xfrm>
            <a:off x="7360305" y="758396"/>
            <a:ext cx="398079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2" name="Text Placeholder 2">
            <a:extLst>
              <a:ext uri="{FF2B5EF4-FFF2-40B4-BE49-F238E27FC236}">
                <a16:creationId xmlns:a16="http://schemas.microsoft.com/office/drawing/2014/main" id="{9BF728C7-DBC7-38D7-00D3-F60D887793E3}"/>
              </a:ext>
            </a:extLst>
          </p:cNvPr>
          <p:cNvSpPr>
            <a:spLocks noGrp="1"/>
          </p:cNvSpPr>
          <p:nvPr>
            <p:ph type="body" sz="quarter" idx="24" hasCustomPrompt="1"/>
          </p:nvPr>
        </p:nvSpPr>
        <p:spPr>
          <a:xfrm>
            <a:off x="7360305" y="2689016"/>
            <a:ext cx="398079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7" name="Text Placeholder 2">
            <a:extLst>
              <a:ext uri="{FF2B5EF4-FFF2-40B4-BE49-F238E27FC236}">
                <a16:creationId xmlns:a16="http://schemas.microsoft.com/office/drawing/2014/main" id="{069357B9-DEB6-9F92-1DE4-7DBA5A5D9BC0}"/>
              </a:ext>
            </a:extLst>
          </p:cNvPr>
          <p:cNvSpPr>
            <a:spLocks noGrp="1"/>
          </p:cNvSpPr>
          <p:nvPr>
            <p:ph type="body" sz="quarter" idx="26" hasCustomPrompt="1"/>
          </p:nvPr>
        </p:nvSpPr>
        <p:spPr>
          <a:xfrm>
            <a:off x="7360305" y="4610989"/>
            <a:ext cx="398079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8" name="Text Placeholder 2">
            <a:extLst>
              <a:ext uri="{FF2B5EF4-FFF2-40B4-BE49-F238E27FC236}">
                <a16:creationId xmlns:a16="http://schemas.microsoft.com/office/drawing/2014/main" id="{26D36A6F-D633-41AB-6F29-C4A7CBFDE253}"/>
              </a:ext>
            </a:extLst>
          </p:cNvPr>
          <p:cNvSpPr>
            <a:spLocks noGrp="1"/>
          </p:cNvSpPr>
          <p:nvPr>
            <p:ph type="body" sz="quarter" idx="15" hasCustomPrompt="1"/>
          </p:nvPr>
        </p:nvSpPr>
        <p:spPr>
          <a:xfrm>
            <a:off x="7360305" y="1190595"/>
            <a:ext cx="398079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9" name="Text Placeholder 2">
            <a:extLst>
              <a:ext uri="{FF2B5EF4-FFF2-40B4-BE49-F238E27FC236}">
                <a16:creationId xmlns:a16="http://schemas.microsoft.com/office/drawing/2014/main" id="{7A5C30BC-62C3-9AC5-E1F2-050CFEBDF379}"/>
              </a:ext>
            </a:extLst>
          </p:cNvPr>
          <p:cNvSpPr>
            <a:spLocks noGrp="1"/>
          </p:cNvSpPr>
          <p:nvPr>
            <p:ph type="body" sz="quarter" idx="28" hasCustomPrompt="1"/>
          </p:nvPr>
        </p:nvSpPr>
        <p:spPr>
          <a:xfrm>
            <a:off x="7360305" y="3112568"/>
            <a:ext cx="398079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1" name="Text Placeholder 2">
            <a:extLst>
              <a:ext uri="{FF2B5EF4-FFF2-40B4-BE49-F238E27FC236}">
                <a16:creationId xmlns:a16="http://schemas.microsoft.com/office/drawing/2014/main" id="{A406770A-887F-8649-0DFA-7752B949AF17}"/>
              </a:ext>
            </a:extLst>
          </p:cNvPr>
          <p:cNvSpPr>
            <a:spLocks noGrp="1"/>
          </p:cNvSpPr>
          <p:nvPr>
            <p:ph type="body" sz="quarter" idx="29" hasCustomPrompt="1"/>
          </p:nvPr>
        </p:nvSpPr>
        <p:spPr>
          <a:xfrm>
            <a:off x="7360305" y="5043187"/>
            <a:ext cx="398079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6" name="Text Placeholder 2">
            <a:extLst>
              <a:ext uri="{FF2B5EF4-FFF2-40B4-BE49-F238E27FC236}">
                <a16:creationId xmlns:a16="http://schemas.microsoft.com/office/drawing/2014/main" id="{6D48D0B9-5AAE-5EA0-915E-F4A587C78DEA}"/>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1882753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Half page text 5">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F37C714-926C-B64D-A4F5-C938E3E4ED20}"/>
              </a:ext>
            </a:extLst>
          </p:cNvPr>
          <p:cNvSpPr/>
          <p:nvPr userDrawn="1"/>
        </p:nvSpPr>
        <p:spPr>
          <a:xfrm>
            <a:off x="6104471"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latin typeface="CiscoSansTT ExtraLight" panose="020B0303020201020303" pitchFamily="34" charset="0"/>
            </a:endParaRPr>
          </a:p>
        </p:txBody>
      </p:sp>
      <p:sp>
        <p:nvSpPr>
          <p:cNvPr id="16" name="Text Placeholder 2">
            <a:extLst>
              <a:ext uri="{FF2B5EF4-FFF2-40B4-BE49-F238E27FC236}">
                <a16:creationId xmlns:a16="http://schemas.microsoft.com/office/drawing/2014/main" id="{C2CBB27D-4ECC-7D57-A8D7-9837ACB4C785}"/>
              </a:ext>
            </a:extLst>
          </p:cNvPr>
          <p:cNvSpPr>
            <a:spLocks noGrp="1"/>
          </p:cNvSpPr>
          <p:nvPr>
            <p:ph type="body" sz="quarter" idx="21" hasCustomPrompt="1"/>
          </p:nvPr>
        </p:nvSpPr>
        <p:spPr>
          <a:xfrm>
            <a:off x="7360304" y="758396"/>
            <a:ext cx="3985947"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8" name="Text Placeholder 2">
            <a:extLst>
              <a:ext uri="{FF2B5EF4-FFF2-40B4-BE49-F238E27FC236}">
                <a16:creationId xmlns:a16="http://schemas.microsoft.com/office/drawing/2014/main" id="{4E4DEDCA-B1D8-2700-95AE-F61F2A5A40E4}"/>
              </a:ext>
            </a:extLst>
          </p:cNvPr>
          <p:cNvSpPr>
            <a:spLocks noGrp="1"/>
          </p:cNvSpPr>
          <p:nvPr>
            <p:ph type="body" sz="quarter" idx="24" hasCustomPrompt="1"/>
          </p:nvPr>
        </p:nvSpPr>
        <p:spPr>
          <a:xfrm>
            <a:off x="7360304" y="2689016"/>
            <a:ext cx="3985947"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9" name="Text Placeholder 2">
            <a:extLst>
              <a:ext uri="{FF2B5EF4-FFF2-40B4-BE49-F238E27FC236}">
                <a16:creationId xmlns:a16="http://schemas.microsoft.com/office/drawing/2014/main" id="{DCB8C56B-FD0B-ED99-1F78-93E2F9DB6316}"/>
              </a:ext>
            </a:extLst>
          </p:cNvPr>
          <p:cNvSpPr>
            <a:spLocks noGrp="1"/>
          </p:cNvSpPr>
          <p:nvPr>
            <p:ph type="body" sz="quarter" idx="26" hasCustomPrompt="1"/>
          </p:nvPr>
        </p:nvSpPr>
        <p:spPr>
          <a:xfrm>
            <a:off x="7360304" y="4610989"/>
            <a:ext cx="3985947"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1" name="Text Placeholder 2">
            <a:extLst>
              <a:ext uri="{FF2B5EF4-FFF2-40B4-BE49-F238E27FC236}">
                <a16:creationId xmlns:a16="http://schemas.microsoft.com/office/drawing/2014/main" id="{4FF4178D-EA14-1DB3-76F5-F17A2F680081}"/>
              </a:ext>
            </a:extLst>
          </p:cNvPr>
          <p:cNvSpPr>
            <a:spLocks noGrp="1"/>
          </p:cNvSpPr>
          <p:nvPr>
            <p:ph type="body" sz="quarter" idx="15" hasCustomPrompt="1"/>
          </p:nvPr>
        </p:nvSpPr>
        <p:spPr>
          <a:xfrm>
            <a:off x="7360304" y="1190595"/>
            <a:ext cx="398594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2" name="Text Placeholder 2">
            <a:extLst>
              <a:ext uri="{FF2B5EF4-FFF2-40B4-BE49-F238E27FC236}">
                <a16:creationId xmlns:a16="http://schemas.microsoft.com/office/drawing/2014/main" id="{C50465A6-124F-F258-49BE-3472BBC000E1}"/>
              </a:ext>
            </a:extLst>
          </p:cNvPr>
          <p:cNvSpPr>
            <a:spLocks noGrp="1"/>
          </p:cNvSpPr>
          <p:nvPr>
            <p:ph type="body" sz="quarter" idx="28" hasCustomPrompt="1"/>
          </p:nvPr>
        </p:nvSpPr>
        <p:spPr>
          <a:xfrm>
            <a:off x="7360304" y="3112568"/>
            <a:ext cx="398594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3" name="Text Placeholder 2">
            <a:extLst>
              <a:ext uri="{FF2B5EF4-FFF2-40B4-BE49-F238E27FC236}">
                <a16:creationId xmlns:a16="http://schemas.microsoft.com/office/drawing/2014/main" id="{88F04DA7-F805-D415-F2BB-79E89146E2C0}"/>
              </a:ext>
            </a:extLst>
          </p:cNvPr>
          <p:cNvSpPr>
            <a:spLocks noGrp="1"/>
          </p:cNvSpPr>
          <p:nvPr>
            <p:ph type="body" sz="quarter" idx="29" hasCustomPrompt="1"/>
          </p:nvPr>
        </p:nvSpPr>
        <p:spPr>
          <a:xfrm>
            <a:off x="7360304" y="5043187"/>
            <a:ext cx="398594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4" name="Title 1">
            <a:extLst>
              <a:ext uri="{FF2B5EF4-FFF2-40B4-BE49-F238E27FC236}">
                <a16:creationId xmlns:a16="http://schemas.microsoft.com/office/drawing/2014/main" id="{63195051-635B-6257-E964-771DABF5DF3B}"/>
              </a:ext>
            </a:extLst>
          </p:cNvPr>
          <p:cNvSpPr>
            <a:spLocks noGrp="1"/>
          </p:cNvSpPr>
          <p:nvPr>
            <p:ph type="ctrTitle" hasCustomPrompt="1"/>
          </p:nvPr>
        </p:nvSpPr>
        <p:spPr>
          <a:xfrm>
            <a:off x="632125" y="1771876"/>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 </a:t>
            </a:r>
            <a:endParaRPr lang="en-US"/>
          </a:p>
        </p:txBody>
      </p:sp>
      <p:sp>
        <p:nvSpPr>
          <p:cNvPr id="25" name="Text Placeholder 2">
            <a:extLst>
              <a:ext uri="{FF2B5EF4-FFF2-40B4-BE49-F238E27FC236}">
                <a16:creationId xmlns:a16="http://schemas.microsoft.com/office/drawing/2014/main" id="{D0A8471E-2BBA-AE3D-CE56-68CCA2519DA0}"/>
              </a:ext>
            </a:extLst>
          </p:cNvPr>
          <p:cNvSpPr>
            <a:spLocks noGrp="1"/>
          </p:cNvSpPr>
          <p:nvPr>
            <p:ph type="body" sz="quarter" idx="16" hasCustomPrompt="1"/>
          </p:nvPr>
        </p:nvSpPr>
        <p:spPr>
          <a:xfrm>
            <a:off x="63212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6" name="Text Placeholder 2">
            <a:extLst>
              <a:ext uri="{FF2B5EF4-FFF2-40B4-BE49-F238E27FC236}">
                <a16:creationId xmlns:a16="http://schemas.microsoft.com/office/drawing/2014/main" id="{748B7AD2-C316-D1F7-99FE-EF6B9A10F889}"/>
              </a:ext>
            </a:extLst>
          </p:cNvPr>
          <p:cNvSpPr>
            <a:spLocks noGrp="1"/>
          </p:cNvSpPr>
          <p:nvPr>
            <p:ph type="body" sz="quarter" idx="30" hasCustomPrompt="1"/>
          </p:nvPr>
        </p:nvSpPr>
        <p:spPr>
          <a:xfrm>
            <a:off x="632125" y="2813068"/>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8" name="Text Placeholder 2">
            <a:extLst>
              <a:ext uri="{FF2B5EF4-FFF2-40B4-BE49-F238E27FC236}">
                <a16:creationId xmlns:a16="http://schemas.microsoft.com/office/drawing/2014/main" id="{B3D1F05A-245C-2C85-24CE-BAD42CCB0C2A}"/>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2933253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84">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mage Large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62B9F0-3EE9-0046-B656-7796BE0520F4}"/>
              </a:ext>
            </a:extLst>
          </p:cNvPr>
          <p:cNvSpPr>
            <a:spLocks noGrp="1"/>
          </p:cNvSpPr>
          <p:nvPr>
            <p:ph type="ctrTitle" hasCustomPrompt="1"/>
          </p:nvPr>
        </p:nvSpPr>
        <p:spPr>
          <a:xfrm>
            <a:off x="979707" y="4324906"/>
            <a:ext cx="10232588" cy="1955628"/>
          </a:xfrm>
          <a:prstGeom prst="rect">
            <a:avLst/>
          </a:prstGeom>
        </p:spPr>
        <p:txBody>
          <a:bodyPr anchor="ctr"/>
          <a:lstStyle>
            <a:lvl1pPr marL="0" indent="0" algn="ctr">
              <a:lnSpc>
                <a:spcPct val="100000"/>
              </a:lnSpc>
              <a:buFont typeface="Arial" panose="020B0604020202020204" pitchFamily="34" charset="0"/>
              <a:buNone/>
              <a:defRPr sz="4267"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Slide copy goes here</a:t>
            </a:r>
            <a:endParaRPr lang="en-US"/>
          </a:p>
        </p:txBody>
      </p:sp>
      <p:sp>
        <p:nvSpPr>
          <p:cNvPr id="6" name="Picture Placeholder 2">
            <a:extLst>
              <a:ext uri="{FF2B5EF4-FFF2-40B4-BE49-F238E27FC236}">
                <a16:creationId xmlns:a16="http://schemas.microsoft.com/office/drawing/2014/main" id="{EF1594EA-D397-6C41-A885-CC4BB73C61CA}"/>
              </a:ext>
            </a:extLst>
          </p:cNvPr>
          <p:cNvSpPr>
            <a:spLocks noGrp="1"/>
          </p:cNvSpPr>
          <p:nvPr>
            <p:ph type="pic" sz="quarter" idx="10" hasCustomPrompt="1"/>
          </p:nvPr>
        </p:nvSpPr>
        <p:spPr>
          <a:xfrm>
            <a:off x="1" y="0"/>
            <a:ext cx="12192000" cy="4324904"/>
          </a:xfrm>
          <a:prstGeom prst="rect">
            <a:avLst/>
          </a:prstGeom>
          <a:solidFill>
            <a:schemeClr val="bg2">
              <a:alpha val="13000"/>
            </a:schemeClr>
          </a:solid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picture</a:t>
            </a:r>
          </a:p>
        </p:txBody>
      </p:sp>
    </p:spTree>
    <p:extLst>
      <p:ext uri="{BB962C8B-B14F-4D97-AF65-F5344CB8AC3E}">
        <p14:creationId xmlns:p14="http://schemas.microsoft.com/office/powerpoint/2010/main" val="735357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mage Full">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45C13F8A-9C96-BC4F-A27C-6AF68C9B9A84}"/>
              </a:ext>
            </a:extLst>
          </p:cNvPr>
          <p:cNvSpPr>
            <a:spLocks noGrp="1"/>
          </p:cNvSpPr>
          <p:nvPr>
            <p:ph type="pic" sz="quarter" idx="10" hasCustomPrompt="1"/>
          </p:nvPr>
        </p:nvSpPr>
        <p:spPr>
          <a:xfrm>
            <a:off x="1" y="0"/>
            <a:ext cx="12192000" cy="5992432"/>
          </a:xfrm>
          <a:prstGeom prst="rect">
            <a:avLst/>
          </a:prstGeom>
          <a:solidFill>
            <a:schemeClr val="bg2">
              <a:alpha val="13000"/>
            </a:schemeClr>
          </a:solid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picture</a:t>
            </a:r>
          </a:p>
        </p:txBody>
      </p:sp>
    </p:spTree>
    <p:extLst>
      <p:ext uri="{BB962C8B-B14F-4D97-AF65-F5344CB8AC3E}">
        <p14:creationId xmlns:p14="http://schemas.microsoft.com/office/powerpoint/2010/main" val="2913069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Half page image caption">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786035" y="431802"/>
            <a:ext cx="5405967" cy="5201356"/>
          </a:xfrm>
          <a:prstGeom prst="rect">
            <a:avLst/>
          </a:prstGeom>
        </p:spPr>
        <p:txBody>
          <a:bodyPr anchor="ctr" anchorCtr="0"/>
          <a:lstStyle>
            <a:lvl1pPr marL="0" indent="0" algn="ctr">
              <a:buNone/>
              <a:defRPr>
                <a:solidFill>
                  <a:schemeClr val="tx1"/>
                </a:solidFill>
              </a:defRPr>
            </a:lvl1pPr>
          </a:lstStyle>
          <a:p>
            <a:endParaRPr lang="en-US"/>
          </a:p>
        </p:txBody>
      </p:sp>
      <p:sp>
        <p:nvSpPr>
          <p:cNvPr id="9" name="Text Placeholder 8"/>
          <p:cNvSpPr>
            <a:spLocks noGrp="1"/>
          </p:cNvSpPr>
          <p:nvPr>
            <p:ph type="body" sz="quarter" idx="11"/>
          </p:nvPr>
        </p:nvSpPr>
        <p:spPr>
          <a:xfrm>
            <a:off x="6786035" y="5893686"/>
            <a:ext cx="4745567" cy="227716"/>
          </a:xfrm>
          <a:prstGeom prst="rect">
            <a:avLst/>
          </a:prstGeom>
        </p:spPr>
        <p:txBody>
          <a:bodyPr lIns="0" tIns="0" rIns="0" bIns="0"/>
          <a:lstStyle>
            <a:lvl1pPr marL="0" indent="0">
              <a:buNone/>
              <a:defRPr sz="1600">
                <a:solidFill>
                  <a:schemeClr val="bg2"/>
                </a:solidFill>
              </a:defRPr>
            </a:lvl1pPr>
          </a:lstStyle>
          <a:p>
            <a:pPr lvl="0"/>
            <a:r>
              <a:rPr lang="en-US"/>
              <a:t>Click to edit Master text styles</a:t>
            </a:r>
          </a:p>
        </p:txBody>
      </p:sp>
      <p:sp>
        <p:nvSpPr>
          <p:cNvPr id="13" name="Title 1">
            <a:extLst>
              <a:ext uri="{FF2B5EF4-FFF2-40B4-BE49-F238E27FC236}">
                <a16:creationId xmlns:a16="http://schemas.microsoft.com/office/drawing/2014/main" id="{ED0CF905-953D-514D-A5C8-5787B32C1E08}"/>
              </a:ext>
            </a:extLst>
          </p:cNvPr>
          <p:cNvSpPr>
            <a:spLocks noGrp="1"/>
          </p:cNvSpPr>
          <p:nvPr>
            <p:ph type="ctrTitle" hasCustomPrompt="1"/>
          </p:nvPr>
        </p:nvSpPr>
        <p:spPr>
          <a:xfrm>
            <a:off x="626048" y="2209802"/>
            <a:ext cx="5451437"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6" name="Text Placeholder 2">
            <a:extLst>
              <a:ext uri="{FF2B5EF4-FFF2-40B4-BE49-F238E27FC236}">
                <a16:creationId xmlns:a16="http://schemas.microsoft.com/office/drawing/2014/main" id="{1590B87F-2616-792A-8A7A-058FE3E9E649}"/>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97824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7" pos="4275">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Half page im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64A223E-4FAB-424A-BE75-6FA1B39C4DB5}"/>
              </a:ext>
            </a:extLst>
          </p:cNvPr>
          <p:cNvSpPr>
            <a:spLocks noGrp="1"/>
          </p:cNvSpPr>
          <p:nvPr>
            <p:ph type="ctrTitle" hasCustomPrompt="1"/>
          </p:nvPr>
        </p:nvSpPr>
        <p:spPr>
          <a:xfrm>
            <a:off x="626050" y="2209802"/>
            <a:ext cx="5025988"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10" name="Picture Placeholder 6">
            <a:extLst>
              <a:ext uri="{FF2B5EF4-FFF2-40B4-BE49-F238E27FC236}">
                <a16:creationId xmlns:a16="http://schemas.microsoft.com/office/drawing/2014/main" id="{2C94DA5F-CCF7-A048-8A5D-EE8276E9014F}"/>
              </a:ext>
            </a:extLst>
          </p:cNvPr>
          <p:cNvSpPr>
            <a:spLocks noGrp="1"/>
          </p:cNvSpPr>
          <p:nvPr>
            <p:ph type="pic" sz="quarter" idx="10"/>
          </p:nvPr>
        </p:nvSpPr>
        <p:spPr>
          <a:xfrm>
            <a:off x="6096003" y="431800"/>
            <a:ext cx="6096000" cy="6045200"/>
          </a:xfrm>
          <a:prstGeom prst="rect">
            <a:avLst/>
          </a:prstGeom>
        </p:spPr>
        <p:txBody>
          <a:bodyPr anchor="ctr" anchorCtr="0"/>
          <a:lstStyle>
            <a:lvl1pPr marL="0" indent="0" algn="ctr">
              <a:buNone/>
              <a:defRPr>
                <a:solidFill>
                  <a:schemeClr val="tx1"/>
                </a:solidFill>
              </a:defRPr>
            </a:lvl1pPr>
          </a:lstStyle>
          <a:p>
            <a:endParaRPr lang="en-US"/>
          </a:p>
        </p:txBody>
      </p:sp>
      <p:sp>
        <p:nvSpPr>
          <p:cNvPr id="6" name="Text Placeholder 2">
            <a:extLst>
              <a:ext uri="{FF2B5EF4-FFF2-40B4-BE49-F238E27FC236}">
                <a16:creationId xmlns:a16="http://schemas.microsoft.com/office/drawing/2014/main" id="{9160C303-0E0A-0956-D717-7DF1839453EA}"/>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3364626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67">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Half page image text">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2C94DA5F-CCF7-A048-8A5D-EE8276E9014F}"/>
              </a:ext>
            </a:extLst>
          </p:cNvPr>
          <p:cNvSpPr>
            <a:spLocks noGrp="1"/>
          </p:cNvSpPr>
          <p:nvPr>
            <p:ph type="pic" sz="quarter" idx="10"/>
          </p:nvPr>
        </p:nvSpPr>
        <p:spPr>
          <a:xfrm>
            <a:off x="6087535" y="431800"/>
            <a:ext cx="6104467" cy="6045200"/>
          </a:xfrm>
          <a:prstGeom prst="rect">
            <a:avLst/>
          </a:prstGeom>
        </p:spPr>
        <p:txBody>
          <a:bodyPr anchor="ctr" anchorCtr="0"/>
          <a:lstStyle>
            <a:lvl1pPr marL="0" indent="0" algn="ctr">
              <a:buNone/>
              <a:defRPr>
                <a:solidFill>
                  <a:schemeClr val="tx1"/>
                </a:solidFill>
              </a:defRPr>
            </a:lvl1pPr>
          </a:lstStyle>
          <a:p>
            <a:endParaRPr lang="en-US"/>
          </a:p>
        </p:txBody>
      </p:sp>
      <p:sp>
        <p:nvSpPr>
          <p:cNvPr id="11" name="Title 1">
            <a:extLst>
              <a:ext uri="{FF2B5EF4-FFF2-40B4-BE49-F238E27FC236}">
                <a16:creationId xmlns:a16="http://schemas.microsoft.com/office/drawing/2014/main" id="{421E50EE-B08A-1619-635E-A2F7D64943D1}"/>
              </a:ext>
            </a:extLst>
          </p:cNvPr>
          <p:cNvSpPr>
            <a:spLocks noGrp="1"/>
          </p:cNvSpPr>
          <p:nvPr>
            <p:ph type="ctrTitle" hasCustomPrompt="1"/>
          </p:nvPr>
        </p:nvSpPr>
        <p:spPr>
          <a:xfrm>
            <a:off x="632125" y="1760885"/>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 </a:t>
            </a:r>
            <a:endParaRPr lang="en-US"/>
          </a:p>
        </p:txBody>
      </p:sp>
      <p:sp>
        <p:nvSpPr>
          <p:cNvPr id="12" name="Text Placeholder 2">
            <a:extLst>
              <a:ext uri="{FF2B5EF4-FFF2-40B4-BE49-F238E27FC236}">
                <a16:creationId xmlns:a16="http://schemas.microsoft.com/office/drawing/2014/main" id="{A9C9E047-3B79-01FB-2668-552BA3E030C5}"/>
              </a:ext>
            </a:extLst>
          </p:cNvPr>
          <p:cNvSpPr>
            <a:spLocks noGrp="1"/>
          </p:cNvSpPr>
          <p:nvPr>
            <p:ph type="body" sz="quarter" idx="16" hasCustomPrompt="1"/>
          </p:nvPr>
        </p:nvSpPr>
        <p:spPr>
          <a:xfrm>
            <a:off x="632125" y="2372473"/>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3" name="Text Placeholder 2">
            <a:extLst>
              <a:ext uri="{FF2B5EF4-FFF2-40B4-BE49-F238E27FC236}">
                <a16:creationId xmlns:a16="http://schemas.microsoft.com/office/drawing/2014/main" id="{59B16207-AF3E-950B-D412-7CB2B8BB687D}"/>
              </a:ext>
            </a:extLst>
          </p:cNvPr>
          <p:cNvSpPr>
            <a:spLocks noGrp="1"/>
          </p:cNvSpPr>
          <p:nvPr>
            <p:ph type="body" sz="quarter" idx="30" hasCustomPrompt="1"/>
          </p:nvPr>
        </p:nvSpPr>
        <p:spPr>
          <a:xfrm>
            <a:off x="632125" y="2803020"/>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33"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4" name="Text Placeholder 2">
            <a:extLst>
              <a:ext uri="{FF2B5EF4-FFF2-40B4-BE49-F238E27FC236}">
                <a16:creationId xmlns:a16="http://schemas.microsoft.com/office/drawing/2014/main" id="{39E0DAAB-B12B-D73A-BFD5-E3645B1EFF04}"/>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21" name="Text Placeholder 2">
            <a:extLst>
              <a:ext uri="{FF2B5EF4-FFF2-40B4-BE49-F238E27FC236}">
                <a16:creationId xmlns:a16="http://schemas.microsoft.com/office/drawing/2014/main" id="{D575CD87-CAFE-A05B-6B97-0E87969006E4}"/>
              </a:ext>
            </a:extLst>
          </p:cNvPr>
          <p:cNvSpPr>
            <a:spLocks noGrp="1"/>
          </p:cNvSpPr>
          <p:nvPr>
            <p:ph type="body" sz="quarter" idx="33" hasCustomPrompt="1"/>
          </p:nvPr>
        </p:nvSpPr>
        <p:spPr>
          <a:xfrm>
            <a:off x="632125" y="4216904"/>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2" name="Text Placeholder 2">
            <a:extLst>
              <a:ext uri="{FF2B5EF4-FFF2-40B4-BE49-F238E27FC236}">
                <a16:creationId xmlns:a16="http://schemas.microsoft.com/office/drawing/2014/main" id="{A9674B6B-6A39-1F78-81F7-17B4220675D4}"/>
              </a:ext>
            </a:extLst>
          </p:cNvPr>
          <p:cNvSpPr>
            <a:spLocks noGrp="1"/>
          </p:cNvSpPr>
          <p:nvPr>
            <p:ph type="body" sz="quarter" idx="34" hasCustomPrompt="1"/>
          </p:nvPr>
        </p:nvSpPr>
        <p:spPr>
          <a:xfrm>
            <a:off x="632125" y="4647451"/>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33"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Tree>
    <p:extLst>
      <p:ext uri="{BB962C8B-B14F-4D97-AF65-F5344CB8AC3E}">
        <p14:creationId xmlns:p14="http://schemas.microsoft.com/office/powerpoint/2010/main" val="354148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67">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Half page chart">
    <p:spTree>
      <p:nvGrpSpPr>
        <p:cNvPr id="1" name=""/>
        <p:cNvGrpSpPr/>
        <p:nvPr/>
      </p:nvGrpSpPr>
      <p:grpSpPr>
        <a:xfrm>
          <a:off x="0" y="0"/>
          <a:ext cx="0" cy="0"/>
          <a:chOff x="0" y="0"/>
          <a:chExt cx="0" cy="0"/>
        </a:xfrm>
      </p:grpSpPr>
      <p:sp>
        <p:nvSpPr>
          <p:cNvPr id="6" name="Chart Placeholder 5"/>
          <p:cNvSpPr>
            <a:spLocks noGrp="1"/>
          </p:cNvSpPr>
          <p:nvPr>
            <p:ph type="chart" sz="quarter" idx="10"/>
          </p:nvPr>
        </p:nvSpPr>
        <p:spPr>
          <a:xfrm>
            <a:off x="6786035" y="431803"/>
            <a:ext cx="4796367" cy="6045199"/>
          </a:xfrm>
          <a:prstGeom prst="rect">
            <a:avLst/>
          </a:prstGeom>
        </p:spPr>
        <p:txBody>
          <a:bodyPr anchor="ctr" anchorCtr="0"/>
          <a:lstStyle>
            <a:lvl1pPr marL="0" indent="0" algn="ctr">
              <a:buNone/>
              <a:defRPr>
                <a:solidFill>
                  <a:schemeClr val="tx1"/>
                </a:solidFill>
              </a:defRPr>
            </a:lvl1pPr>
          </a:lstStyle>
          <a:p>
            <a:endParaRPr lang="en-US"/>
          </a:p>
        </p:txBody>
      </p:sp>
      <p:sp>
        <p:nvSpPr>
          <p:cNvPr id="4" name="Title 1">
            <a:extLst>
              <a:ext uri="{FF2B5EF4-FFF2-40B4-BE49-F238E27FC236}">
                <a16:creationId xmlns:a16="http://schemas.microsoft.com/office/drawing/2014/main" id="{7C0FB4A9-9785-254F-982E-7E82B77BF549}"/>
              </a:ext>
            </a:extLst>
          </p:cNvPr>
          <p:cNvSpPr>
            <a:spLocks noGrp="1"/>
          </p:cNvSpPr>
          <p:nvPr>
            <p:ph type="ctrTitle" hasCustomPrompt="1"/>
          </p:nvPr>
        </p:nvSpPr>
        <p:spPr>
          <a:xfrm>
            <a:off x="636096" y="2209802"/>
            <a:ext cx="5451437"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7" name="Text Placeholder 2">
            <a:extLst>
              <a:ext uri="{FF2B5EF4-FFF2-40B4-BE49-F238E27FC236}">
                <a16:creationId xmlns:a16="http://schemas.microsoft.com/office/drawing/2014/main" id="{25F9E7A7-281F-24AD-2948-98640334E329}"/>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4253893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67">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AD5A65-A7EB-424E-8ADF-62E6668815B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038770" y="2921000"/>
            <a:ext cx="2114461" cy="874949"/>
          </a:xfrm>
          <a:prstGeom prst="rect">
            <a:avLst/>
          </a:prstGeom>
        </p:spPr>
      </p:pic>
    </p:spTree>
    <p:extLst>
      <p:ext uri="{BB962C8B-B14F-4D97-AF65-F5344CB8AC3E}">
        <p14:creationId xmlns:p14="http://schemas.microsoft.com/office/powerpoint/2010/main" val="3798785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84" indent="-228589">
              <a:lnSpc>
                <a:spcPct val="95000"/>
              </a:lnSpc>
              <a:spcBef>
                <a:spcPts val="1480"/>
              </a:spcBef>
              <a:buClr>
                <a:schemeClr val="tx1"/>
              </a:buClr>
              <a:buSzPct val="80000"/>
              <a:buFont typeface="Arial"/>
              <a:buChar char="•"/>
              <a:defRPr sz="2667" b="0" i="0">
                <a:solidFill>
                  <a:schemeClr val="tx1"/>
                </a:solidFill>
                <a:latin typeface="CiscoSansTT ExtraLight" panose="020B0303020201020303" pitchFamily="34" charset="0"/>
                <a:ea typeface="CiscoSansTT Thin" charset="0"/>
                <a:cs typeface="CiscoSansTT Thin" charset="0"/>
              </a:defRPr>
            </a:lvl1pPr>
            <a:lvl2pPr marL="609570" indent="-220122">
              <a:lnSpc>
                <a:spcPct val="95000"/>
              </a:lnSpc>
              <a:spcBef>
                <a:spcPts val="600"/>
              </a:spcBef>
              <a:buClr>
                <a:schemeClr val="tx1"/>
              </a:buClr>
              <a:buSzPct val="80000"/>
              <a:buFont typeface="Arial"/>
              <a:buChar char="•"/>
              <a:defRPr sz="2400" b="0" i="0">
                <a:solidFill>
                  <a:schemeClr val="tx1"/>
                </a:solidFill>
                <a:latin typeface="CiscoSansTT ExtraLight" panose="020B0303020201020303" pitchFamily="34" charset="0"/>
                <a:ea typeface="CiscoSansTT Thin" charset="0"/>
                <a:cs typeface="CiscoSansTT Thin" charset="0"/>
              </a:defRPr>
            </a:lvl2pPr>
            <a:lvl3pPr marL="914354" indent="-146043">
              <a:buClr>
                <a:schemeClr val="tx1"/>
              </a:buClr>
              <a:buSzPct val="80000"/>
              <a:buFont typeface="Arial"/>
              <a:buChar char="•"/>
              <a:defRPr sz="2133" b="0" i="0">
                <a:solidFill>
                  <a:schemeClr val="tx1"/>
                </a:solidFill>
                <a:latin typeface="CiscoSansTT ExtraLight" panose="020B0303020201020303" pitchFamily="34" charset="0"/>
                <a:ea typeface="CiscoSansTT Thin" charset="0"/>
                <a:cs typeface="CiscoSansTT Thin" charset="0"/>
              </a:defRPr>
            </a:lvl3pPr>
            <a:lvl4pPr marL="1214652" indent="-228542">
              <a:buClr>
                <a:schemeClr val="tx1"/>
              </a:buClr>
              <a:buSzPct val="80000"/>
              <a:buFont typeface="Arial"/>
              <a:buChar char="•"/>
              <a:defRPr sz="1867" b="0" i="0">
                <a:solidFill>
                  <a:schemeClr val="tx1"/>
                </a:solidFill>
                <a:latin typeface="CiscoSansTT ExtraLight" panose="020B0303020201020303" pitchFamily="34" charset="0"/>
                <a:ea typeface="CiscoSansTT Thin" charset="0"/>
                <a:cs typeface="CiscoSansTT Thin" charset="0"/>
              </a:defRPr>
            </a:lvl4pPr>
            <a:lvl5pPr marL="1443195" indent="-224309">
              <a:buClr>
                <a:schemeClr val="tx1"/>
              </a:buClr>
              <a:buSzPct val="80000"/>
              <a:buFont typeface="Arial"/>
              <a:buChar char="•"/>
              <a:defRPr sz="1600" b="0" i="0">
                <a:solidFill>
                  <a:schemeClr val="tx1"/>
                </a:solidFill>
                <a:latin typeface="CiscoSansTT ExtraLight" panose="020B0303020201020303" pitchFamily="34" charset="0"/>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247797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lumn icon">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1779F4C2-CEA7-7143-8023-8C44521C7DBE}"/>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Section Title</a:t>
            </a:r>
          </a:p>
        </p:txBody>
      </p:sp>
      <p:sp>
        <p:nvSpPr>
          <p:cNvPr id="17" name="Text Placeholder 6">
            <a:extLst>
              <a:ext uri="{FF2B5EF4-FFF2-40B4-BE49-F238E27FC236}">
                <a16:creationId xmlns:a16="http://schemas.microsoft.com/office/drawing/2014/main" id="{96CA1346-1D62-4F41-BA11-B3EEBA6B5192}"/>
              </a:ext>
            </a:extLst>
          </p:cNvPr>
          <p:cNvSpPr>
            <a:spLocks noGrp="1"/>
          </p:cNvSpPr>
          <p:nvPr>
            <p:ph type="body" sz="quarter" idx="20" hasCustomPrompt="1"/>
          </p:nvPr>
        </p:nvSpPr>
        <p:spPr>
          <a:xfrm>
            <a:off x="4359392" y="2946253"/>
            <a:ext cx="3511549" cy="482748"/>
          </a:xfrm>
          <a:prstGeom prst="rect">
            <a:avLst/>
          </a:prstGeom>
        </p:spPr>
        <p:txBody>
          <a:bodyPr lIns="0" tIns="0" rIns="0" bIns="0" anchor="t" anchorCtr="0"/>
          <a:lstStyle>
            <a:lvl1pPr marL="0" indent="0">
              <a:lnSpc>
                <a:spcPts val="48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dirty="0"/>
              <a:t>Heading</a:t>
            </a:r>
          </a:p>
        </p:txBody>
      </p:sp>
      <p:sp>
        <p:nvSpPr>
          <p:cNvPr id="18" name="Text Placeholder 6">
            <a:extLst>
              <a:ext uri="{FF2B5EF4-FFF2-40B4-BE49-F238E27FC236}">
                <a16:creationId xmlns:a16="http://schemas.microsoft.com/office/drawing/2014/main" id="{53E5B521-5917-164E-BF18-105160A01CA5}"/>
              </a:ext>
            </a:extLst>
          </p:cNvPr>
          <p:cNvSpPr>
            <a:spLocks noGrp="1"/>
          </p:cNvSpPr>
          <p:nvPr>
            <p:ph type="body" sz="quarter" idx="22" hasCustomPrompt="1"/>
          </p:nvPr>
        </p:nvSpPr>
        <p:spPr>
          <a:xfrm>
            <a:off x="8096015" y="2946253"/>
            <a:ext cx="3511549" cy="482748"/>
          </a:xfrm>
          <a:prstGeom prst="rect">
            <a:avLst/>
          </a:prstGeom>
        </p:spPr>
        <p:txBody>
          <a:bodyPr lIns="0" tIns="0" rIns="0" bIns="0" anchor="t" anchorCtr="0"/>
          <a:lstStyle>
            <a:lvl1pPr marL="0" indent="0">
              <a:lnSpc>
                <a:spcPts val="48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dirty="0"/>
              <a:t>Heading</a:t>
            </a:r>
          </a:p>
        </p:txBody>
      </p:sp>
      <p:sp>
        <p:nvSpPr>
          <p:cNvPr id="19" name="Text Placeholder 6">
            <a:extLst>
              <a:ext uri="{FF2B5EF4-FFF2-40B4-BE49-F238E27FC236}">
                <a16:creationId xmlns:a16="http://schemas.microsoft.com/office/drawing/2014/main" id="{0721738F-FD2D-4146-A62E-4ECD6E8AF6FC}"/>
              </a:ext>
            </a:extLst>
          </p:cNvPr>
          <p:cNvSpPr>
            <a:spLocks noGrp="1"/>
          </p:cNvSpPr>
          <p:nvPr>
            <p:ph type="body" sz="quarter" idx="23" hasCustomPrompt="1"/>
          </p:nvPr>
        </p:nvSpPr>
        <p:spPr>
          <a:xfrm>
            <a:off x="622771" y="2946253"/>
            <a:ext cx="3511549" cy="482748"/>
          </a:xfrm>
          <a:prstGeom prst="rect">
            <a:avLst/>
          </a:prstGeom>
        </p:spPr>
        <p:txBody>
          <a:bodyPr lIns="0" tIns="0" rIns="0" bIns="0" anchor="t" anchorCtr="0"/>
          <a:lstStyle>
            <a:lvl1pPr marL="0" indent="0">
              <a:lnSpc>
                <a:spcPts val="48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dirty="0"/>
              <a:t>Heading</a:t>
            </a:r>
          </a:p>
        </p:txBody>
      </p:sp>
      <p:sp>
        <p:nvSpPr>
          <p:cNvPr id="20" name="Picture Placeholder 2">
            <a:extLst>
              <a:ext uri="{FF2B5EF4-FFF2-40B4-BE49-F238E27FC236}">
                <a16:creationId xmlns:a16="http://schemas.microsoft.com/office/drawing/2014/main" id="{8143D29F-44CB-0E44-8852-5377E5E8F518}"/>
              </a:ext>
            </a:extLst>
          </p:cNvPr>
          <p:cNvSpPr>
            <a:spLocks noGrp="1"/>
          </p:cNvSpPr>
          <p:nvPr>
            <p:ph type="pic" sz="quarter" idx="10" hasCustomPrompt="1"/>
          </p:nvPr>
        </p:nvSpPr>
        <p:spPr>
          <a:xfrm>
            <a:off x="4359393" y="1607671"/>
            <a:ext cx="1024772" cy="957729"/>
          </a:xfrm>
          <a:prstGeom prst="rect">
            <a:avLst/>
          </a:prstGeom>
          <a:noFill/>
        </p:spPr>
        <p:txBody>
          <a:bodyPr vert="horz" lIns="91420" tIns="45710" rIns="91420" bIns="45710" anchor="ctr"/>
          <a:lstStyle>
            <a:lvl1pPr marL="0" indent="0" algn="ctr">
              <a:buNone/>
              <a:defRPr sz="1333" baseline="0">
                <a:solidFill>
                  <a:schemeClr val="tx1"/>
                </a:solidFill>
                <a:latin typeface="+mj-lt"/>
                <a:cs typeface="CiscoSans ExtraLight"/>
              </a:defRPr>
            </a:lvl1pPr>
          </a:lstStyle>
          <a:p>
            <a:pPr lvl="0"/>
            <a:r>
              <a:rPr lang="en-US" noProof="0" dirty="0"/>
              <a:t>Click to add marketing icon</a:t>
            </a:r>
          </a:p>
        </p:txBody>
      </p:sp>
      <p:sp>
        <p:nvSpPr>
          <p:cNvPr id="21" name="Picture Placeholder 2">
            <a:extLst>
              <a:ext uri="{FF2B5EF4-FFF2-40B4-BE49-F238E27FC236}">
                <a16:creationId xmlns:a16="http://schemas.microsoft.com/office/drawing/2014/main" id="{E02DD01B-53E6-C542-A933-2D42DD0D2C62}"/>
              </a:ext>
            </a:extLst>
          </p:cNvPr>
          <p:cNvSpPr>
            <a:spLocks noGrp="1"/>
          </p:cNvSpPr>
          <p:nvPr>
            <p:ph type="pic" sz="quarter" idx="24" hasCustomPrompt="1"/>
          </p:nvPr>
        </p:nvSpPr>
        <p:spPr>
          <a:xfrm>
            <a:off x="632126" y="1607671"/>
            <a:ext cx="1024772" cy="957729"/>
          </a:xfrm>
          <a:prstGeom prst="rect">
            <a:avLst/>
          </a:prstGeom>
          <a:noFill/>
        </p:spPr>
        <p:txBody>
          <a:bodyPr vert="horz" lIns="91420" tIns="45710" rIns="91420" bIns="45710" anchor="ctr"/>
          <a:lstStyle>
            <a:lvl1pPr marL="0" indent="0" algn="ctr">
              <a:buNone/>
              <a:defRPr sz="1333" baseline="0">
                <a:solidFill>
                  <a:schemeClr val="tx1"/>
                </a:solidFill>
                <a:latin typeface="+mj-lt"/>
                <a:cs typeface="CiscoSans ExtraLight"/>
              </a:defRPr>
            </a:lvl1pPr>
          </a:lstStyle>
          <a:p>
            <a:pPr lvl="0"/>
            <a:r>
              <a:rPr lang="en-US" noProof="0" dirty="0"/>
              <a:t>Click to add marketing icon</a:t>
            </a:r>
          </a:p>
        </p:txBody>
      </p:sp>
      <p:sp>
        <p:nvSpPr>
          <p:cNvPr id="22" name="Picture Placeholder 2">
            <a:extLst>
              <a:ext uri="{FF2B5EF4-FFF2-40B4-BE49-F238E27FC236}">
                <a16:creationId xmlns:a16="http://schemas.microsoft.com/office/drawing/2014/main" id="{EE6224FA-C881-7942-88CA-85C557540C4C}"/>
              </a:ext>
            </a:extLst>
          </p:cNvPr>
          <p:cNvSpPr>
            <a:spLocks noGrp="1"/>
          </p:cNvSpPr>
          <p:nvPr>
            <p:ph type="pic" sz="quarter" idx="25" hasCustomPrompt="1"/>
          </p:nvPr>
        </p:nvSpPr>
        <p:spPr>
          <a:xfrm>
            <a:off x="8086659" y="1607671"/>
            <a:ext cx="1024772" cy="957729"/>
          </a:xfrm>
          <a:prstGeom prst="rect">
            <a:avLst/>
          </a:prstGeom>
          <a:noFill/>
        </p:spPr>
        <p:txBody>
          <a:bodyPr vert="horz" lIns="91420" tIns="45710" rIns="91420" bIns="45710" anchor="ctr"/>
          <a:lstStyle>
            <a:lvl1pPr marL="0" indent="0" algn="ctr">
              <a:buNone/>
              <a:defRPr sz="1333" baseline="0">
                <a:solidFill>
                  <a:schemeClr val="tx1"/>
                </a:solidFill>
                <a:latin typeface="+mj-lt"/>
                <a:cs typeface="CiscoSans ExtraLight"/>
              </a:defRPr>
            </a:lvl1pPr>
          </a:lstStyle>
          <a:p>
            <a:pPr lvl="0"/>
            <a:r>
              <a:rPr lang="en-US" noProof="0" dirty="0"/>
              <a:t>Click to add marketing icon</a:t>
            </a:r>
          </a:p>
        </p:txBody>
      </p:sp>
      <p:sp>
        <p:nvSpPr>
          <p:cNvPr id="16" name="Text Placeholder 2">
            <a:extLst>
              <a:ext uri="{FF2B5EF4-FFF2-40B4-BE49-F238E27FC236}">
                <a16:creationId xmlns:a16="http://schemas.microsoft.com/office/drawing/2014/main" id="{17EBF19C-49E3-D24F-8832-1A12184F6688}"/>
              </a:ext>
            </a:extLst>
          </p:cNvPr>
          <p:cNvSpPr>
            <a:spLocks noGrp="1"/>
          </p:cNvSpPr>
          <p:nvPr>
            <p:ph type="body" sz="quarter" idx="15" hasCustomPrompt="1"/>
          </p:nvPr>
        </p:nvSpPr>
        <p:spPr>
          <a:xfrm>
            <a:off x="632125" y="3675743"/>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23" name="Text Placeholder 2">
            <a:extLst>
              <a:ext uri="{FF2B5EF4-FFF2-40B4-BE49-F238E27FC236}">
                <a16:creationId xmlns:a16="http://schemas.microsoft.com/office/drawing/2014/main" id="{A1125D49-7617-524D-93FF-568220A243A4}"/>
              </a:ext>
            </a:extLst>
          </p:cNvPr>
          <p:cNvSpPr>
            <a:spLocks noGrp="1"/>
          </p:cNvSpPr>
          <p:nvPr>
            <p:ph type="body" sz="quarter" idx="29" hasCustomPrompt="1"/>
          </p:nvPr>
        </p:nvSpPr>
        <p:spPr>
          <a:xfrm>
            <a:off x="4350253" y="3675743"/>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24" name="Text Placeholder 2">
            <a:extLst>
              <a:ext uri="{FF2B5EF4-FFF2-40B4-BE49-F238E27FC236}">
                <a16:creationId xmlns:a16="http://schemas.microsoft.com/office/drawing/2014/main" id="{32FC023A-9146-A042-BD74-7CC8EF53A068}"/>
              </a:ext>
            </a:extLst>
          </p:cNvPr>
          <p:cNvSpPr>
            <a:spLocks noGrp="1"/>
          </p:cNvSpPr>
          <p:nvPr>
            <p:ph type="body" sz="quarter" idx="30" hasCustomPrompt="1"/>
          </p:nvPr>
        </p:nvSpPr>
        <p:spPr>
          <a:xfrm>
            <a:off x="8102968" y="3675743"/>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pic>
        <p:nvPicPr>
          <p:cNvPr id="3" name="Picture 2">
            <a:extLst>
              <a:ext uri="{FF2B5EF4-FFF2-40B4-BE49-F238E27FC236}">
                <a16:creationId xmlns:a16="http://schemas.microsoft.com/office/drawing/2014/main" id="{24CDD8F6-AE07-A6CC-55E7-B3380C5A5A0F}"/>
              </a:ext>
            </a:extLst>
          </p:cNvPr>
          <p:cNvPicPr>
            <a:picLocks noChangeAspect="1"/>
          </p:cNvPicPr>
          <p:nvPr userDrawn="1"/>
        </p:nvPicPr>
        <p:blipFill>
          <a:blip r:embed="rId2"/>
          <a:srcRect/>
          <a:stretch/>
        </p:blipFill>
        <p:spPr>
          <a:xfrm>
            <a:off x="10212936" y="5889101"/>
            <a:ext cx="1517161" cy="730283"/>
          </a:xfrm>
          <a:prstGeom prst="rect">
            <a:avLst/>
          </a:prstGeom>
        </p:spPr>
      </p:pic>
    </p:spTree>
    <p:extLst>
      <p:ext uri="{BB962C8B-B14F-4D97-AF65-F5344CB8AC3E}">
        <p14:creationId xmlns:p14="http://schemas.microsoft.com/office/powerpoint/2010/main" val="267112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0000"/>
              </a:lnSpc>
              <a:spcBef>
                <a:spcPct val="0"/>
              </a:spcBef>
              <a:spcAft>
                <a:spcPct val="0"/>
              </a:spcAft>
              <a:defRPr lang="en-US" sz="3733" b="0" i="0" u="none" kern="1200" dirty="0">
                <a:solidFill>
                  <a:schemeClr val="bg1"/>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pPr lvl="0"/>
            <a:r>
              <a:rPr lang="en-GB" dirty="0"/>
              <a:t>Title Goes Here</a:t>
            </a:r>
          </a:p>
        </p:txBody>
      </p:sp>
      <p:pic>
        <p:nvPicPr>
          <p:cNvPr id="2" name="Picture 1">
            <a:extLst>
              <a:ext uri="{FF2B5EF4-FFF2-40B4-BE49-F238E27FC236}">
                <a16:creationId xmlns:a16="http://schemas.microsoft.com/office/drawing/2014/main" id="{E2FFA7EE-37C3-50E7-C74F-DB28299E169E}"/>
              </a:ext>
            </a:extLst>
          </p:cNvPr>
          <p:cNvPicPr>
            <a:picLocks noChangeAspect="1"/>
          </p:cNvPicPr>
          <p:nvPr userDrawn="1"/>
        </p:nvPicPr>
        <p:blipFill>
          <a:blip r:embed="rId2"/>
          <a:srcRect/>
          <a:stretch/>
        </p:blipFill>
        <p:spPr>
          <a:xfrm>
            <a:off x="10212936" y="5889101"/>
            <a:ext cx="1517161" cy="730283"/>
          </a:xfrm>
          <a:prstGeom prst="rect">
            <a:avLst/>
          </a:prstGeom>
        </p:spPr>
      </p:pic>
    </p:spTree>
    <p:extLst>
      <p:ext uri="{BB962C8B-B14F-4D97-AF65-F5344CB8AC3E}">
        <p14:creationId xmlns:p14="http://schemas.microsoft.com/office/powerpoint/2010/main" val="1880414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_Title_SubTitle">
    <p:spTree>
      <p:nvGrpSpPr>
        <p:cNvPr id="1" name=""/>
        <p:cNvGrpSpPr/>
        <p:nvPr/>
      </p:nvGrpSpPr>
      <p:grpSpPr>
        <a:xfrm>
          <a:off x="0" y="0"/>
          <a:ext cx="0" cy="0"/>
          <a:chOff x="0" y="0"/>
          <a:chExt cx="0" cy="0"/>
        </a:xfrm>
      </p:grpSpPr>
      <p:sp>
        <p:nvSpPr>
          <p:cNvPr id="5" name="Title Placeholder 5">
            <a:extLst>
              <a:ext uri="{FF2B5EF4-FFF2-40B4-BE49-F238E27FC236}">
                <a16:creationId xmlns:a16="http://schemas.microsoft.com/office/drawing/2014/main" id="{45AD5057-A50F-AB70-36CE-85520FAF49F8}"/>
              </a:ext>
            </a:extLst>
          </p:cNvPr>
          <p:cNvSpPr>
            <a:spLocks noGrp="1"/>
          </p:cNvSpPr>
          <p:nvPr>
            <p:ph type="title"/>
          </p:nvPr>
        </p:nvSpPr>
        <p:spPr bwMode="auto">
          <a:xfrm>
            <a:off x="583688" y="660126"/>
            <a:ext cx="11127317" cy="56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0000"/>
              </a:lnSpc>
              <a:spcBef>
                <a:spcPct val="0"/>
              </a:spcBef>
              <a:spcAft>
                <a:spcPct val="0"/>
              </a:spcAft>
              <a:defRPr lang="en-US" sz="3733" b="0" i="0" u="none" kern="1200" dirty="0">
                <a:solidFill>
                  <a:schemeClr val="bg1"/>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pPr lvl="0"/>
            <a:r>
              <a:rPr lang="en-GB" dirty="0"/>
              <a:t>Title Goes Here</a:t>
            </a:r>
          </a:p>
        </p:txBody>
      </p:sp>
      <p:sp>
        <p:nvSpPr>
          <p:cNvPr id="3" name="Text Placeholder 2">
            <a:extLst>
              <a:ext uri="{FF2B5EF4-FFF2-40B4-BE49-F238E27FC236}">
                <a16:creationId xmlns:a16="http://schemas.microsoft.com/office/drawing/2014/main" id="{66CF1A79-5468-5786-2C58-21B4D39C71F6}"/>
              </a:ext>
            </a:extLst>
          </p:cNvPr>
          <p:cNvSpPr>
            <a:spLocks noGrp="1"/>
          </p:cNvSpPr>
          <p:nvPr>
            <p:ph type="body" sz="quarter" idx="10" hasCustomPrompt="1"/>
          </p:nvPr>
        </p:nvSpPr>
        <p:spPr>
          <a:xfrm>
            <a:off x="584200" y="1196824"/>
            <a:ext cx="11127317" cy="468085"/>
          </a:xfrm>
          <a:prstGeom prst="rect">
            <a:avLst/>
          </a:prstGeom>
        </p:spPr>
        <p:txBody>
          <a:bodyPr/>
          <a:lstStyle>
            <a:lvl1pPr marL="0" indent="0">
              <a:buNone/>
              <a:defRPr sz="2133">
                <a:solidFill>
                  <a:schemeClr val="bg1"/>
                </a:solidFill>
              </a:defRPr>
            </a:lvl1pPr>
          </a:lstStyle>
          <a:p>
            <a:pPr lvl="0"/>
            <a:r>
              <a:rPr lang="en-US" dirty="0"/>
              <a:t>Subtitle Goes Here</a:t>
            </a:r>
          </a:p>
        </p:txBody>
      </p:sp>
    </p:spTree>
    <p:extLst>
      <p:ext uri="{BB962C8B-B14F-4D97-AF65-F5344CB8AC3E}">
        <p14:creationId xmlns:p14="http://schemas.microsoft.com/office/powerpoint/2010/main" val="1362435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0000"/>
              </a:lnSpc>
              <a:spcBef>
                <a:spcPct val="0"/>
              </a:spcBef>
              <a:spcAft>
                <a:spcPct val="0"/>
              </a:spcAft>
              <a:defRPr lang="en-US" sz="3733" b="0" i="0" u="none" kern="1200" dirty="0">
                <a:solidFill>
                  <a:schemeClr val="bg1"/>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pPr lvl="0"/>
            <a:r>
              <a:rPr lang="en-GB" dirty="0"/>
              <a:t>Title Goes Here</a:t>
            </a:r>
          </a:p>
        </p:txBody>
      </p:sp>
      <p:sp>
        <p:nvSpPr>
          <p:cNvPr id="5" name="Text Placeholder 3">
            <a:extLst>
              <a:ext uri="{FF2B5EF4-FFF2-40B4-BE49-F238E27FC236}">
                <a16:creationId xmlns:a16="http://schemas.microsoft.com/office/drawing/2014/main" id="{F4D44765-ADEF-54A2-97C2-15AF5D5B5FB7}"/>
              </a:ext>
            </a:extLst>
          </p:cNvPr>
          <p:cNvSpPr>
            <a:spLocks noGrp="1"/>
          </p:cNvSpPr>
          <p:nvPr>
            <p:ph type="body" sz="quarter" idx="10" hasCustomPrompt="1"/>
          </p:nvPr>
        </p:nvSpPr>
        <p:spPr>
          <a:xfrm>
            <a:off x="583688" y="1602317"/>
            <a:ext cx="11127317" cy="4519083"/>
          </a:xfrm>
          <a:prstGeom prst="rect">
            <a:avLst/>
          </a:prstGeom>
        </p:spPr>
        <p:txBody>
          <a:bodyPr lIns="91420" tIns="45710" rIns="91420" bIns="45710">
            <a:noAutofit/>
          </a:bodyPr>
          <a:lstStyle>
            <a:lvl1pPr marL="304792" indent="-228594">
              <a:lnSpc>
                <a:spcPct val="95000"/>
              </a:lnSpc>
              <a:spcBef>
                <a:spcPts val="1480"/>
              </a:spcBef>
              <a:buClr>
                <a:schemeClr val="tx1"/>
              </a:buClr>
              <a:buSzPct val="80000"/>
              <a:buFont typeface="Arial"/>
              <a:buChar char="•"/>
              <a:defRPr sz="2667" b="0" i="0">
                <a:solidFill>
                  <a:schemeClr val="bg2"/>
                </a:solidFill>
                <a:latin typeface="+mn-lt"/>
                <a:ea typeface="CiscoSansTT Thin" charset="0"/>
                <a:cs typeface="CiscoSansTT Thin" charset="0"/>
              </a:defRPr>
            </a:lvl1pPr>
            <a:lvl2pPr marL="609585" indent="-220128">
              <a:lnSpc>
                <a:spcPct val="95000"/>
              </a:lnSpc>
              <a:spcBef>
                <a:spcPts val="600"/>
              </a:spcBef>
              <a:buClr>
                <a:schemeClr val="tx1"/>
              </a:buClr>
              <a:buSzPct val="80000"/>
              <a:buFont typeface="Arial"/>
              <a:buChar char="•"/>
              <a:defRPr sz="2400" b="0" i="0">
                <a:solidFill>
                  <a:schemeClr val="bg2"/>
                </a:solidFill>
                <a:latin typeface="+mn-lt"/>
                <a:ea typeface="CiscoSansTT Thin" charset="0"/>
                <a:cs typeface="CiscoSansTT Thin" charset="0"/>
              </a:defRPr>
            </a:lvl2pPr>
            <a:lvl3pPr marL="914377" indent="-146047">
              <a:buClr>
                <a:schemeClr val="tx1"/>
              </a:buClr>
              <a:buSzPct val="80000"/>
              <a:buFont typeface="Arial"/>
              <a:buChar char="•"/>
              <a:defRPr sz="2133" b="0" i="0">
                <a:solidFill>
                  <a:schemeClr val="bg2"/>
                </a:solidFill>
                <a:latin typeface="+mn-lt"/>
                <a:ea typeface="CiscoSansTT Thin" charset="0"/>
                <a:cs typeface="CiscoSansTT Thin" charset="0"/>
              </a:defRPr>
            </a:lvl3pPr>
            <a:lvl4pPr marL="1214683" indent="-228548">
              <a:buClr>
                <a:schemeClr val="tx1"/>
              </a:buClr>
              <a:buSzPct val="80000"/>
              <a:buFont typeface="Arial"/>
              <a:buChar char="•"/>
              <a:defRPr sz="1867" b="0" i="0">
                <a:solidFill>
                  <a:schemeClr val="bg2"/>
                </a:solidFill>
                <a:latin typeface="+mn-lt"/>
                <a:ea typeface="CiscoSansTT Thin" charset="0"/>
                <a:cs typeface="CiscoSansTT Thin" charset="0"/>
              </a:defRPr>
            </a:lvl4pPr>
            <a:lvl5pPr marL="1443231" indent="-224314">
              <a:buClr>
                <a:schemeClr val="tx1"/>
              </a:buClr>
              <a:buSzPct val="80000"/>
              <a:buFont typeface="Arial"/>
              <a:buChar char="•"/>
              <a:defRPr sz="1600" b="0" i="0">
                <a:solidFill>
                  <a:schemeClr val="bg2"/>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87071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609601" y="1602317"/>
            <a:ext cx="10961511" cy="3739704"/>
          </a:xfrm>
          <a:prstGeom prst="rect">
            <a:avLst/>
          </a:prstGeom>
        </p:spPr>
        <p:txBody>
          <a:bodyPr lIns="91420" tIns="45710" rIns="91420" bIns="45710">
            <a:noAutofit/>
          </a:bodyPr>
          <a:lstStyle>
            <a:lvl1pPr marL="0" indent="0" algn="ctr">
              <a:buNone/>
              <a:defRPr sz="2667" baseline="0">
                <a:solidFill>
                  <a:schemeClr val="bg1"/>
                </a:solidFill>
                <a:latin typeface="+mn-lt"/>
              </a:defRPr>
            </a:lvl1pPr>
          </a:lstStyle>
          <a:p>
            <a:pPr lvl="0"/>
            <a:r>
              <a:rPr lang="en-US" noProof="0" dirty="0"/>
              <a:t>Click icon to add table</a:t>
            </a:r>
            <a:endParaRPr lang="en-GB" noProof="0" dirty="0"/>
          </a:p>
        </p:txBody>
      </p:sp>
      <p:sp>
        <p:nvSpPr>
          <p:cNvPr id="7" name="Text Placeholder 2">
            <a:extLst>
              <a:ext uri="{FF2B5EF4-FFF2-40B4-BE49-F238E27FC236}">
                <a16:creationId xmlns:a16="http://schemas.microsoft.com/office/drawing/2014/main" id="{AFCA40BB-10AB-D448-8F97-8A725C3905AF}"/>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Section Title</a:t>
            </a:r>
          </a:p>
        </p:txBody>
      </p:sp>
      <p:sp>
        <p:nvSpPr>
          <p:cNvPr id="9" name="Text Placeholder 6">
            <a:extLst>
              <a:ext uri="{FF2B5EF4-FFF2-40B4-BE49-F238E27FC236}">
                <a16:creationId xmlns:a16="http://schemas.microsoft.com/office/drawing/2014/main" id="{6A99DFEC-EAD7-DE41-8847-9F8DEF0C3211}"/>
              </a:ext>
            </a:extLst>
          </p:cNvPr>
          <p:cNvSpPr>
            <a:spLocks noGrp="1"/>
          </p:cNvSpPr>
          <p:nvPr>
            <p:ph type="body" sz="quarter" idx="23" hasCustomPrompt="1"/>
          </p:nvPr>
        </p:nvSpPr>
        <p:spPr>
          <a:xfrm>
            <a:off x="622770" y="783727"/>
            <a:ext cx="7460073" cy="482748"/>
          </a:xfrm>
          <a:prstGeom prst="rect">
            <a:avLst/>
          </a:prstGeom>
        </p:spPr>
        <p:txBody>
          <a:bodyPr lIns="0" tIns="0" rIns="0" bIns="0" anchor="t" anchorCtr="0"/>
          <a:lstStyle>
            <a:lvl1pPr marL="0" indent="0">
              <a:lnSpc>
                <a:spcPts val="48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dirty="0"/>
              <a:t>Heading goes here</a:t>
            </a:r>
          </a:p>
        </p:txBody>
      </p:sp>
      <p:sp>
        <p:nvSpPr>
          <p:cNvPr id="10" name="Text Placeholder 2">
            <a:extLst>
              <a:ext uri="{FF2B5EF4-FFF2-40B4-BE49-F238E27FC236}">
                <a16:creationId xmlns:a16="http://schemas.microsoft.com/office/drawing/2014/main" id="{759A8FD3-BCF9-5F4A-BECE-E5599AA05B5E}"/>
              </a:ext>
            </a:extLst>
          </p:cNvPr>
          <p:cNvSpPr>
            <a:spLocks noGrp="1"/>
          </p:cNvSpPr>
          <p:nvPr>
            <p:ph type="body" sz="quarter" idx="16" hasCustomPrompt="1"/>
          </p:nvPr>
        </p:nvSpPr>
        <p:spPr>
          <a:xfrm>
            <a:off x="632125" y="5586423"/>
            <a:ext cx="5463875" cy="249933"/>
          </a:xfrm>
          <a:prstGeom prst="rect">
            <a:avLst/>
          </a:prstGeom>
        </p:spPr>
        <p:txBody>
          <a:bodyPr lIns="0" tIns="0" rIns="0" bIns="0"/>
          <a:lstStyle>
            <a:lvl1pPr marL="0" indent="0">
              <a:buFont typeface="Arial" panose="020B0604020202020204" pitchFamily="34" charset="0"/>
              <a:buNone/>
              <a:defRPr sz="1600"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Table caption goes here</a:t>
            </a:r>
          </a:p>
        </p:txBody>
      </p:sp>
    </p:spTree>
    <p:extLst>
      <p:ext uri="{BB962C8B-B14F-4D97-AF65-F5344CB8AC3E}">
        <p14:creationId xmlns:p14="http://schemas.microsoft.com/office/powerpoint/2010/main" val="2275288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632125" y="1602318"/>
            <a:ext cx="10950275" cy="3744383"/>
          </a:xfrm>
          <a:prstGeom prst="rect">
            <a:avLst/>
          </a:prstGeom>
        </p:spPr>
        <p:txBody>
          <a:bodyPr vert="horz" lIns="91420" tIns="45710" rIns="91420" bIns="45710">
            <a:noAutofit/>
          </a:bodyPr>
          <a:lstStyle>
            <a:lvl1pPr marL="0" indent="0" algn="ctr">
              <a:buNone/>
              <a:defRPr sz="2667" b="0" i="0">
                <a:solidFill>
                  <a:schemeClr val="bg1"/>
                </a:solidFill>
                <a:latin typeface="+mn-lt"/>
                <a:cs typeface="CiscoSans ExtraLight"/>
              </a:defRPr>
            </a:lvl1pPr>
          </a:lstStyle>
          <a:p>
            <a:pPr lvl="0"/>
            <a:r>
              <a:rPr lang="en-US" noProof="0" dirty="0"/>
              <a:t>Click icon to add chart</a:t>
            </a:r>
          </a:p>
        </p:txBody>
      </p:sp>
      <p:sp>
        <p:nvSpPr>
          <p:cNvPr id="8" name="Text Placeholder 2">
            <a:extLst>
              <a:ext uri="{FF2B5EF4-FFF2-40B4-BE49-F238E27FC236}">
                <a16:creationId xmlns:a16="http://schemas.microsoft.com/office/drawing/2014/main" id="{40CB13EE-F7B9-204E-BF70-54B7098FA259}"/>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Section Title</a:t>
            </a:r>
          </a:p>
        </p:txBody>
      </p:sp>
      <p:sp>
        <p:nvSpPr>
          <p:cNvPr id="9" name="Text Placeholder 6">
            <a:extLst>
              <a:ext uri="{FF2B5EF4-FFF2-40B4-BE49-F238E27FC236}">
                <a16:creationId xmlns:a16="http://schemas.microsoft.com/office/drawing/2014/main" id="{AA318EBD-A8EC-4042-831C-2BA2E92B3CE6}"/>
              </a:ext>
            </a:extLst>
          </p:cNvPr>
          <p:cNvSpPr>
            <a:spLocks noGrp="1"/>
          </p:cNvSpPr>
          <p:nvPr>
            <p:ph type="body" sz="quarter" idx="23" hasCustomPrompt="1"/>
          </p:nvPr>
        </p:nvSpPr>
        <p:spPr>
          <a:xfrm>
            <a:off x="622770" y="783727"/>
            <a:ext cx="7460073" cy="482748"/>
          </a:xfrm>
          <a:prstGeom prst="rect">
            <a:avLst/>
          </a:prstGeom>
        </p:spPr>
        <p:txBody>
          <a:bodyPr lIns="0" tIns="0" rIns="0" bIns="0" anchor="t" anchorCtr="0"/>
          <a:lstStyle>
            <a:lvl1pPr marL="0" indent="0">
              <a:lnSpc>
                <a:spcPts val="48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dirty="0"/>
              <a:t>Heading goes here</a:t>
            </a:r>
          </a:p>
        </p:txBody>
      </p:sp>
      <p:sp>
        <p:nvSpPr>
          <p:cNvPr id="10" name="Text Placeholder 2">
            <a:extLst>
              <a:ext uri="{FF2B5EF4-FFF2-40B4-BE49-F238E27FC236}">
                <a16:creationId xmlns:a16="http://schemas.microsoft.com/office/drawing/2014/main" id="{2BA694E6-CD01-044F-A6A4-69EEAAA61EF6}"/>
              </a:ext>
            </a:extLst>
          </p:cNvPr>
          <p:cNvSpPr>
            <a:spLocks noGrp="1"/>
          </p:cNvSpPr>
          <p:nvPr>
            <p:ph type="body" sz="quarter" idx="16" hasCustomPrompt="1"/>
          </p:nvPr>
        </p:nvSpPr>
        <p:spPr>
          <a:xfrm>
            <a:off x="632125" y="5586423"/>
            <a:ext cx="5463875" cy="249933"/>
          </a:xfrm>
          <a:prstGeom prst="rect">
            <a:avLst/>
          </a:prstGeom>
        </p:spPr>
        <p:txBody>
          <a:bodyPr lIns="0" tIns="0" rIns="0" bIns="0"/>
          <a:lstStyle>
            <a:lvl1pPr marL="0" indent="0">
              <a:buFont typeface="Arial" panose="020B0604020202020204" pitchFamily="34" charset="0"/>
              <a:buNone/>
              <a:defRPr sz="1600"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Graph caption goes here</a:t>
            </a:r>
          </a:p>
        </p:txBody>
      </p:sp>
    </p:spTree>
    <p:extLst>
      <p:ext uri="{BB962C8B-B14F-4D97-AF65-F5344CB8AC3E}">
        <p14:creationId xmlns:p14="http://schemas.microsoft.com/office/powerpoint/2010/main" val="2605274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3A1AD9F-66BD-9244-93DF-2B47BE46922D}"/>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Section Title</a:t>
            </a:r>
          </a:p>
        </p:txBody>
      </p:sp>
      <p:sp>
        <p:nvSpPr>
          <p:cNvPr id="7" name="Text Placeholder 6">
            <a:extLst>
              <a:ext uri="{FF2B5EF4-FFF2-40B4-BE49-F238E27FC236}">
                <a16:creationId xmlns:a16="http://schemas.microsoft.com/office/drawing/2014/main" id="{097EB87B-6D3E-1447-8326-4713CE604DA3}"/>
              </a:ext>
            </a:extLst>
          </p:cNvPr>
          <p:cNvSpPr>
            <a:spLocks noGrp="1"/>
          </p:cNvSpPr>
          <p:nvPr>
            <p:ph type="body" sz="quarter" idx="23" hasCustomPrompt="1"/>
          </p:nvPr>
        </p:nvSpPr>
        <p:spPr>
          <a:xfrm>
            <a:off x="622770" y="783727"/>
            <a:ext cx="7460073" cy="482748"/>
          </a:xfrm>
          <a:prstGeom prst="rect">
            <a:avLst/>
          </a:prstGeom>
        </p:spPr>
        <p:txBody>
          <a:bodyPr lIns="0" tIns="0" rIns="0" bIns="0" anchor="t" anchorCtr="0"/>
          <a:lstStyle>
            <a:lvl1pPr marL="0" indent="0">
              <a:lnSpc>
                <a:spcPts val="48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dirty="0"/>
              <a:t>Heading goes here</a:t>
            </a:r>
          </a:p>
        </p:txBody>
      </p:sp>
      <p:sp>
        <p:nvSpPr>
          <p:cNvPr id="8" name="Text Placeholder 2">
            <a:extLst>
              <a:ext uri="{FF2B5EF4-FFF2-40B4-BE49-F238E27FC236}">
                <a16:creationId xmlns:a16="http://schemas.microsoft.com/office/drawing/2014/main" id="{31A60BF0-D2F4-2D40-8859-B46D81AD3CAE}"/>
              </a:ext>
            </a:extLst>
          </p:cNvPr>
          <p:cNvSpPr>
            <a:spLocks noGrp="1"/>
          </p:cNvSpPr>
          <p:nvPr>
            <p:ph type="body" sz="quarter" idx="16" hasCustomPrompt="1"/>
          </p:nvPr>
        </p:nvSpPr>
        <p:spPr>
          <a:xfrm>
            <a:off x="632125" y="5586423"/>
            <a:ext cx="5463875" cy="249933"/>
          </a:xfrm>
          <a:prstGeom prst="rect">
            <a:avLst/>
          </a:prstGeom>
        </p:spPr>
        <p:txBody>
          <a:bodyPr lIns="0" tIns="0" rIns="0" bIns="0"/>
          <a:lstStyle>
            <a:lvl1pPr marL="0" indent="0">
              <a:buFont typeface="Arial" panose="020B0604020202020204" pitchFamily="34" charset="0"/>
              <a:buNone/>
              <a:defRPr sz="1600"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Table caption goes here</a:t>
            </a:r>
          </a:p>
        </p:txBody>
      </p:sp>
      <p:sp>
        <p:nvSpPr>
          <p:cNvPr id="10" name="Content Placeholder 2">
            <a:extLst>
              <a:ext uri="{FF2B5EF4-FFF2-40B4-BE49-F238E27FC236}">
                <a16:creationId xmlns:a16="http://schemas.microsoft.com/office/drawing/2014/main" id="{B7268063-66D4-5B4B-B8B5-BECE92857E41}"/>
              </a:ext>
            </a:extLst>
          </p:cNvPr>
          <p:cNvSpPr>
            <a:spLocks noGrp="1"/>
          </p:cNvSpPr>
          <p:nvPr>
            <p:ph idx="1"/>
          </p:nvPr>
        </p:nvSpPr>
        <p:spPr>
          <a:xfrm>
            <a:off x="632883" y="1602317"/>
            <a:ext cx="10961511" cy="3739704"/>
          </a:xfrm>
          <a:prstGeom prst="rect">
            <a:avLst/>
          </a:prstGeom>
        </p:spPr>
        <p:txBody>
          <a:bodyPr lIns="91420" tIns="45710" rIns="91420" bIns="45710">
            <a:noAutofit/>
          </a:bodyPr>
          <a:lstStyle>
            <a:lvl1pPr marL="380910" marR="0" indent="-380910" algn="ctr" defTabSz="609458" rtl="0" eaLnBrk="1" fontAlgn="auto" latinLnBrk="0" hangingPunct="1">
              <a:lnSpc>
                <a:spcPct val="100000"/>
              </a:lnSpc>
              <a:spcBef>
                <a:spcPct val="20000"/>
              </a:spcBef>
              <a:spcAft>
                <a:spcPts val="0"/>
              </a:spcAft>
              <a:buClrTx/>
              <a:buSzTx/>
              <a:buFont typeface="Arial"/>
              <a:buNone/>
              <a:tabLst/>
              <a:defRPr sz="2667" b="0" i="0" baseline="0">
                <a:solidFill>
                  <a:schemeClr val="bg1"/>
                </a:solidFill>
                <a:latin typeface="+mn-lt"/>
                <a:cs typeface="CiscoSans ExtraLight"/>
              </a:defRPr>
            </a:lvl1pPr>
          </a:lstStyle>
          <a:p>
            <a:pPr lvl="0"/>
            <a:r>
              <a:rPr lang="en-US" dirty="0"/>
              <a:t>Click to edit Master text styles</a:t>
            </a:r>
          </a:p>
        </p:txBody>
      </p:sp>
    </p:spTree>
    <p:extLst>
      <p:ext uri="{BB962C8B-B14F-4D97-AF65-F5344CB8AC3E}">
        <p14:creationId xmlns:p14="http://schemas.microsoft.com/office/powerpoint/2010/main" val="3400630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D10F9F1F-4A2E-A34D-B2C4-610D3606FB53}"/>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Section Title</a:t>
            </a:r>
          </a:p>
        </p:txBody>
      </p:sp>
      <p:sp>
        <p:nvSpPr>
          <p:cNvPr id="11" name="Title 1">
            <a:extLst>
              <a:ext uri="{FF2B5EF4-FFF2-40B4-BE49-F238E27FC236}">
                <a16:creationId xmlns:a16="http://schemas.microsoft.com/office/drawing/2014/main" id="{00C9522C-FA3D-E54F-B587-01D1078DFFAD}"/>
              </a:ext>
            </a:extLst>
          </p:cNvPr>
          <p:cNvSpPr>
            <a:spLocks noGrp="1"/>
          </p:cNvSpPr>
          <p:nvPr>
            <p:ph type="ctrTitle" hasCustomPrompt="1"/>
          </p:nvPr>
        </p:nvSpPr>
        <p:spPr>
          <a:xfrm>
            <a:off x="632125" y="1727052"/>
            <a:ext cx="3489235" cy="443753"/>
          </a:xfrm>
          <a:prstGeom prst="rect">
            <a:avLst/>
          </a:prstGeom>
        </p:spPr>
        <p:txBody>
          <a:bodyPr lIns="0" tIns="0" rIns="0" bIns="0" anchor="t"/>
          <a:lstStyle>
            <a:lvl1pPr marL="0" indent="0" algn="l">
              <a:lnSpc>
                <a:spcPts val="48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dirty="0"/>
              <a:t>Heading </a:t>
            </a:r>
            <a:endParaRPr lang="en-US" dirty="0"/>
          </a:p>
        </p:txBody>
      </p:sp>
      <p:sp>
        <p:nvSpPr>
          <p:cNvPr id="16" name="Text Placeholder 2">
            <a:extLst>
              <a:ext uri="{FF2B5EF4-FFF2-40B4-BE49-F238E27FC236}">
                <a16:creationId xmlns:a16="http://schemas.microsoft.com/office/drawing/2014/main" id="{DB716DEE-5C7E-5B40-8FAF-CBBAF136783D}"/>
              </a:ext>
            </a:extLst>
          </p:cNvPr>
          <p:cNvSpPr>
            <a:spLocks noGrp="1"/>
          </p:cNvSpPr>
          <p:nvPr>
            <p:ph type="body" sz="quarter" idx="16" hasCustomPrompt="1"/>
          </p:nvPr>
        </p:nvSpPr>
        <p:spPr>
          <a:xfrm>
            <a:off x="632125" y="2382520"/>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19" name="Rectangle 18">
            <a:extLst>
              <a:ext uri="{FF2B5EF4-FFF2-40B4-BE49-F238E27FC236}">
                <a16:creationId xmlns:a16="http://schemas.microsoft.com/office/drawing/2014/main" id="{8522ACBA-6A0D-C74B-AFCB-38D9D94CE143}"/>
              </a:ext>
            </a:extLst>
          </p:cNvPr>
          <p:cNvSpPr/>
          <p:nvPr userDrawn="1"/>
        </p:nvSpPr>
        <p:spPr>
          <a:xfrm>
            <a:off x="6104470" y="0"/>
            <a:ext cx="6106789"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10" name="Text Placeholder 2">
            <a:extLst>
              <a:ext uri="{FF2B5EF4-FFF2-40B4-BE49-F238E27FC236}">
                <a16:creationId xmlns:a16="http://schemas.microsoft.com/office/drawing/2014/main" id="{5DE4FB23-503F-3E40-BF31-4260A33514C9}"/>
              </a:ext>
            </a:extLst>
          </p:cNvPr>
          <p:cNvSpPr>
            <a:spLocks noGrp="1"/>
          </p:cNvSpPr>
          <p:nvPr>
            <p:ph type="body" sz="quarter" idx="15" hasCustomPrompt="1"/>
          </p:nvPr>
        </p:nvSpPr>
        <p:spPr>
          <a:xfrm>
            <a:off x="632125" y="2813067"/>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Tree>
    <p:extLst>
      <p:ext uri="{BB962C8B-B14F-4D97-AF65-F5344CB8AC3E}">
        <p14:creationId xmlns:p14="http://schemas.microsoft.com/office/powerpoint/2010/main" val="2531911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Midnigh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42D79D-196D-79B2-C9D9-9E420F6F7382}"/>
              </a:ext>
            </a:extLst>
          </p:cNvPr>
          <p:cNvSpPr>
            <a:spLocks noGrp="1"/>
          </p:cNvSpPr>
          <p:nvPr>
            <p:ph type="ctrTitle" hasCustomPrompt="1"/>
          </p:nvPr>
        </p:nvSpPr>
        <p:spPr>
          <a:xfrm>
            <a:off x="609601" y="3200817"/>
            <a:ext cx="11070167" cy="1504200"/>
          </a:xfrm>
          <a:prstGeom prst="rect">
            <a:avLst/>
          </a:prstGeom>
          <a:noFill/>
        </p:spPr>
        <p:txBody>
          <a:bodyPr lIns="0" tIns="0" rIns="0" bIns="0" anchor="t" anchorCtr="0"/>
          <a:lstStyle>
            <a:lvl1pPr marL="0" indent="0" algn="l">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dirty="0"/>
              <a:t>Presentation Title </a:t>
            </a:r>
            <a:br>
              <a:rPr lang="en-GB" dirty="0"/>
            </a:br>
            <a:r>
              <a:rPr lang="en-GB" dirty="0"/>
              <a:t>Goes Here</a:t>
            </a:r>
            <a:endParaRPr lang="en-US" dirty="0"/>
          </a:p>
        </p:txBody>
      </p:sp>
      <p:sp>
        <p:nvSpPr>
          <p:cNvPr id="8" name="Subtitle">
            <a:extLst>
              <a:ext uri="{FF2B5EF4-FFF2-40B4-BE49-F238E27FC236}">
                <a16:creationId xmlns:a16="http://schemas.microsoft.com/office/drawing/2014/main" id="{8D946DB3-26D2-2EE1-728C-7D32C4930F2E}"/>
              </a:ext>
            </a:extLst>
          </p:cNvPr>
          <p:cNvSpPr>
            <a:spLocks noGrp="1"/>
          </p:cNvSpPr>
          <p:nvPr>
            <p:ph type="body" sz="quarter" idx="13" hasCustomPrompt="1"/>
          </p:nvPr>
        </p:nvSpPr>
        <p:spPr>
          <a:xfrm>
            <a:off x="609602" y="4807253"/>
            <a:ext cx="11070167" cy="398668"/>
          </a:xfrm>
          <a:prstGeom prst="rect">
            <a:avLst/>
          </a:prstGeom>
          <a:noFill/>
        </p:spPr>
        <p:txBody>
          <a:bodyPr lIns="0" tIns="0" rIns="0" bIns="0"/>
          <a:lstStyle>
            <a:lvl1pPr marL="0" indent="0" algn="l">
              <a:buFont typeface="Arial" panose="020B0604020202020204" pitchFamily="34" charset="0"/>
              <a:buNone/>
              <a:defRPr sz="20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 Goes Here</a:t>
            </a:r>
          </a:p>
        </p:txBody>
      </p:sp>
      <p:sp>
        <p:nvSpPr>
          <p:cNvPr id="12" name="Subtitle 2">
            <a:extLst>
              <a:ext uri="{FF2B5EF4-FFF2-40B4-BE49-F238E27FC236}">
                <a16:creationId xmlns:a16="http://schemas.microsoft.com/office/drawing/2014/main" id="{E07CA8F8-C47B-50F4-9C65-C46111F86B86}"/>
              </a:ext>
            </a:extLst>
          </p:cNvPr>
          <p:cNvSpPr>
            <a:spLocks noGrp="1"/>
          </p:cNvSpPr>
          <p:nvPr>
            <p:ph type="subTitle" idx="1" hasCustomPrompt="1"/>
          </p:nvPr>
        </p:nvSpPr>
        <p:spPr>
          <a:xfrm>
            <a:off x="609601" y="5314224"/>
            <a:ext cx="11070167" cy="807177"/>
          </a:xfrm>
          <a:prstGeom prst="rect">
            <a:avLst/>
          </a:prstGeom>
          <a:noFill/>
        </p:spPr>
        <p:txBody>
          <a:bodyPr lIns="0" tIns="0" rIns="0" bIns="0" anchor="t" anchorCtr="0">
            <a:noAutofit/>
          </a:bodyPr>
          <a:lstStyle>
            <a:lvl1pPr marL="0" indent="0" algn="l">
              <a:lnSpc>
                <a:spcPct val="100000"/>
              </a:lnSpc>
              <a:spcBef>
                <a:spcPts val="0"/>
              </a:spcBef>
              <a:spcAft>
                <a:spcPts val="1600"/>
              </a:spcAft>
              <a:buNone/>
              <a:defRPr sz="1333" b="0" i="0">
                <a:solidFill>
                  <a:schemeClr val="bg1"/>
                </a:solidFill>
                <a:latin typeface="CiscoSansTT Light" panose="020B0503020201020303" pitchFamily="34" charset="0"/>
                <a:cs typeface="CiscoSansTT Light" panose="020B0503020201020303" pitchFamily="34" charset="0"/>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dirty="0"/>
              <a:t>Speaker Name, Speaker Title </a:t>
            </a:r>
            <a:br>
              <a:rPr lang="en-GB" dirty="0"/>
            </a:br>
            <a:r>
              <a:rPr lang="en-GB" dirty="0"/>
              <a:t>Department</a:t>
            </a:r>
          </a:p>
          <a:p>
            <a:r>
              <a:rPr lang="en-GB" dirty="0"/>
              <a:t>Date</a:t>
            </a:r>
            <a:endParaRPr lang="en-US" dirty="0"/>
          </a:p>
        </p:txBody>
      </p:sp>
      <p:pic>
        <p:nvPicPr>
          <p:cNvPr id="25" name="Picture 7">
            <a:extLst>
              <a:ext uri="{FF2B5EF4-FFF2-40B4-BE49-F238E27FC236}">
                <a16:creationId xmlns:a16="http://schemas.microsoft.com/office/drawing/2014/main" id="{C5A29C15-48D7-6644-9164-6F819B3D7D8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09601" y="431800"/>
            <a:ext cx="714359" cy="375341"/>
          </a:xfrm>
          <a:prstGeom prst="rect">
            <a:avLst/>
          </a:prstGeom>
        </p:spPr>
      </p:pic>
    </p:spTree>
    <p:extLst>
      <p:ext uri="{BB962C8B-B14F-4D97-AF65-F5344CB8AC3E}">
        <p14:creationId xmlns:p14="http://schemas.microsoft.com/office/powerpoint/2010/main" val="3385628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rgbClr val="0D274D"/>
              </a:solidFill>
              <a:latin typeface="+mj-lt"/>
            </a:endParaRPr>
          </a:p>
        </p:txBody>
      </p:sp>
      <p:sp>
        <p:nvSpPr>
          <p:cNvPr id="7" name="Title 1">
            <a:extLst>
              <a:ext uri="{FF2B5EF4-FFF2-40B4-BE49-F238E27FC236}">
                <a16:creationId xmlns:a16="http://schemas.microsoft.com/office/drawing/2014/main" id="{500FB767-EEA9-D740-8EE8-2114332F6203}"/>
              </a:ext>
            </a:extLst>
          </p:cNvPr>
          <p:cNvSpPr>
            <a:spLocks noGrp="1"/>
          </p:cNvSpPr>
          <p:nvPr>
            <p:ph type="ctrTitle" hasCustomPrompt="1"/>
          </p:nvPr>
        </p:nvSpPr>
        <p:spPr>
          <a:xfrm>
            <a:off x="636096" y="2209801"/>
            <a:ext cx="5451437" cy="1955628"/>
          </a:xfrm>
          <a:prstGeom prst="rect">
            <a:avLst/>
          </a:prstGeom>
        </p:spPr>
        <p:txBody>
          <a:bodyPr lIns="0" tIns="0" rIns="0" bIns="0" anchor="t" anchorCtr="0"/>
          <a:lstStyle>
            <a:lvl1pPr marL="0" indent="0" algn="l">
              <a:lnSpc>
                <a:spcPts val="4800"/>
              </a:lnSpc>
              <a:buFont typeface="Arial" panose="020B0604020202020204" pitchFamily="34" charset="0"/>
              <a:buNone/>
              <a:defRPr sz="4267"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dirty="0"/>
              <a:t>Slide copy should</a:t>
            </a:r>
            <a:br>
              <a:rPr lang="en-GB" dirty="0"/>
            </a:br>
            <a:r>
              <a:rPr lang="en-GB" dirty="0"/>
              <a:t>go here</a:t>
            </a:r>
            <a:endParaRPr lang="en-US" dirty="0"/>
          </a:p>
        </p:txBody>
      </p:sp>
      <p:pic>
        <p:nvPicPr>
          <p:cNvPr id="21" name="Picture 7">
            <a:extLst>
              <a:ext uri="{FF2B5EF4-FFF2-40B4-BE49-F238E27FC236}">
                <a16:creationId xmlns:a16="http://schemas.microsoft.com/office/drawing/2014/main" id="{C8840F6B-282B-A945-9690-ABC74CE8E7D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09601" y="6342697"/>
            <a:ext cx="396305" cy="208228"/>
          </a:xfrm>
          <a:prstGeom prst="rect">
            <a:avLst/>
          </a:prstGeom>
        </p:spPr>
      </p:pic>
      <p:sp>
        <p:nvSpPr>
          <p:cNvPr id="22" name="Rectangle 21">
            <a:extLst>
              <a:ext uri="{FF2B5EF4-FFF2-40B4-BE49-F238E27FC236}">
                <a16:creationId xmlns:a16="http://schemas.microsoft.com/office/drawing/2014/main" id="{2C5D8762-2A1E-3E48-9704-3A8D36FCB834}"/>
              </a:ext>
            </a:extLst>
          </p:cNvPr>
          <p:cNvSpPr>
            <a:spLocks noChangeArrowheads="1"/>
          </p:cNvSpPr>
          <p:nvPr userDrawn="1"/>
        </p:nvSpPr>
        <p:spPr bwMode="ltGray">
          <a:xfrm>
            <a:off x="1142755" y="6383796"/>
            <a:ext cx="4534733" cy="164924"/>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533" b="0" i="0" spc="27" baseline="0" dirty="0">
                <a:solidFill>
                  <a:srgbClr val="0D274D"/>
                </a:solidFill>
                <a:latin typeface="CiscoSansTT Light" panose="020B0503020201020303" pitchFamily="34" charset="0"/>
                <a:ea typeface="+mn-ea"/>
                <a:cs typeface="CiscoSansTT Light" panose="020B0503020201020303" pitchFamily="34" charset="0"/>
              </a:rPr>
              <a:t>© 2022  Cisco and/or its affiliates. All rights reserved.   Cisco Confidential</a:t>
            </a:r>
          </a:p>
        </p:txBody>
      </p:sp>
      <p:sp>
        <p:nvSpPr>
          <p:cNvPr id="25" name="Text Placeholder 2">
            <a:extLst>
              <a:ext uri="{FF2B5EF4-FFF2-40B4-BE49-F238E27FC236}">
                <a16:creationId xmlns:a16="http://schemas.microsoft.com/office/drawing/2014/main" id="{4FD31FD3-D389-E946-AF10-328853BB2F3E}"/>
              </a:ext>
            </a:extLst>
          </p:cNvPr>
          <p:cNvSpPr>
            <a:spLocks noGrp="1"/>
          </p:cNvSpPr>
          <p:nvPr>
            <p:ph type="body" sz="quarter" idx="21" hasCustomPrompt="1"/>
          </p:nvPr>
        </p:nvSpPr>
        <p:spPr>
          <a:xfrm>
            <a:off x="7360303" y="1310074"/>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27" name="Text Placeholder 2">
            <a:extLst>
              <a:ext uri="{FF2B5EF4-FFF2-40B4-BE49-F238E27FC236}">
                <a16:creationId xmlns:a16="http://schemas.microsoft.com/office/drawing/2014/main" id="{1371AFE1-71B5-624D-8E00-F0675E38C7D9}"/>
              </a:ext>
            </a:extLst>
          </p:cNvPr>
          <p:cNvSpPr>
            <a:spLocks noGrp="1"/>
          </p:cNvSpPr>
          <p:nvPr>
            <p:ph type="body" sz="quarter" idx="24" hasCustomPrompt="1"/>
          </p:nvPr>
        </p:nvSpPr>
        <p:spPr>
          <a:xfrm>
            <a:off x="7360303" y="2935674"/>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29" name="Text Placeholder 2">
            <a:extLst>
              <a:ext uri="{FF2B5EF4-FFF2-40B4-BE49-F238E27FC236}">
                <a16:creationId xmlns:a16="http://schemas.microsoft.com/office/drawing/2014/main" id="{775B6740-EFF5-9B4C-8C0A-7D8B30A4CDFD}"/>
              </a:ext>
            </a:extLst>
          </p:cNvPr>
          <p:cNvSpPr>
            <a:spLocks noGrp="1"/>
          </p:cNvSpPr>
          <p:nvPr>
            <p:ph type="body" sz="quarter" idx="26" hasCustomPrompt="1"/>
          </p:nvPr>
        </p:nvSpPr>
        <p:spPr>
          <a:xfrm>
            <a:off x="7360303" y="4561274"/>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13" name="Text Placeholder 2">
            <a:extLst>
              <a:ext uri="{FF2B5EF4-FFF2-40B4-BE49-F238E27FC236}">
                <a16:creationId xmlns:a16="http://schemas.microsoft.com/office/drawing/2014/main" id="{368B6C58-B9DD-8248-A569-43A0AAC6E975}"/>
              </a:ext>
            </a:extLst>
          </p:cNvPr>
          <p:cNvSpPr>
            <a:spLocks noGrp="1"/>
          </p:cNvSpPr>
          <p:nvPr>
            <p:ph type="body" sz="quarter" idx="15" hasCustomPrompt="1"/>
          </p:nvPr>
        </p:nvSpPr>
        <p:spPr>
          <a:xfrm>
            <a:off x="7360303" y="1742274"/>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15" name="Text Placeholder 2">
            <a:extLst>
              <a:ext uri="{FF2B5EF4-FFF2-40B4-BE49-F238E27FC236}">
                <a16:creationId xmlns:a16="http://schemas.microsoft.com/office/drawing/2014/main" id="{2FEDBA4A-0730-9E48-B692-58C15DED1415}"/>
              </a:ext>
            </a:extLst>
          </p:cNvPr>
          <p:cNvSpPr>
            <a:spLocks noGrp="1"/>
          </p:cNvSpPr>
          <p:nvPr>
            <p:ph type="body" sz="quarter" idx="28" hasCustomPrompt="1"/>
          </p:nvPr>
        </p:nvSpPr>
        <p:spPr>
          <a:xfrm>
            <a:off x="7360303" y="3359227"/>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17" name="Text Placeholder 2">
            <a:extLst>
              <a:ext uri="{FF2B5EF4-FFF2-40B4-BE49-F238E27FC236}">
                <a16:creationId xmlns:a16="http://schemas.microsoft.com/office/drawing/2014/main" id="{90CB77DD-7A38-F441-AF31-6937B72B2A10}"/>
              </a:ext>
            </a:extLst>
          </p:cNvPr>
          <p:cNvSpPr>
            <a:spLocks noGrp="1"/>
          </p:cNvSpPr>
          <p:nvPr>
            <p:ph type="body" sz="quarter" idx="29" hasCustomPrompt="1"/>
          </p:nvPr>
        </p:nvSpPr>
        <p:spPr>
          <a:xfrm>
            <a:off x="7360303" y="4993474"/>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12" name="Text Placeholder 2">
            <a:extLst>
              <a:ext uri="{FF2B5EF4-FFF2-40B4-BE49-F238E27FC236}">
                <a16:creationId xmlns:a16="http://schemas.microsoft.com/office/drawing/2014/main" id="{D9178804-B96E-BE4F-9C01-F123A4E79750}"/>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Section Title</a:t>
            </a:r>
          </a:p>
        </p:txBody>
      </p:sp>
    </p:spTree>
    <p:extLst>
      <p:ext uri="{BB962C8B-B14F-4D97-AF65-F5344CB8AC3E}">
        <p14:creationId xmlns:p14="http://schemas.microsoft.com/office/powerpoint/2010/main" val="1390757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Half_Page_Text">
    <p:spTree>
      <p:nvGrpSpPr>
        <p:cNvPr id="1" name=""/>
        <p:cNvGrpSpPr/>
        <p:nvPr/>
      </p:nvGrpSpPr>
      <p:grpSpPr>
        <a:xfrm>
          <a:off x="0" y="0"/>
          <a:ext cx="0" cy="0"/>
          <a:chOff x="0" y="0"/>
          <a:chExt cx="0" cy="0"/>
        </a:xfrm>
      </p:grpSpPr>
      <p:sp>
        <p:nvSpPr>
          <p:cNvPr id="4" name="Rectangle 3"/>
          <p:cNvSpPr/>
          <p:nvPr userDrawn="1"/>
        </p:nvSpPr>
        <p:spPr>
          <a:xfrm>
            <a:off x="6104470" y="0"/>
            <a:ext cx="6106789"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7" name="Title 1">
            <a:extLst>
              <a:ext uri="{FF2B5EF4-FFF2-40B4-BE49-F238E27FC236}">
                <a16:creationId xmlns:a16="http://schemas.microsoft.com/office/drawing/2014/main" id="{500FB767-EEA9-D740-8EE8-2114332F6203}"/>
              </a:ext>
            </a:extLst>
          </p:cNvPr>
          <p:cNvSpPr>
            <a:spLocks noGrp="1"/>
          </p:cNvSpPr>
          <p:nvPr>
            <p:ph type="ctrTitle" hasCustomPrompt="1"/>
          </p:nvPr>
        </p:nvSpPr>
        <p:spPr>
          <a:xfrm>
            <a:off x="636096" y="2209801"/>
            <a:ext cx="5451437" cy="1955628"/>
          </a:xfrm>
          <a:prstGeom prst="rect">
            <a:avLst/>
          </a:prstGeom>
        </p:spPr>
        <p:txBody>
          <a:bodyPr lIns="0" tIns="0" rIns="0" bIns="0" anchor="t" anchorCtr="0"/>
          <a:lstStyle>
            <a:lvl1pPr marL="0" indent="0" algn="l">
              <a:lnSpc>
                <a:spcPts val="4800"/>
              </a:lnSpc>
              <a:buFont typeface="Arial" panose="020B0604020202020204" pitchFamily="34" charset="0"/>
              <a:buNone/>
              <a:defRPr sz="4267"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dirty="0"/>
              <a:t>Slide copy should</a:t>
            </a:r>
            <a:br>
              <a:rPr lang="en-GB" dirty="0"/>
            </a:br>
            <a:r>
              <a:rPr lang="en-GB" dirty="0"/>
              <a:t>go here</a:t>
            </a:r>
            <a:endParaRPr lang="en-US" dirty="0"/>
          </a:p>
        </p:txBody>
      </p:sp>
      <p:sp>
        <p:nvSpPr>
          <p:cNvPr id="16" name="Text Placeholder 2">
            <a:extLst>
              <a:ext uri="{FF2B5EF4-FFF2-40B4-BE49-F238E27FC236}">
                <a16:creationId xmlns:a16="http://schemas.microsoft.com/office/drawing/2014/main" id="{021E76AD-2430-6E48-87D2-7E1D80218D35}"/>
              </a:ext>
            </a:extLst>
          </p:cNvPr>
          <p:cNvSpPr>
            <a:spLocks noGrp="1"/>
          </p:cNvSpPr>
          <p:nvPr>
            <p:ph type="body" sz="quarter" idx="21" hasCustomPrompt="1"/>
          </p:nvPr>
        </p:nvSpPr>
        <p:spPr>
          <a:xfrm>
            <a:off x="7360303" y="1310074"/>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20" name="Text Placeholder 2">
            <a:extLst>
              <a:ext uri="{FF2B5EF4-FFF2-40B4-BE49-F238E27FC236}">
                <a16:creationId xmlns:a16="http://schemas.microsoft.com/office/drawing/2014/main" id="{BA0B3FCA-284D-7B40-BC30-1A63901C37EE}"/>
              </a:ext>
            </a:extLst>
          </p:cNvPr>
          <p:cNvSpPr>
            <a:spLocks noGrp="1"/>
          </p:cNvSpPr>
          <p:nvPr>
            <p:ph type="body" sz="quarter" idx="24" hasCustomPrompt="1"/>
          </p:nvPr>
        </p:nvSpPr>
        <p:spPr>
          <a:xfrm>
            <a:off x="7360303" y="2935674"/>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22" name="Text Placeholder 2">
            <a:extLst>
              <a:ext uri="{FF2B5EF4-FFF2-40B4-BE49-F238E27FC236}">
                <a16:creationId xmlns:a16="http://schemas.microsoft.com/office/drawing/2014/main" id="{7A0D6BAA-9238-BB42-9A6F-EDBD0A371F9A}"/>
              </a:ext>
            </a:extLst>
          </p:cNvPr>
          <p:cNvSpPr>
            <a:spLocks noGrp="1"/>
          </p:cNvSpPr>
          <p:nvPr>
            <p:ph type="body" sz="quarter" idx="26" hasCustomPrompt="1"/>
          </p:nvPr>
        </p:nvSpPr>
        <p:spPr>
          <a:xfrm>
            <a:off x="7360303" y="4561274"/>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13" name="Text Placeholder 2">
            <a:extLst>
              <a:ext uri="{FF2B5EF4-FFF2-40B4-BE49-F238E27FC236}">
                <a16:creationId xmlns:a16="http://schemas.microsoft.com/office/drawing/2014/main" id="{FCE1185E-D512-1E4C-9BE1-400F2792C20D}"/>
              </a:ext>
            </a:extLst>
          </p:cNvPr>
          <p:cNvSpPr>
            <a:spLocks noGrp="1"/>
          </p:cNvSpPr>
          <p:nvPr>
            <p:ph type="body" sz="quarter" idx="15" hasCustomPrompt="1"/>
          </p:nvPr>
        </p:nvSpPr>
        <p:spPr>
          <a:xfrm>
            <a:off x="7360303" y="1742274"/>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14" name="Text Placeholder 2">
            <a:extLst>
              <a:ext uri="{FF2B5EF4-FFF2-40B4-BE49-F238E27FC236}">
                <a16:creationId xmlns:a16="http://schemas.microsoft.com/office/drawing/2014/main" id="{41F83F89-FD20-5844-84FF-113D8DE5D8C0}"/>
              </a:ext>
            </a:extLst>
          </p:cNvPr>
          <p:cNvSpPr>
            <a:spLocks noGrp="1"/>
          </p:cNvSpPr>
          <p:nvPr>
            <p:ph type="body" sz="quarter" idx="29" hasCustomPrompt="1"/>
          </p:nvPr>
        </p:nvSpPr>
        <p:spPr>
          <a:xfrm>
            <a:off x="7360303" y="3359227"/>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15" name="Text Placeholder 2">
            <a:extLst>
              <a:ext uri="{FF2B5EF4-FFF2-40B4-BE49-F238E27FC236}">
                <a16:creationId xmlns:a16="http://schemas.microsoft.com/office/drawing/2014/main" id="{2461CADA-79C5-2149-8192-7EF6A2FF2363}"/>
              </a:ext>
            </a:extLst>
          </p:cNvPr>
          <p:cNvSpPr>
            <a:spLocks noGrp="1"/>
          </p:cNvSpPr>
          <p:nvPr>
            <p:ph type="body" sz="quarter" idx="30" hasCustomPrompt="1"/>
          </p:nvPr>
        </p:nvSpPr>
        <p:spPr>
          <a:xfrm>
            <a:off x="7360303" y="4993474"/>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10" name="Text Placeholder 2">
            <a:extLst>
              <a:ext uri="{FF2B5EF4-FFF2-40B4-BE49-F238E27FC236}">
                <a16:creationId xmlns:a16="http://schemas.microsoft.com/office/drawing/2014/main" id="{69C93130-9839-DE4B-BDD5-6AC65856AD46}"/>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Section Title</a:t>
            </a:r>
          </a:p>
        </p:txBody>
      </p:sp>
      <p:sp>
        <p:nvSpPr>
          <p:cNvPr id="3" name="Rectangle 2">
            <a:extLst>
              <a:ext uri="{FF2B5EF4-FFF2-40B4-BE49-F238E27FC236}">
                <a16:creationId xmlns:a16="http://schemas.microsoft.com/office/drawing/2014/main" id="{CEB45EE0-C6F9-CAB6-A5E7-D0A8AB5DEF47}"/>
              </a:ext>
            </a:extLst>
          </p:cNvPr>
          <p:cNvSpPr/>
          <p:nvPr userDrawn="1"/>
        </p:nvSpPr>
        <p:spPr>
          <a:xfrm>
            <a:off x="559634" y="6265888"/>
            <a:ext cx="3247868" cy="37975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5" name="Picture 4">
            <a:extLst>
              <a:ext uri="{FF2B5EF4-FFF2-40B4-BE49-F238E27FC236}">
                <a16:creationId xmlns:a16="http://schemas.microsoft.com/office/drawing/2014/main" id="{E4716E38-021F-B8F1-7890-5F7FAAA29F37}"/>
              </a:ext>
            </a:extLst>
          </p:cNvPr>
          <p:cNvPicPr>
            <a:picLocks noChangeAspect="1"/>
          </p:cNvPicPr>
          <p:nvPr userDrawn="1"/>
        </p:nvPicPr>
        <p:blipFill>
          <a:blip r:embed="rId2"/>
          <a:srcRect/>
          <a:stretch/>
        </p:blipFill>
        <p:spPr>
          <a:xfrm>
            <a:off x="666406" y="5889101"/>
            <a:ext cx="1517161" cy="730283"/>
          </a:xfrm>
          <a:prstGeom prst="rect">
            <a:avLst/>
          </a:prstGeom>
        </p:spPr>
      </p:pic>
    </p:spTree>
    <p:extLst>
      <p:ext uri="{BB962C8B-B14F-4D97-AF65-F5344CB8AC3E}">
        <p14:creationId xmlns:p14="http://schemas.microsoft.com/office/powerpoint/2010/main" val="3348423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7E03759B-0DA1-EE40-8941-D4EE15F3B34A}"/>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Section Title</a:t>
            </a:r>
          </a:p>
        </p:txBody>
      </p:sp>
      <p:sp>
        <p:nvSpPr>
          <p:cNvPr id="9" name="Title 1">
            <a:extLst>
              <a:ext uri="{FF2B5EF4-FFF2-40B4-BE49-F238E27FC236}">
                <a16:creationId xmlns:a16="http://schemas.microsoft.com/office/drawing/2014/main" id="{8F9EA2C8-0383-624E-ABB2-2134429D8195}"/>
              </a:ext>
            </a:extLst>
          </p:cNvPr>
          <p:cNvSpPr>
            <a:spLocks noGrp="1"/>
          </p:cNvSpPr>
          <p:nvPr>
            <p:ph type="ctrTitle" hasCustomPrompt="1"/>
          </p:nvPr>
        </p:nvSpPr>
        <p:spPr>
          <a:xfrm>
            <a:off x="632125" y="1727052"/>
            <a:ext cx="3489235" cy="443753"/>
          </a:xfrm>
          <a:prstGeom prst="rect">
            <a:avLst/>
          </a:prstGeom>
        </p:spPr>
        <p:txBody>
          <a:bodyPr lIns="0" tIns="0" rIns="0" bIns="0" anchor="t"/>
          <a:lstStyle>
            <a:lvl1pPr marL="0" indent="0" algn="l">
              <a:lnSpc>
                <a:spcPts val="48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dirty="0"/>
              <a:t>Heading </a:t>
            </a:r>
            <a:endParaRPr lang="en-US" dirty="0"/>
          </a:p>
        </p:txBody>
      </p:sp>
      <p:sp>
        <p:nvSpPr>
          <p:cNvPr id="20" name="Rectangle 19">
            <a:extLst>
              <a:ext uri="{FF2B5EF4-FFF2-40B4-BE49-F238E27FC236}">
                <a16:creationId xmlns:a16="http://schemas.microsoft.com/office/drawing/2014/main" id="{9F37C714-926C-B64D-A4F5-C938E3E4ED20}"/>
              </a:ext>
            </a:extLst>
          </p:cNvPr>
          <p:cNvSpPr/>
          <p:nvPr userDrawn="1"/>
        </p:nvSpPr>
        <p:spPr>
          <a:xfrm>
            <a:off x="6104470" y="0"/>
            <a:ext cx="6106789"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27" name="Text Placeholder 2">
            <a:extLst>
              <a:ext uri="{FF2B5EF4-FFF2-40B4-BE49-F238E27FC236}">
                <a16:creationId xmlns:a16="http://schemas.microsoft.com/office/drawing/2014/main" id="{4501B056-CB87-A241-A580-DFC20ACD7B8B}"/>
              </a:ext>
            </a:extLst>
          </p:cNvPr>
          <p:cNvSpPr>
            <a:spLocks noGrp="1"/>
          </p:cNvSpPr>
          <p:nvPr>
            <p:ph type="body" sz="quarter" idx="21" hasCustomPrompt="1"/>
          </p:nvPr>
        </p:nvSpPr>
        <p:spPr>
          <a:xfrm>
            <a:off x="7360303" y="1310074"/>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29" name="Text Placeholder 2">
            <a:extLst>
              <a:ext uri="{FF2B5EF4-FFF2-40B4-BE49-F238E27FC236}">
                <a16:creationId xmlns:a16="http://schemas.microsoft.com/office/drawing/2014/main" id="{87C52F56-8A51-A242-9AA5-1AFB9CA96FC8}"/>
              </a:ext>
            </a:extLst>
          </p:cNvPr>
          <p:cNvSpPr>
            <a:spLocks noGrp="1"/>
          </p:cNvSpPr>
          <p:nvPr>
            <p:ph type="body" sz="quarter" idx="24" hasCustomPrompt="1"/>
          </p:nvPr>
        </p:nvSpPr>
        <p:spPr>
          <a:xfrm>
            <a:off x="7360303" y="2935674"/>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31" name="Text Placeholder 2">
            <a:extLst>
              <a:ext uri="{FF2B5EF4-FFF2-40B4-BE49-F238E27FC236}">
                <a16:creationId xmlns:a16="http://schemas.microsoft.com/office/drawing/2014/main" id="{7DE7E124-3A0F-6D48-A478-3CC6428AB40F}"/>
              </a:ext>
            </a:extLst>
          </p:cNvPr>
          <p:cNvSpPr>
            <a:spLocks noGrp="1"/>
          </p:cNvSpPr>
          <p:nvPr>
            <p:ph type="body" sz="quarter" idx="26" hasCustomPrompt="1"/>
          </p:nvPr>
        </p:nvSpPr>
        <p:spPr>
          <a:xfrm>
            <a:off x="7360303" y="4561274"/>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33" name="Text Placeholder 2">
            <a:extLst>
              <a:ext uri="{FF2B5EF4-FFF2-40B4-BE49-F238E27FC236}">
                <a16:creationId xmlns:a16="http://schemas.microsoft.com/office/drawing/2014/main" id="{8BF7F2FB-DA16-614E-AEA3-2D862BC1C4F0}"/>
              </a:ext>
            </a:extLst>
          </p:cNvPr>
          <p:cNvSpPr>
            <a:spLocks noGrp="1"/>
          </p:cNvSpPr>
          <p:nvPr>
            <p:ph type="body" sz="quarter" idx="16" hasCustomPrompt="1"/>
          </p:nvPr>
        </p:nvSpPr>
        <p:spPr>
          <a:xfrm>
            <a:off x="632125" y="2382520"/>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13" name="Text Placeholder 2">
            <a:extLst>
              <a:ext uri="{FF2B5EF4-FFF2-40B4-BE49-F238E27FC236}">
                <a16:creationId xmlns:a16="http://schemas.microsoft.com/office/drawing/2014/main" id="{6919BA07-3DEB-D343-9A07-18FC69C37BDF}"/>
              </a:ext>
            </a:extLst>
          </p:cNvPr>
          <p:cNvSpPr>
            <a:spLocks noGrp="1"/>
          </p:cNvSpPr>
          <p:nvPr>
            <p:ph type="body" sz="quarter" idx="15" hasCustomPrompt="1"/>
          </p:nvPr>
        </p:nvSpPr>
        <p:spPr>
          <a:xfrm>
            <a:off x="7360303" y="1742274"/>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14" name="Text Placeholder 2">
            <a:extLst>
              <a:ext uri="{FF2B5EF4-FFF2-40B4-BE49-F238E27FC236}">
                <a16:creationId xmlns:a16="http://schemas.microsoft.com/office/drawing/2014/main" id="{428E52A1-4EC7-5646-A6FB-8C1907DFE235}"/>
              </a:ext>
            </a:extLst>
          </p:cNvPr>
          <p:cNvSpPr>
            <a:spLocks noGrp="1"/>
          </p:cNvSpPr>
          <p:nvPr>
            <p:ph type="body" sz="quarter" idx="29" hasCustomPrompt="1"/>
          </p:nvPr>
        </p:nvSpPr>
        <p:spPr>
          <a:xfrm>
            <a:off x="7360303" y="3359227"/>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15" name="Text Placeholder 2">
            <a:extLst>
              <a:ext uri="{FF2B5EF4-FFF2-40B4-BE49-F238E27FC236}">
                <a16:creationId xmlns:a16="http://schemas.microsoft.com/office/drawing/2014/main" id="{9FDF3290-48EE-E54C-B355-C120054A97C8}"/>
              </a:ext>
            </a:extLst>
          </p:cNvPr>
          <p:cNvSpPr>
            <a:spLocks noGrp="1"/>
          </p:cNvSpPr>
          <p:nvPr>
            <p:ph type="body" sz="quarter" idx="30" hasCustomPrompt="1"/>
          </p:nvPr>
        </p:nvSpPr>
        <p:spPr>
          <a:xfrm>
            <a:off x="7360303" y="4993474"/>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17" name="Text Placeholder 2">
            <a:extLst>
              <a:ext uri="{FF2B5EF4-FFF2-40B4-BE49-F238E27FC236}">
                <a16:creationId xmlns:a16="http://schemas.microsoft.com/office/drawing/2014/main" id="{F8D688A7-4034-A540-9839-5F9A90B45E67}"/>
              </a:ext>
            </a:extLst>
          </p:cNvPr>
          <p:cNvSpPr>
            <a:spLocks noGrp="1"/>
          </p:cNvSpPr>
          <p:nvPr>
            <p:ph type="body" sz="quarter" idx="31" hasCustomPrompt="1"/>
          </p:nvPr>
        </p:nvSpPr>
        <p:spPr>
          <a:xfrm>
            <a:off x="632125" y="2813067"/>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3" name="Rectangle 2">
            <a:extLst>
              <a:ext uri="{FF2B5EF4-FFF2-40B4-BE49-F238E27FC236}">
                <a16:creationId xmlns:a16="http://schemas.microsoft.com/office/drawing/2014/main" id="{8BD3FFD4-1C30-00B7-D874-AAAC5A63113A}"/>
              </a:ext>
            </a:extLst>
          </p:cNvPr>
          <p:cNvSpPr/>
          <p:nvPr userDrawn="1"/>
        </p:nvSpPr>
        <p:spPr>
          <a:xfrm>
            <a:off x="559634" y="6265888"/>
            <a:ext cx="3247868" cy="37975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3">
            <a:extLst>
              <a:ext uri="{FF2B5EF4-FFF2-40B4-BE49-F238E27FC236}">
                <a16:creationId xmlns:a16="http://schemas.microsoft.com/office/drawing/2014/main" id="{DA7F94D6-39FE-BCEE-C04C-E77657843DA4}"/>
              </a:ext>
            </a:extLst>
          </p:cNvPr>
          <p:cNvPicPr>
            <a:picLocks noChangeAspect="1"/>
          </p:cNvPicPr>
          <p:nvPr userDrawn="1"/>
        </p:nvPicPr>
        <p:blipFill>
          <a:blip r:embed="rId2"/>
          <a:srcRect/>
          <a:stretch/>
        </p:blipFill>
        <p:spPr>
          <a:xfrm>
            <a:off x="666406" y="5889101"/>
            <a:ext cx="1517161" cy="730283"/>
          </a:xfrm>
          <a:prstGeom prst="rect">
            <a:avLst/>
          </a:prstGeom>
        </p:spPr>
      </p:pic>
    </p:spTree>
    <p:extLst>
      <p:ext uri="{BB962C8B-B14F-4D97-AF65-F5344CB8AC3E}">
        <p14:creationId xmlns:p14="http://schemas.microsoft.com/office/powerpoint/2010/main" val="3776807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267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large caption midnigh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62B9F0-3EE9-0046-B656-7796BE0520F4}"/>
              </a:ext>
            </a:extLst>
          </p:cNvPr>
          <p:cNvSpPr>
            <a:spLocks noGrp="1"/>
          </p:cNvSpPr>
          <p:nvPr>
            <p:ph type="ctrTitle" hasCustomPrompt="1"/>
          </p:nvPr>
        </p:nvSpPr>
        <p:spPr>
          <a:xfrm>
            <a:off x="979706" y="4324905"/>
            <a:ext cx="10232588" cy="1955628"/>
          </a:xfrm>
          <a:prstGeom prst="rect">
            <a:avLst/>
          </a:prstGeom>
        </p:spPr>
        <p:txBody>
          <a:bodyPr anchor="ctr"/>
          <a:lstStyle>
            <a:lvl1pPr marL="0" indent="0" algn="ctr">
              <a:lnSpc>
                <a:spcPts val="4800"/>
              </a:lnSpc>
              <a:buFont typeface="Arial" panose="020B0604020202020204" pitchFamily="34" charset="0"/>
              <a:buNone/>
              <a:defRPr sz="4267"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dirty="0"/>
              <a:t>Slide copy goes here</a:t>
            </a:r>
            <a:endParaRPr lang="en-US" dirty="0"/>
          </a:p>
        </p:txBody>
      </p:sp>
      <p:sp>
        <p:nvSpPr>
          <p:cNvPr id="6" name="Picture Placeholder 2">
            <a:extLst>
              <a:ext uri="{FF2B5EF4-FFF2-40B4-BE49-F238E27FC236}">
                <a16:creationId xmlns:a16="http://schemas.microsoft.com/office/drawing/2014/main" id="{EF1594EA-D397-6C41-A885-CC4BB73C61CA}"/>
              </a:ext>
            </a:extLst>
          </p:cNvPr>
          <p:cNvSpPr>
            <a:spLocks noGrp="1"/>
          </p:cNvSpPr>
          <p:nvPr>
            <p:ph type="pic" sz="quarter" idx="10" hasCustomPrompt="1"/>
          </p:nvPr>
        </p:nvSpPr>
        <p:spPr>
          <a:xfrm>
            <a:off x="1" y="0"/>
            <a:ext cx="12192000" cy="4324904"/>
          </a:xfrm>
          <a:prstGeom prst="rect">
            <a:avLst/>
          </a:prstGeom>
          <a:solidFill>
            <a:schemeClr val="bg2">
              <a:alpha val="13000"/>
            </a:schemeClr>
          </a:solidFill>
        </p:spPr>
        <p:txBody>
          <a:bodyPr vert="horz" lIns="91420" tIns="45710" rIns="91420" bIns="45710" anchor="ctr"/>
          <a:lstStyle>
            <a:lvl1pPr marL="0" indent="0" algn="ctr">
              <a:buNone/>
              <a:defRPr sz="1333" baseline="0">
                <a:solidFill>
                  <a:schemeClr val="bg1"/>
                </a:solidFill>
                <a:latin typeface="+mj-lt"/>
                <a:cs typeface="CiscoSans ExtraLight"/>
              </a:defRPr>
            </a:lvl1pPr>
          </a:lstStyle>
          <a:p>
            <a:pPr lvl="0"/>
            <a:r>
              <a:rPr lang="en-US" noProof="0" dirty="0"/>
              <a:t>Click to add picture</a:t>
            </a:r>
          </a:p>
        </p:txBody>
      </p:sp>
    </p:spTree>
    <p:extLst>
      <p:ext uri="{BB962C8B-B14F-4D97-AF65-F5344CB8AC3E}">
        <p14:creationId xmlns:p14="http://schemas.microsoft.com/office/powerpoint/2010/main" val="94907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Full Midnigh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45C13F8A-9C96-BC4F-A27C-6AF68C9B9A84}"/>
              </a:ext>
            </a:extLst>
          </p:cNvPr>
          <p:cNvSpPr>
            <a:spLocks noGrp="1"/>
          </p:cNvSpPr>
          <p:nvPr>
            <p:ph type="pic" sz="quarter" idx="10" hasCustomPrompt="1"/>
          </p:nvPr>
        </p:nvSpPr>
        <p:spPr>
          <a:xfrm>
            <a:off x="1" y="0"/>
            <a:ext cx="12192000" cy="5992432"/>
          </a:xfrm>
          <a:prstGeom prst="rect">
            <a:avLst/>
          </a:prstGeom>
          <a:solidFill>
            <a:schemeClr val="bg2">
              <a:alpha val="13000"/>
            </a:schemeClr>
          </a:solidFill>
        </p:spPr>
        <p:txBody>
          <a:bodyPr vert="horz" lIns="91420" tIns="45710" rIns="91420" bIns="45710" anchor="ctr"/>
          <a:lstStyle>
            <a:lvl1pPr marL="0" indent="0" algn="ctr">
              <a:buNone/>
              <a:defRPr sz="1333" baseline="0">
                <a:solidFill>
                  <a:schemeClr val="bg1"/>
                </a:solidFill>
                <a:latin typeface="+mj-lt"/>
                <a:cs typeface="CiscoSans ExtraLight"/>
              </a:defRPr>
            </a:lvl1pPr>
          </a:lstStyle>
          <a:p>
            <a:pPr lvl="0"/>
            <a:r>
              <a:rPr lang="en-US" noProof="0" dirty="0"/>
              <a:t>Click to add picture</a:t>
            </a:r>
          </a:p>
        </p:txBody>
      </p:sp>
    </p:spTree>
    <p:extLst>
      <p:ext uri="{BB962C8B-B14F-4D97-AF65-F5344CB8AC3E}">
        <p14:creationId xmlns:p14="http://schemas.microsoft.com/office/powerpoint/2010/main" val="3542897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786034" y="431801"/>
            <a:ext cx="5405967" cy="5201356"/>
          </a:xfrm>
          <a:prstGeom prst="rect">
            <a:avLst/>
          </a:prstGeom>
        </p:spPr>
        <p:txBody>
          <a:bodyPr anchor="ctr" anchorCtr="0"/>
          <a:lstStyle>
            <a:lvl1pPr marL="0" indent="0" algn="ctr">
              <a:buNone/>
              <a:defRPr>
                <a:solidFill>
                  <a:schemeClr val="bg1"/>
                </a:solidFill>
              </a:defRPr>
            </a:lvl1pPr>
          </a:lstStyle>
          <a:p>
            <a:endParaRPr lang="en-US" dirty="0"/>
          </a:p>
        </p:txBody>
      </p:sp>
      <p:sp>
        <p:nvSpPr>
          <p:cNvPr id="9" name="Text Placeholder 8"/>
          <p:cNvSpPr>
            <a:spLocks noGrp="1"/>
          </p:cNvSpPr>
          <p:nvPr>
            <p:ph type="body" sz="quarter" idx="11"/>
          </p:nvPr>
        </p:nvSpPr>
        <p:spPr>
          <a:xfrm>
            <a:off x="6786034" y="5893685"/>
            <a:ext cx="4745567" cy="227716"/>
          </a:xfrm>
          <a:prstGeom prst="rect">
            <a:avLst/>
          </a:prstGeom>
        </p:spPr>
        <p:txBody>
          <a:bodyPr lIns="0" tIns="0" rIns="0" bIns="0"/>
          <a:lstStyle>
            <a:lvl1pPr marL="0" indent="0">
              <a:buNone/>
              <a:defRPr sz="1600">
                <a:solidFill>
                  <a:schemeClr val="bg2"/>
                </a:solidFill>
              </a:defRPr>
            </a:lvl1pPr>
          </a:lstStyle>
          <a:p>
            <a:pPr lvl="0"/>
            <a:r>
              <a:rPr lang="en-US" dirty="0"/>
              <a:t>Click to edit Master text styles</a:t>
            </a:r>
          </a:p>
        </p:txBody>
      </p:sp>
      <p:sp>
        <p:nvSpPr>
          <p:cNvPr id="10" name="Text Placeholder 2">
            <a:extLst>
              <a:ext uri="{FF2B5EF4-FFF2-40B4-BE49-F238E27FC236}">
                <a16:creationId xmlns:a16="http://schemas.microsoft.com/office/drawing/2014/main" id="{65642F23-E258-9A47-9660-CC5ED24CBF3C}"/>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Section Title</a:t>
            </a:r>
          </a:p>
        </p:txBody>
      </p:sp>
      <p:sp>
        <p:nvSpPr>
          <p:cNvPr id="13" name="Title 1">
            <a:extLst>
              <a:ext uri="{FF2B5EF4-FFF2-40B4-BE49-F238E27FC236}">
                <a16:creationId xmlns:a16="http://schemas.microsoft.com/office/drawing/2014/main" id="{ED0CF905-953D-514D-A5C8-5787B32C1E08}"/>
              </a:ext>
            </a:extLst>
          </p:cNvPr>
          <p:cNvSpPr>
            <a:spLocks noGrp="1"/>
          </p:cNvSpPr>
          <p:nvPr>
            <p:ph type="ctrTitle" hasCustomPrompt="1"/>
          </p:nvPr>
        </p:nvSpPr>
        <p:spPr>
          <a:xfrm>
            <a:off x="636096" y="2209801"/>
            <a:ext cx="5451437" cy="1955628"/>
          </a:xfrm>
          <a:prstGeom prst="rect">
            <a:avLst/>
          </a:prstGeom>
        </p:spPr>
        <p:txBody>
          <a:bodyPr lIns="0" tIns="0" rIns="0" bIns="0" anchor="t" anchorCtr="0"/>
          <a:lstStyle>
            <a:lvl1pPr marL="0" indent="0" algn="l">
              <a:lnSpc>
                <a:spcPts val="4800"/>
              </a:lnSpc>
              <a:buFont typeface="Arial" panose="020B0604020202020204" pitchFamily="34" charset="0"/>
              <a:buNone/>
              <a:defRPr sz="4267"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dirty="0"/>
              <a:t>Slide copy should</a:t>
            </a:r>
            <a:br>
              <a:rPr lang="en-GB" dirty="0"/>
            </a:br>
            <a:r>
              <a:rPr lang="en-GB" dirty="0"/>
              <a:t>go here</a:t>
            </a:r>
            <a:endParaRPr lang="en-US" dirty="0"/>
          </a:p>
        </p:txBody>
      </p:sp>
    </p:spTree>
    <p:extLst>
      <p:ext uri="{BB962C8B-B14F-4D97-AF65-F5344CB8AC3E}">
        <p14:creationId xmlns:p14="http://schemas.microsoft.com/office/powerpoint/2010/main" val="109937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Half_Page_Picture_Full">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64A223E-4FAB-424A-BE75-6FA1B39C4DB5}"/>
              </a:ext>
            </a:extLst>
          </p:cNvPr>
          <p:cNvSpPr>
            <a:spLocks noGrp="1"/>
          </p:cNvSpPr>
          <p:nvPr>
            <p:ph type="ctrTitle" hasCustomPrompt="1"/>
          </p:nvPr>
        </p:nvSpPr>
        <p:spPr>
          <a:xfrm>
            <a:off x="636097" y="2209801"/>
            <a:ext cx="5025988" cy="1955628"/>
          </a:xfrm>
          <a:prstGeom prst="rect">
            <a:avLst/>
          </a:prstGeom>
        </p:spPr>
        <p:txBody>
          <a:bodyPr lIns="0" tIns="0" rIns="0" bIns="0" anchor="t" anchorCtr="0"/>
          <a:lstStyle>
            <a:lvl1pPr marL="0" indent="0" algn="l">
              <a:lnSpc>
                <a:spcPts val="4800"/>
              </a:lnSpc>
              <a:buFont typeface="Arial" panose="020B0604020202020204" pitchFamily="34" charset="0"/>
              <a:buNone/>
              <a:defRPr sz="4267"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dirty="0"/>
              <a:t>Slide copy should</a:t>
            </a:r>
            <a:br>
              <a:rPr lang="en-GB" dirty="0"/>
            </a:br>
            <a:r>
              <a:rPr lang="en-GB" dirty="0"/>
              <a:t>go here</a:t>
            </a:r>
            <a:endParaRPr lang="en-US" dirty="0"/>
          </a:p>
        </p:txBody>
      </p:sp>
      <p:sp>
        <p:nvSpPr>
          <p:cNvPr id="7" name="Text Placeholder 2">
            <a:extLst>
              <a:ext uri="{FF2B5EF4-FFF2-40B4-BE49-F238E27FC236}">
                <a16:creationId xmlns:a16="http://schemas.microsoft.com/office/drawing/2014/main" id="{09C3D7CE-5F05-3F4F-9545-8BECF1C2A85F}"/>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Section Title</a:t>
            </a:r>
          </a:p>
        </p:txBody>
      </p:sp>
      <p:sp>
        <p:nvSpPr>
          <p:cNvPr id="10" name="Picture Placeholder 6">
            <a:extLst>
              <a:ext uri="{FF2B5EF4-FFF2-40B4-BE49-F238E27FC236}">
                <a16:creationId xmlns:a16="http://schemas.microsoft.com/office/drawing/2014/main" id="{2C94DA5F-CCF7-A048-8A5D-EE8276E9014F}"/>
              </a:ext>
            </a:extLst>
          </p:cNvPr>
          <p:cNvSpPr>
            <a:spLocks noGrp="1"/>
          </p:cNvSpPr>
          <p:nvPr>
            <p:ph type="pic" sz="quarter" idx="10"/>
          </p:nvPr>
        </p:nvSpPr>
        <p:spPr>
          <a:xfrm>
            <a:off x="6096001" y="431800"/>
            <a:ext cx="6096000" cy="6045200"/>
          </a:xfrm>
          <a:prstGeom prst="rect">
            <a:avLst/>
          </a:prstGeom>
        </p:spPr>
        <p:txBody>
          <a:bodyPr anchor="ctr" anchorCtr="0"/>
          <a:lstStyle>
            <a:lvl1pPr marL="0" indent="0" algn="ctr">
              <a:buNone/>
              <a:defRPr>
                <a:solidFill>
                  <a:schemeClr val="bg1"/>
                </a:solidFill>
              </a:defRPr>
            </a:lvl1pPr>
          </a:lstStyle>
          <a:p>
            <a:endParaRPr lang="en-US" dirty="0"/>
          </a:p>
        </p:txBody>
      </p:sp>
    </p:spTree>
    <p:extLst>
      <p:ext uri="{BB962C8B-B14F-4D97-AF65-F5344CB8AC3E}">
        <p14:creationId xmlns:p14="http://schemas.microsoft.com/office/powerpoint/2010/main" val="3820604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Half_Page_Picture_Full">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9C3D7CE-5F05-3F4F-9545-8BECF1C2A85F}"/>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Section Title</a:t>
            </a:r>
          </a:p>
        </p:txBody>
      </p:sp>
      <p:sp>
        <p:nvSpPr>
          <p:cNvPr id="10" name="Picture Placeholder 6">
            <a:extLst>
              <a:ext uri="{FF2B5EF4-FFF2-40B4-BE49-F238E27FC236}">
                <a16:creationId xmlns:a16="http://schemas.microsoft.com/office/drawing/2014/main" id="{2C94DA5F-CCF7-A048-8A5D-EE8276E9014F}"/>
              </a:ext>
            </a:extLst>
          </p:cNvPr>
          <p:cNvSpPr>
            <a:spLocks noGrp="1"/>
          </p:cNvSpPr>
          <p:nvPr>
            <p:ph type="pic" sz="quarter" idx="10"/>
          </p:nvPr>
        </p:nvSpPr>
        <p:spPr>
          <a:xfrm>
            <a:off x="6087535" y="431800"/>
            <a:ext cx="6104467" cy="6045200"/>
          </a:xfrm>
          <a:prstGeom prst="rect">
            <a:avLst/>
          </a:prstGeom>
        </p:spPr>
        <p:txBody>
          <a:bodyPr anchor="ctr" anchorCtr="0"/>
          <a:lstStyle>
            <a:lvl1pPr marL="0" indent="0" algn="ctr">
              <a:buNone/>
              <a:defRPr>
                <a:solidFill>
                  <a:schemeClr val="bg1"/>
                </a:solidFill>
              </a:defRPr>
            </a:lvl1pPr>
          </a:lstStyle>
          <a:p>
            <a:endParaRPr lang="en-US" dirty="0"/>
          </a:p>
        </p:txBody>
      </p:sp>
      <p:sp>
        <p:nvSpPr>
          <p:cNvPr id="9" name="Title 1">
            <a:extLst>
              <a:ext uri="{FF2B5EF4-FFF2-40B4-BE49-F238E27FC236}">
                <a16:creationId xmlns:a16="http://schemas.microsoft.com/office/drawing/2014/main" id="{453354D0-16E5-6249-964F-2F9A7EBF7C36}"/>
              </a:ext>
            </a:extLst>
          </p:cNvPr>
          <p:cNvSpPr>
            <a:spLocks noGrp="1"/>
          </p:cNvSpPr>
          <p:nvPr>
            <p:ph type="ctrTitle" hasCustomPrompt="1"/>
          </p:nvPr>
        </p:nvSpPr>
        <p:spPr>
          <a:xfrm>
            <a:off x="632127" y="1727052"/>
            <a:ext cx="3489235" cy="443753"/>
          </a:xfrm>
          <a:prstGeom prst="rect">
            <a:avLst/>
          </a:prstGeom>
        </p:spPr>
        <p:txBody>
          <a:bodyPr lIns="0" tIns="0" rIns="0" bIns="0" anchor="t"/>
          <a:lstStyle>
            <a:lvl1pPr marL="0" indent="0" algn="l">
              <a:lnSpc>
                <a:spcPts val="48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dirty="0"/>
              <a:t>Heading </a:t>
            </a:r>
            <a:endParaRPr lang="en-US" dirty="0"/>
          </a:p>
        </p:txBody>
      </p:sp>
      <p:sp>
        <p:nvSpPr>
          <p:cNvPr id="15" name="Text Placeholder 2">
            <a:extLst>
              <a:ext uri="{FF2B5EF4-FFF2-40B4-BE49-F238E27FC236}">
                <a16:creationId xmlns:a16="http://schemas.microsoft.com/office/drawing/2014/main" id="{B2838E63-6AA9-6548-A527-5D09329841D4}"/>
              </a:ext>
            </a:extLst>
          </p:cNvPr>
          <p:cNvSpPr>
            <a:spLocks noGrp="1"/>
          </p:cNvSpPr>
          <p:nvPr>
            <p:ph type="body" sz="quarter" idx="16" hasCustomPrompt="1"/>
          </p:nvPr>
        </p:nvSpPr>
        <p:spPr>
          <a:xfrm>
            <a:off x="632125" y="2382520"/>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17" name="Text Placeholder 2">
            <a:extLst>
              <a:ext uri="{FF2B5EF4-FFF2-40B4-BE49-F238E27FC236}">
                <a16:creationId xmlns:a16="http://schemas.microsoft.com/office/drawing/2014/main" id="{11138B9A-2B90-2B45-B800-FCA7D296CE9D}"/>
              </a:ext>
            </a:extLst>
          </p:cNvPr>
          <p:cNvSpPr>
            <a:spLocks noGrp="1"/>
          </p:cNvSpPr>
          <p:nvPr>
            <p:ph type="body" sz="quarter" idx="20" hasCustomPrompt="1"/>
          </p:nvPr>
        </p:nvSpPr>
        <p:spPr>
          <a:xfrm>
            <a:off x="632125" y="4226950"/>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19" name="Text Placeholder 2">
            <a:extLst>
              <a:ext uri="{FF2B5EF4-FFF2-40B4-BE49-F238E27FC236}">
                <a16:creationId xmlns:a16="http://schemas.microsoft.com/office/drawing/2014/main" id="{22C2EC47-B231-244E-B379-5921FA44F3CB}"/>
              </a:ext>
            </a:extLst>
          </p:cNvPr>
          <p:cNvSpPr>
            <a:spLocks noGrp="1"/>
          </p:cNvSpPr>
          <p:nvPr>
            <p:ph type="body" sz="quarter" idx="32" hasCustomPrompt="1"/>
          </p:nvPr>
        </p:nvSpPr>
        <p:spPr>
          <a:xfrm>
            <a:off x="632125" y="4645904"/>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20" name="Text Placeholder 2">
            <a:extLst>
              <a:ext uri="{FF2B5EF4-FFF2-40B4-BE49-F238E27FC236}">
                <a16:creationId xmlns:a16="http://schemas.microsoft.com/office/drawing/2014/main" id="{E9B976A9-C1F9-FC4F-87BB-0A3729FB1BBF}"/>
              </a:ext>
            </a:extLst>
          </p:cNvPr>
          <p:cNvSpPr>
            <a:spLocks noGrp="1"/>
          </p:cNvSpPr>
          <p:nvPr>
            <p:ph type="body" sz="quarter" idx="31" hasCustomPrompt="1"/>
          </p:nvPr>
        </p:nvSpPr>
        <p:spPr>
          <a:xfrm>
            <a:off x="632125" y="2813067"/>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Tree>
    <p:extLst>
      <p:ext uri="{BB962C8B-B14F-4D97-AF65-F5344CB8AC3E}">
        <p14:creationId xmlns:p14="http://schemas.microsoft.com/office/powerpoint/2010/main" val="1779357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Half_Page_Picture_Full">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9C3D7CE-5F05-3F4F-9545-8BECF1C2A85F}"/>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Section Title</a:t>
            </a:r>
          </a:p>
        </p:txBody>
      </p:sp>
      <p:sp>
        <p:nvSpPr>
          <p:cNvPr id="10" name="Picture Placeholder 6">
            <a:extLst>
              <a:ext uri="{FF2B5EF4-FFF2-40B4-BE49-F238E27FC236}">
                <a16:creationId xmlns:a16="http://schemas.microsoft.com/office/drawing/2014/main" id="{2C94DA5F-CCF7-A048-8A5D-EE8276E9014F}"/>
              </a:ext>
            </a:extLst>
          </p:cNvPr>
          <p:cNvSpPr>
            <a:spLocks noGrp="1"/>
          </p:cNvSpPr>
          <p:nvPr>
            <p:ph type="pic" sz="quarter" idx="10"/>
          </p:nvPr>
        </p:nvSpPr>
        <p:spPr>
          <a:xfrm>
            <a:off x="6087535" y="431800"/>
            <a:ext cx="6104467" cy="6045200"/>
          </a:xfrm>
          <a:prstGeom prst="rect">
            <a:avLst/>
          </a:prstGeom>
        </p:spPr>
        <p:txBody>
          <a:bodyPr anchor="ctr" anchorCtr="0"/>
          <a:lstStyle>
            <a:lvl1pPr marL="0" indent="0" algn="ctr">
              <a:buNone/>
              <a:defRPr>
                <a:solidFill>
                  <a:schemeClr val="bg1"/>
                </a:solidFill>
              </a:defRPr>
            </a:lvl1pPr>
          </a:lstStyle>
          <a:p>
            <a:endParaRPr lang="en-US" dirty="0"/>
          </a:p>
        </p:txBody>
      </p:sp>
      <p:sp>
        <p:nvSpPr>
          <p:cNvPr id="9" name="Title 1">
            <a:extLst>
              <a:ext uri="{FF2B5EF4-FFF2-40B4-BE49-F238E27FC236}">
                <a16:creationId xmlns:a16="http://schemas.microsoft.com/office/drawing/2014/main" id="{453354D0-16E5-6249-964F-2F9A7EBF7C36}"/>
              </a:ext>
            </a:extLst>
          </p:cNvPr>
          <p:cNvSpPr>
            <a:spLocks noGrp="1"/>
          </p:cNvSpPr>
          <p:nvPr>
            <p:ph type="ctrTitle" hasCustomPrompt="1"/>
          </p:nvPr>
        </p:nvSpPr>
        <p:spPr>
          <a:xfrm>
            <a:off x="1727148" y="1727052"/>
            <a:ext cx="3489235" cy="443753"/>
          </a:xfrm>
          <a:prstGeom prst="rect">
            <a:avLst/>
          </a:prstGeom>
        </p:spPr>
        <p:txBody>
          <a:bodyPr lIns="0" tIns="0" rIns="0" bIns="0" anchor="t"/>
          <a:lstStyle>
            <a:lvl1pPr marL="0" indent="0" algn="l">
              <a:lnSpc>
                <a:spcPts val="48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dirty="0"/>
              <a:t>Heading </a:t>
            </a:r>
            <a:endParaRPr lang="en-US" dirty="0"/>
          </a:p>
        </p:txBody>
      </p:sp>
      <p:sp>
        <p:nvSpPr>
          <p:cNvPr id="13" name="Picture Placeholder 2">
            <a:extLst>
              <a:ext uri="{FF2B5EF4-FFF2-40B4-BE49-F238E27FC236}">
                <a16:creationId xmlns:a16="http://schemas.microsoft.com/office/drawing/2014/main" id="{DB316346-3BC8-EF4A-BBC3-4B56BAC5B9A5}"/>
              </a:ext>
            </a:extLst>
          </p:cNvPr>
          <p:cNvSpPr>
            <a:spLocks noGrp="1"/>
          </p:cNvSpPr>
          <p:nvPr>
            <p:ph type="pic" sz="quarter" idx="24" hasCustomPrompt="1"/>
          </p:nvPr>
        </p:nvSpPr>
        <p:spPr>
          <a:xfrm>
            <a:off x="632127" y="2583365"/>
            <a:ext cx="722541" cy="675271"/>
          </a:xfrm>
          <a:prstGeom prst="rect">
            <a:avLst/>
          </a:prstGeom>
          <a:solidFill>
            <a:schemeClr val="bg2">
              <a:alpha val="0"/>
            </a:schemeClr>
          </a:solidFill>
        </p:spPr>
        <p:txBody>
          <a:bodyPr vert="horz" lIns="91420" tIns="45710" rIns="91420" bIns="45710" anchor="ctr"/>
          <a:lstStyle>
            <a:lvl1pPr marL="0" indent="0" algn="ctr">
              <a:buNone/>
              <a:defRPr sz="1333" baseline="0">
                <a:solidFill>
                  <a:schemeClr val="tx1"/>
                </a:solidFill>
                <a:latin typeface="+mj-lt"/>
                <a:cs typeface="CiscoSans ExtraLight"/>
              </a:defRPr>
            </a:lvl1pPr>
          </a:lstStyle>
          <a:p>
            <a:pPr lvl="0"/>
            <a:r>
              <a:rPr lang="en-US" noProof="0" dirty="0"/>
              <a:t>Click to add marketing icon</a:t>
            </a:r>
          </a:p>
        </p:txBody>
      </p:sp>
      <p:sp>
        <p:nvSpPr>
          <p:cNvPr id="14" name="Picture Placeholder 2">
            <a:extLst>
              <a:ext uri="{FF2B5EF4-FFF2-40B4-BE49-F238E27FC236}">
                <a16:creationId xmlns:a16="http://schemas.microsoft.com/office/drawing/2014/main" id="{3FD419D2-A5E0-5441-8593-FDCDFEAFC54B}"/>
              </a:ext>
            </a:extLst>
          </p:cNvPr>
          <p:cNvSpPr>
            <a:spLocks noGrp="1"/>
          </p:cNvSpPr>
          <p:nvPr>
            <p:ph type="pic" sz="quarter" idx="25" hasCustomPrompt="1"/>
          </p:nvPr>
        </p:nvSpPr>
        <p:spPr>
          <a:xfrm>
            <a:off x="632127" y="4389511"/>
            <a:ext cx="722541" cy="675271"/>
          </a:xfrm>
          <a:prstGeom prst="rect">
            <a:avLst/>
          </a:prstGeom>
          <a:solidFill>
            <a:schemeClr val="bg2">
              <a:alpha val="0"/>
            </a:schemeClr>
          </a:solidFill>
        </p:spPr>
        <p:txBody>
          <a:bodyPr vert="horz" lIns="91420" tIns="45710" rIns="91420" bIns="45710" anchor="ctr"/>
          <a:lstStyle>
            <a:lvl1pPr marL="0" indent="0" algn="ctr">
              <a:buNone/>
              <a:defRPr sz="1333" baseline="0">
                <a:solidFill>
                  <a:schemeClr val="tx1"/>
                </a:solidFill>
                <a:latin typeface="+mj-lt"/>
                <a:cs typeface="CiscoSans ExtraLight"/>
              </a:defRPr>
            </a:lvl1pPr>
          </a:lstStyle>
          <a:p>
            <a:pPr lvl="0"/>
            <a:r>
              <a:rPr lang="en-US" noProof="0" dirty="0"/>
              <a:t>Click to add marketing icon</a:t>
            </a:r>
          </a:p>
        </p:txBody>
      </p:sp>
      <p:sp>
        <p:nvSpPr>
          <p:cNvPr id="15" name="Text Placeholder 2">
            <a:extLst>
              <a:ext uri="{FF2B5EF4-FFF2-40B4-BE49-F238E27FC236}">
                <a16:creationId xmlns:a16="http://schemas.microsoft.com/office/drawing/2014/main" id="{B5E5EDE7-AAAF-8C40-8D1E-D24E33A2ADF4}"/>
              </a:ext>
            </a:extLst>
          </p:cNvPr>
          <p:cNvSpPr>
            <a:spLocks noGrp="1"/>
          </p:cNvSpPr>
          <p:nvPr>
            <p:ph type="body" sz="quarter" idx="16" hasCustomPrompt="1"/>
          </p:nvPr>
        </p:nvSpPr>
        <p:spPr>
          <a:xfrm>
            <a:off x="1727148" y="254508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17" name="Text Placeholder 2">
            <a:extLst>
              <a:ext uri="{FF2B5EF4-FFF2-40B4-BE49-F238E27FC236}">
                <a16:creationId xmlns:a16="http://schemas.microsoft.com/office/drawing/2014/main" id="{458D6C5F-0B29-8A4E-A858-26BECF27D154}"/>
              </a:ext>
            </a:extLst>
          </p:cNvPr>
          <p:cNvSpPr>
            <a:spLocks noGrp="1"/>
          </p:cNvSpPr>
          <p:nvPr>
            <p:ph type="body" sz="quarter" idx="20" hasCustomPrompt="1"/>
          </p:nvPr>
        </p:nvSpPr>
        <p:spPr>
          <a:xfrm>
            <a:off x="1727148" y="4389512"/>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19" name="Text Placeholder 2">
            <a:extLst>
              <a:ext uri="{FF2B5EF4-FFF2-40B4-BE49-F238E27FC236}">
                <a16:creationId xmlns:a16="http://schemas.microsoft.com/office/drawing/2014/main" id="{C414CF6E-DEBF-5A4C-8822-AC1C0D5EE905}"/>
              </a:ext>
            </a:extLst>
          </p:cNvPr>
          <p:cNvSpPr>
            <a:spLocks noGrp="1"/>
          </p:cNvSpPr>
          <p:nvPr>
            <p:ph type="body" sz="quarter" idx="32" hasCustomPrompt="1"/>
          </p:nvPr>
        </p:nvSpPr>
        <p:spPr>
          <a:xfrm>
            <a:off x="1727148" y="4808466"/>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20" name="Text Placeholder 2">
            <a:extLst>
              <a:ext uri="{FF2B5EF4-FFF2-40B4-BE49-F238E27FC236}">
                <a16:creationId xmlns:a16="http://schemas.microsoft.com/office/drawing/2014/main" id="{E10C3C35-F284-9842-AF8E-B4C121DB854F}"/>
              </a:ext>
            </a:extLst>
          </p:cNvPr>
          <p:cNvSpPr>
            <a:spLocks noGrp="1"/>
          </p:cNvSpPr>
          <p:nvPr>
            <p:ph type="body" sz="quarter" idx="31" hasCustomPrompt="1"/>
          </p:nvPr>
        </p:nvSpPr>
        <p:spPr>
          <a:xfrm>
            <a:off x="1727148" y="2975628"/>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Tree>
    <p:extLst>
      <p:ext uri="{BB962C8B-B14F-4D97-AF65-F5344CB8AC3E}">
        <p14:creationId xmlns:p14="http://schemas.microsoft.com/office/powerpoint/2010/main" val="3858155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ull Picture Dark">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8B9E5767-2B3E-E64A-81A3-AAD6C67AA024}"/>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Section Title</a:t>
            </a:r>
          </a:p>
        </p:txBody>
      </p:sp>
      <p:pic>
        <p:nvPicPr>
          <p:cNvPr id="22" name="Picture 7">
            <a:extLst>
              <a:ext uri="{FF2B5EF4-FFF2-40B4-BE49-F238E27FC236}">
                <a16:creationId xmlns:a16="http://schemas.microsoft.com/office/drawing/2014/main" id="{335952DE-2B84-B847-BAA3-4CF2B91CE15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09601" y="6342697"/>
            <a:ext cx="396305" cy="208228"/>
          </a:xfrm>
          <a:prstGeom prst="rect">
            <a:avLst/>
          </a:prstGeom>
        </p:spPr>
      </p:pic>
      <p:sp>
        <p:nvSpPr>
          <p:cNvPr id="11" name="Title 1">
            <a:extLst>
              <a:ext uri="{FF2B5EF4-FFF2-40B4-BE49-F238E27FC236}">
                <a16:creationId xmlns:a16="http://schemas.microsoft.com/office/drawing/2014/main" id="{1A1F7ACF-E1E7-324D-B453-421716AEBCDE}"/>
              </a:ext>
            </a:extLst>
          </p:cNvPr>
          <p:cNvSpPr>
            <a:spLocks noGrp="1"/>
          </p:cNvSpPr>
          <p:nvPr>
            <p:ph type="ctrTitle" hasCustomPrompt="1"/>
          </p:nvPr>
        </p:nvSpPr>
        <p:spPr>
          <a:xfrm>
            <a:off x="632127" y="1727052"/>
            <a:ext cx="3489235" cy="443753"/>
          </a:xfrm>
          <a:prstGeom prst="rect">
            <a:avLst/>
          </a:prstGeom>
        </p:spPr>
        <p:txBody>
          <a:bodyPr lIns="0" tIns="0" rIns="0" bIns="0" anchor="t"/>
          <a:lstStyle>
            <a:lvl1pPr marL="0" indent="0" algn="l">
              <a:lnSpc>
                <a:spcPts val="48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dirty="0"/>
              <a:t>Heading </a:t>
            </a:r>
            <a:endParaRPr lang="en-US" dirty="0"/>
          </a:p>
        </p:txBody>
      </p:sp>
      <p:sp>
        <p:nvSpPr>
          <p:cNvPr id="12" name="Text Placeholder 2">
            <a:extLst>
              <a:ext uri="{FF2B5EF4-FFF2-40B4-BE49-F238E27FC236}">
                <a16:creationId xmlns:a16="http://schemas.microsoft.com/office/drawing/2014/main" id="{4BF4BE6A-BFE4-6E4C-969B-1337FD953AE3}"/>
              </a:ext>
            </a:extLst>
          </p:cNvPr>
          <p:cNvSpPr>
            <a:spLocks noGrp="1"/>
          </p:cNvSpPr>
          <p:nvPr>
            <p:ph type="body" sz="quarter" idx="16" hasCustomPrompt="1"/>
          </p:nvPr>
        </p:nvSpPr>
        <p:spPr>
          <a:xfrm>
            <a:off x="632125" y="2382520"/>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15" name="Text Placeholder 2">
            <a:extLst>
              <a:ext uri="{FF2B5EF4-FFF2-40B4-BE49-F238E27FC236}">
                <a16:creationId xmlns:a16="http://schemas.microsoft.com/office/drawing/2014/main" id="{47B4C30B-F1EA-664E-9C58-55B53A6D3E63}"/>
              </a:ext>
            </a:extLst>
          </p:cNvPr>
          <p:cNvSpPr>
            <a:spLocks noGrp="1"/>
          </p:cNvSpPr>
          <p:nvPr>
            <p:ph type="body" sz="quarter" idx="20" hasCustomPrompt="1"/>
          </p:nvPr>
        </p:nvSpPr>
        <p:spPr>
          <a:xfrm>
            <a:off x="632125" y="4226950"/>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16" name="Text Placeholder 2">
            <a:extLst>
              <a:ext uri="{FF2B5EF4-FFF2-40B4-BE49-F238E27FC236}">
                <a16:creationId xmlns:a16="http://schemas.microsoft.com/office/drawing/2014/main" id="{073C0E74-4640-3741-BCCB-01F8D1CB00F0}"/>
              </a:ext>
            </a:extLst>
          </p:cNvPr>
          <p:cNvSpPr>
            <a:spLocks noGrp="1"/>
          </p:cNvSpPr>
          <p:nvPr>
            <p:ph type="body" sz="quarter" idx="32" hasCustomPrompt="1"/>
          </p:nvPr>
        </p:nvSpPr>
        <p:spPr>
          <a:xfrm>
            <a:off x="632125" y="4645904"/>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17" name="Text Placeholder 2">
            <a:extLst>
              <a:ext uri="{FF2B5EF4-FFF2-40B4-BE49-F238E27FC236}">
                <a16:creationId xmlns:a16="http://schemas.microsoft.com/office/drawing/2014/main" id="{2DFB8BFB-D1A5-BF4D-9559-085B9AD708C8}"/>
              </a:ext>
            </a:extLst>
          </p:cNvPr>
          <p:cNvSpPr>
            <a:spLocks noGrp="1"/>
          </p:cNvSpPr>
          <p:nvPr>
            <p:ph type="body" sz="quarter" idx="31" hasCustomPrompt="1"/>
          </p:nvPr>
        </p:nvSpPr>
        <p:spPr>
          <a:xfrm>
            <a:off x="632125" y="2813067"/>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Tree>
    <p:extLst>
      <p:ext uri="{BB962C8B-B14F-4D97-AF65-F5344CB8AC3E}">
        <p14:creationId xmlns:p14="http://schemas.microsoft.com/office/powerpoint/2010/main" val="273752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Midnigh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42D79D-196D-79B2-C9D9-9E420F6F7382}"/>
              </a:ext>
            </a:extLst>
          </p:cNvPr>
          <p:cNvSpPr>
            <a:spLocks noGrp="1"/>
          </p:cNvSpPr>
          <p:nvPr>
            <p:ph type="ctrTitle" hasCustomPrompt="1"/>
          </p:nvPr>
        </p:nvSpPr>
        <p:spPr>
          <a:xfrm>
            <a:off x="609601" y="2963993"/>
            <a:ext cx="11070167" cy="1504200"/>
          </a:xfrm>
          <a:prstGeom prst="rect">
            <a:avLst/>
          </a:prstGeom>
          <a:noFill/>
        </p:spPr>
        <p:txBody>
          <a:bodyPr lIns="0" tIns="0" rIns="0" bIns="0" anchor="t" anchorCtr="0"/>
          <a:lstStyle>
            <a:lvl1pPr marL="0" indent="0" algn="l">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dirty="0"/>
              <a:t>Presentation Title </a:t>
            </a:r>
            <a:br>
              <a:rPr lang="en-GB" dirty="0"/>
            </a:br>
            <a:r>
              <a:rPr lang="en-GB" dirty="0"/>
              <a:t>Goes Here</a:t>
            </a:r>
            <a:endParaRPr lang="en-US" dirty="0"/>
          </a:p>
        </p:txBody>
      </p:sp>
      <p:sp>
        <p:nvSpPr>
          <p:cNvPr id="8" name="Subtitle">
            <a:extLst>
              <a:ext uri="{FF2B5EF4-FFF2-40B4-BE49-F238E27FC236}">
                <a16:creationId xmlns:a16="http://schemas.microsoft.com/office/drawing/2014/main" id="{8D946DB3-26D2-2EE1-728C-7D32C4930F2E}"/>
              </a:ext>
            </a:extLst>
          </p:cNvPr>
          <p:cNvSpPr>
            <a:spLocks noGrp="1"/>
          </p:cNvSpPr>
          <p:nvPr>
            <p:ph type="body" sz="quarter" idx="13" hasCustomPrompt="1"/>
          </p:nvPr>
        </p:nvSpPr>
        <p:spPr>
          <a:xfrm>
            <a:off x="609602" y="4570429"/>
            <a:ext cx="11070167" cy="398668"/>
          </a:xfrm>
          <a:prstGeom prst="rect">
            <a:avLst/>
          </a:prstGeom>
          <a:noFill/>
        </p:spPr>
        <p:txBody>
          <a:bodyPr lIns="0" tIns="0" rIns="0" bIns="0"/>
          <a:lstStyle>
            <a:lvl1pPr marL="0" indent="0" algn="l">
              <a:buFont typeface="Arial" panose="020B0604020202020204" pitchFamily="34" charset="0"/>
              <a:buNone/>
              <a:defRPr sz="20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 Goes Here</a:t>
            </a:r>
          </a:p>
        </p:txBody>
      </p:sp>
      <p:sp>
        <p:nvSpPr>
          <p:cNvPr id="12" name="Subtitle 2">
            <a:extLst>
              <a:ext uri="{FF2B5EF4-FFF2-40B4-BE49-F238E27FC236}">
                <a16:creationId xmlns:a16="http://schemas.microsoft.com/office/drawing/2014/main" id="{E07CA8F8-C47B-50F4-9C65-C46111F86B86}"/>
              </a:ext>
            </a:extLst>
          </p:cNvPr>
          <p:cNvSpPr>
            <a:spLocks noGrp="1"/>
          </p:cNvSpPr>
          <p:nvPr>
            <p:ph type="subTitle" idx="1" hasCustomPrompt="1"/>
          </p:nvPr>
        </p:nvSpPr>
        <p:spPr>
          <a:xfrm>
            <a:off x="609601" y="5077400"/>
            <a:ext cx="11070167" cy="807177"/>
          </a:xfrm>
          <a:prstGeom prst="rect">
            <a:avLst/>
          </a:prstGeom>
          <a:noFill/>
        </p:spPr>
        <p:txBody>
          <a:bodyPr lIns="0" tIns="0" rIns="0" bIns="0" anchor="t" anchorCtr="0">
            <a:noAutofit/>
          </a:bodyPr>
          <a:lstStyle>
            <a:lvl1pPr marL="0" indent="0" algn="l">
              <a:lnSpc>
                <a:spcPct val="100000"/>
              </a:lnSpc>
              <a:spcBef>
                <a:spcPts val="0"/>
              </a:spcBef>
              <a:spcAft>
                <a:spcPts val="1600"/>
              </a:spcAft>
              <a:buNone/>
              <a:defRPr sz="1333" b="0" i="0">
                <a:solidFill>
                  <a:schemeClr val="bg1"/>
                </a:solidFill>
                <a:latin typeface="CiscoSansTT Light" panose="020B0503020201020303" pitchFamily="34" charset="0"/>
                <a:cs typeface="CiscoSansTT Light" panose="020B0503020201020303" pitchFamily="34" charset="0"/>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dirty="0"/>
              <a:t>Speaker Name, Speaker Title </a:t>
            </a:r>
            <a:br>
              <a:rPr lang="en-GB" dirty="0"/>
            </a:br>
            <a:r>
              <a:rPr lang="en-GB" dirty="0"/>
              <a:t>Department</a:t>
            </a:r>
          </a:p>
          <a:p>
            <a:r>
              <a:rPr lang="en-GB" dirty="0"/>
              <a:t>Date</a:t>
            </a:r>
            <a:endParaRPr lang="en-US" dirty="0"/>
          </a:p>
        </p:txBody>
      </p:sp>
      <p:pic>
        <p:nvPicPr>
          <p:cNvPr id="25" name="Picture 7">
            <a:extLst>
              <a:ext uri="{FF2B5EF4-FFF2-40B4-BE49-F238E27FC236}">
                <a16:creationId xmlns:a16="http://schemas.microsoft.com/office/drawing/2014/main" id="{C5A29C15-48D7-6644-9164-6F819B3D7D8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89452" y="6312387"/>
            <a:ext cx="590315" cy="310165"/>
          </a:xfrm>
          <a:prstGeom prst="rect">
            <a:avLst/>
          </a:prstGeom>
        </p:spPr>
      </p:pic>
      <p:pic>
        <p:nvPicPr>
          <p:cNvPr id="3" name="Picture 2" descr="Diagram&#10;&#10;Description automatically generated">
            <a:extLst>
              <a:ext uri="{FF2B5EF4-FFF2-40B4-BE49-F238E27FC236}">
                <a16:creationId xmlns:a16="http://schemas.microsoft.com/office/drawing/2014/main" id="{D7B23534-4FFE-91D9-E91C-AD187115467D}"/>
              </a:ext>
            </a:extLst>
          </p:cNvPr>
          <p:cNvPicPr>
            <a:picLocks noChangeAspect="1"/>
          </p:cNvPicPr>
          <p:nvPr userDrawn="1"/>
        </p:nvPicPr>
        <p:blipFill>
          <a:blip r:embed="rId4"/>
          <a:stretch>
            <a:fillRect/>
          </a:stretch>
        </p:blipFill>
        <p:spPr>
          <a:xfrm>
            <a:off x="8491819" y="168233"/>
            <a:ext cx="3478528" cy="2119340"/>
          </a:xfrm>
          <a:prstGeom prst="rect">
            <a:avLst/>
          </a:prstGeom>
        </p:spPr>
      </p:pic>
    </p:spTree>
    <p:extLst>
      <p:ext uri="{BB962C8B-B14F-4D97-AF65-F5344CB8AC3E}">
        <p14:creationId xmlns:p14="http://schemas.microsoft.com/office/powerpoint/2010/main" val="3598654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6" name="Chart Placeholder 5"/>
          <p:cNvSpPr>
            <a:spLocks noGrp="1"/>
          </p:cNvSpPr>
          <p:nvPr>
            <p:ph type="chart" sz="quarter" idx="10"/>
          </p:nvPr>
        </p:nvSpPr>
        <p:spPr>
          <a:xfrm>
            <a:off x="6786034" y="431802"/>
            <a:ext cx="4796367" cy="6045199"/>
          </a:xfrm>
          <a:prstGeom prst="rect">
            <a:avLst/>
          </a:prstGeom>
        </p:spPr>
        <p:txBody>
          <a:bodyPr anchor="ctr" anchorCtr="0"/>
          <a:lstStyle>
            <a:lvl1pPr marL="0" indent="0" algn="ctr">
              <a:buNone/>
              <a:defRPr>
                <a:solidFill>
                  <a:schemeClr val="bg1"/>
                </a:solidFill>
              </a:defRPr>
            </a:lvl1pPr>
          </a:lstStyle>
          <a:p>
            <a:endParaRPr lang="en-US" dirty="0"/>
          </a:p>
        </p:txBody>
      </p:sp>
      <p:sp>
        <p:nvSpPr>
          <p:cNvPr id="4" name="Title 1">
            <a:extLst>
              <a:ext uri="{FF2B5EF4-FFF2-40B4-BE49-F238E27FC236}">
                <a16:creationId xmlns:a16="http://schemas.microsoft.com/office/drawing/2014/main" id="{7C0FB4A9-9785-254F-982E-7E82B77BF549}"/>
              </a:ext>
            </a:extLst>
          </p:cNvPr>
          <p:cNvSpPr>
            <a:spLocks noGrp="1"/>
          </p:cNvSpPr>
          <p:nvPr>
            <p:ph type="ctrTitle" hasCustomPrompt="1"/>
          </p:nvPr>
        </p:nvSpPr>
        <p:spPr>
          <a:xfrm>
            <a:off x="636096" y="2209801"/>
            <a:ext cx="5451437" cy="1955628"/>
          </a:xfrm>
          <a:prstGeom prst="rect">
            <a:avLst/>
          </a:prstGeom>
        </p:spPr>
        <p:txBody>
          <a:bodyPr lIns="0" tIns="0" rIns="0" bIns="0" anchor="t" anchorCtr="0"/>
          <a:lstStyle>
            <a:lvl1pPr marL="0" indent="0" algn="l">
              <a:lnSpc>
                <a:spcPts val="4800"/>
              </a:lnSpc>
              <a:buFont typeface="Arial" panose="020B0604020202020204" pitchFamily="34" charset="0"/>
              <a:buNone/>
              <a:defRPr sz="4267"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dirty="0"/>
              <a:t>Slide copy should</a:t>
            </a:r>
            <a:br>
              <a:rPr lang="en-GB" dirty="0"/>
            </a:br>
            <a:r>
              <a:rPr lang="en-GB" dirty="0"/>
              <a:t>go here</a:t>
            </a:r>
            <a:endParaRPr lang="en-US" dirty="0"/>
          </a:p>
        </p:txBody>
      </p:sp>
      <p:sp>
        <p:nvSpPr>
          <p:cNvPr id="5" name="Text Placeholder 2">
            <a:extLst>
              <a:ext uri="{FF2B5EF4-FFF2-40B4-BE49-F238E27FC236}">
                <a16:creationId xmlns:a16="http://schemas.microsoft.com/office/drawing/2014/main" id="{12E46C8F-E026-C84A-A391-0ECC37D83E5C}"/>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Section Title</a:t>
            </a:r>
          </a:p>
        </p:txBody>
      </p:sp>
    </p:spTree>
    <p:extLst>
      <p:ext uri="{BB962C8B-B14F-4D97-AF65-F5344CB8AC3E}">
        <p14:creationId xmlns:p14="http://schemas.microsoft.com/office/powerpoint/2010/main" val="3503842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Map">
    <p:spTree>
      <p:nvGrpSpPr>
        <p:cNvPr id="1" name=""/>
        <p:cNvGrpSpPr/>
        <p:nvPr/>
      </p:nvGrpSpPr>
      <p:grpSpPr>
        <a:xfrm>
          <a:off x="0" y="0"/>
          <a:ext cx="0" cy="0"/>
          <a:chOff x="0" y="0"/>
          <a:chExt cx="0" cy="0"/>
        </a:xfrm>
      </p:grpSpPr>
      <p:sp>
        <p:nvSpPr>
          <p:cNvPr id="232" name="Text Placeholder 2">
            <a:extLst>
              <a:ext uri="{FF2B5EF4-FFF2-40B4-BE49-F238E27FC236}">
                <a16:creationId xmlns:a16="http://schemas.microsoft.com/office/drawing/2014/main" id="{67FCB9FE-BEA1-F047-9591-FFE8B13BDF71}"/>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Section Title</a:t>
            </a:r>
          </a:p>
        </p:txBody>
      </p:sp>
      <p:sp>
        <p:nvSpPr>
          <p:cNvPr id="233" name="Text Placeholder 6">
            <a:extLst>
              <a:ext uri="{FF2B5EF4-FFF2-40B4-BE49-F238E27FC236}">
                <a16:creationId xmlns:a16="http://schemas.microsoft.com/office/drawing/2014/main" id="{C34119BF-933C-A245-93D4-3CD7C1CED56A}"/>
              </a:ext>
            </a:extLst>
          </p:cNvPr>
          <p:cNvSpPr>
            <a:spLocks noGrp="1"/>
          </p:cNvSpPr>
          <p:nvPr>
            <p:ph type="body" sz="quarter" idx="23" hasCustomPrompt="1"/>
          </p:nvPr>
        </p:nvSpPr>
        <p:spPr>
          <a:xfrm>
            <a:off x="622770" y="783727"/>
            <a:ext cx="7460073" cy="482748"/>
          </a:xfrm>
          <a:prstGeom prst="rect">
            <a:avLst/>
          </a:prstGeom>
        </p:spPr>
        <p:txBody>
          <a:bodyPr lIns="0" tIns="0" rIns="0" bIns="0" anchor="t" anchorCtr="0"/>
          <a:lstStyle>
            <a:lvl1pPr marL="0" indent="0">
              <a:lnSpc>
                <a:spcPts val="48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dirty="0"/>
              <a:t>Heading goes here</a:t>
            </a:r>
          </a:p>
        </p:txBody>
      </p:sp>
      <p:sp>
        <p:nvSpPr>
          <p:cNvPr id="239" name="Text Placeholder 2">
            <a:extLst>
              <a:ext uri="{FF2B5EF4-FFF2-40B4-BE49-F238E27FC236}">
                <a16:creationId xmlns:a16="http://schemas.microsoft.com/office/drawing/2014/main" id="{0432F0B5-AA18-A142-8000-0B8E86D9192F}"/>
              </a:ext>
            </a:extLst>
          </p:cNvPr>
          <p:cNvSpPr>
            <a:spLocks noGrp="1"/>
          </p:cNvSpPr>
          <p:nvPr>
            <p:ph type="body" sz="quarter" idx="15" hasCustomPrompt="1"/>
          </p:nvPr>
        </p:nvSpPr>
        <p:spPr>
          <a:xfrm>
            <a:off x="632125" y="4261989"/>
            <a:ext cx="2587813" cy="1859411"/>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1"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This map is fully editable. Double-click </a:t>
            </a:r>
            <a:br>
              <a:rPr lang="en-GB" dirty="0"/>
            </a:br>
            <a:r>
              <a:rPr lang="en-GB" dirty="0"/>
              <a:t>or ungroup to edit individual countries. </a:t>
            </a:r>
            <a:br>
              <a:rPr lang="en-GB" dirty="0"/>
            </a:br>
            <a:br>
              <a:rPr lang="en-GB" dirty="0"/>
            </a:br>
            <a:r>
              <a:rPr lang="en-GB" dirty="0"/>
              <a:t>Disclaimer: This map is sourced from the current UN map. It represents only the approximate relative location of boundaries and is not authoritative. This is for informational purposes and is not prepared or suitable for legal, engineering or survey purposes.  </a:t>
            </a:r>
          </a:p>
          <a:p>
            <a:pPr lvl="0"/>
            <a:endParaRPr lang="en-GB" dirty="0"/>
          </a:p>
        </p:txBody>
      </p:sp>
    </p:spTree>
    <p:extLst>
      <p:ext uri="{BB962C8B-B14F-4D97-AF65-F5344CB8AC3E}">
        <p14:creationId xmlns:p14="http://schemas.microsoft.com/office/powerpoint/2010/main" val="173732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Closing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AD5A65-A7EB-424E-8ADF-62E6668815B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38770" y="2921000"/>
            <a:ext cx="2114461" cy="874949"/>
          </a:xfrm>
          <a:prstGeom prst="rect">
            <a:avLst/>
          </a:prstGeom>
        </p:spPr>
      </p:pic>
    </p:spTree>
    <p:extLst>
      <p:ext uri="{BB962C8B-B14F-4D97-AF65-F5344CB8AC3E}">
        <p14:creationId xmlns:p14="http://schemas.microsoft.com/office/powerpoint/2010/main" val="2663636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05"/>
        <p:cNvGrpSpPr/>
        <p:nvPr/>
      </p:nvGrpSpPr>
      <p:grpSpPr>
        <a:xfrm>
          <a:off x="0" y="0"/>
          <a:ext cx="0" cy="0"/>
          <a:chOff x="0" y="0"/>
          <a:chExt cx="0" cy="0"/>
        </a:xfrm>
      </p:grpSpPr>
      <p:sp>
        <p:nvSpPr>
          <p:cNvPr id="406" name="Google Shape;406;p13"/>
          <p:cNvSpPr txBox="1">
            <a:spLocks noGrp="1"/>
          </p:cNvSpPr>
          <p:nvPr>
            <p:ph type="ctrTitle"/>
          </p:nvPr>
        </p:nvSpPr>
        <p:spPr>
          <a:xfrm flipH="1">
            <a:off x="1027600" y="624600"/>
            <a:ext cx="5068400" cy="770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cxnSp>
        <p:nvCxnSpPr>
          <p:cNvPr id="407" name="Google Shape;407;p13"/>
          <p:cNvCxnSpPr/>
          <p:nvPr/>
        </p:nvCxnSpPr>
        <p:spPr>
          <a:xfrm>
            <a:off x="664033" y="-85233"/>
            <a:ext cx="0" cy="1498800"/>
          </a:xfrm>
          <a:prstGeom prst="straightConnector1">
            <a:avLst/>
          </a:prstGeom>
          <a:noFill/>
          <a:ln w="28575" cap="flat" cmpd="sng">
            <a:solidFill>
              <a:schemeClr val="lt2"/>
            </a:solidFill>
            <a:prstDash val="solid"/>
            <a:round/>
            <a:headEnd type="none" w="med" len="med"/>
            <a:tailEnd type="none" w="med" len="med"/>
          </a:ln>
        </p:spPr>
      </p:cxnSp>
      <p:grpSp>
        <p:nvGrpSpPr>
          <p:cNvPr id="408" name="Google Shape;408;p13"/>
          <p:cNvGrpSpPr/>
          <p:nvPr/>
        </p:nvGrpSpPr>
        <p:grpSpPr>
          <a:xfrm rot="5400000" flipH="1">
            <a:off x="10151761" y="4815774"/>
            <a:ext cx="1170468" cy="2945455"/>
            <a:chOff x="-26858" y="-227337"/>
            <a:chExt cx="1093215" cy="2757917"/>
          </a:xfrm>
        </p:grpSpPr>
        <p:sp>
          <p:nvSpPr>
            <p:cNvPr id="409" name="Google Shape;409;p13"/>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3"/>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3"/>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3"/>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3"/>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3"/>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3"/>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3"/>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3"/>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3"/>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3"/>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3"/>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3"/>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3"/>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3"/>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3"/>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3"/>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3"/>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3"/>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3"/>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3"/>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3"/>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0682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eque Lef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A1FD7D-7C93-E645-B2E9-AD2B9329C1E8}"/>
              </a:ext>
            </a:extLst>
          </p:cNvPr>
          <p:cNvSpPr>
            <a:spLocks noGrp="1"/>
          </p:cNvSpPr>
          <p:nvPr>
            <p:ph type="ctrTitle" hasCustomPrompt="1"/>
          </p:nvPr>
        </p:nvSpPr>
        <p:spPr>
          <a:xfrm>
            <a:off x="625930" y="2565402"/>
            <a:ext cx="10232589" cy="637377"/>
          </a:xfrm>
          <a:prstGeom prst="rect">
            <a:avLst/>
          </a:prstGeom>
        </p:spPr>
        <p:txBody>
          <a:bodyPr lIns="0" tIns="0" rIns="0" bIns="0" anchor="ctr"/>
          <a:lstStyle>
            <a:lvl1pPr marL="0" indent="0" algn="l">
              <a:lnSpc>
                <a:spcPct val="100000"/>
              </a:lnSpc>
              <a:buFont typeface="Arial" panose="020B0604020202020204" pitchFamily="34" charset="0"/>
              <a:buNone/>
              <a:defRPr sz="4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Segue slide copy goes here</a:t>
            </a:r>
            <a:endParaRPr lang="en-US"/>
          </a:p>
        </p:txBody>
      </p:sp>
    </p:spTree>
    <p:extLst>
      <p:ext uri="{BB962C8B-B14F-4D97-AF65-F5344CB8AC3E}">
        <p14:creationId xmlns:p14="http://schemas.microsoft.com/office/powerpoint/2010/main" val="1908987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1">
  <p:cSld name="Main point 1">
    <p:spTree>
      <p:nvGrpSpPr>
        <p:cNvPr id="1" name="Shape 744"/>
        <p:cNvGrpSpPr/>
        <p:nvPr/>
      </p:nvGrpSpPr>
      <p:grpSpPr>
        <a:xfrm>
          <a:off x="0" y="0"/>
          <a:ext cx="0" cy="0"/>
          <a:chOff x="0" y="0"/>
          <a:chExt cx="0" cy="0"/>
        </a:xfrm>
      </p:grpSpPr>
      <p:sp>
        <p:nvSpPr>
          <p:cNvPr id="745" name="Google Shape;745;p20"/>
          <p:cNvSpPr txBox="1">
            <a:spLocks noGrp="1"/>
          </p:cNvSpPr>
          <p:nvPr>
            <p:ph type="title"/>
          </p:nvPr>
        </p:nvSpPr>
        <p:spPr>
          <a:xfrm>
            <a:off x="4768200" y="2541913"/>
            <a:ext cx="7206800" cy="26996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128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grpSp>
        <p:nvGrpSpPr>
          <p:cNvPr id="746" name="Google Shape;746;p20"/>
          <p:cNvGrpSpPr/>
          <p:nvPr/>
        </p:nvGrpSpPr>
        <p:grpSpPr>
          <a:xfrm>
            <a:off x="-35796" y="-374157"/>
            <a:ext cx="3820083" cy="4818632"/>
            <a:chOff x="-26858" y="-227337"/>
            <a:chExt cx="2186403" cy="2757917"/>
          </a:xfrm>
        </p:grpSpPr>
        <p:sp>
          <p:nvSpPr>
            <p:cNvPr id="747" name="Google Shape;747;p20"/>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0"/>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0"/>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0"/>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0"/>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0"/>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0"/>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0"/>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0"/>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0"/>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0"/>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0"/>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0"/>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0"/>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0"/>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0"/>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0"/>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0"/>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0"/>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0"/>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0"/>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0"/>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0"/>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0"/>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0"/>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0"/>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0"/>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0"/>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0"/>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0"/>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0"/>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0"/>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0"/>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0"/>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0"/>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0"/>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0"/>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0"/>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0"/>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0"/>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52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7" name="Google Shape;787;p20"/>
          <p:cNvGrpSpPr/>
          <p:nvPr/>
        </p:nvGrpSpPr>
        <p:grpSpPr>
          <a:xfrm rot="5400000" flipH="1">
            <a:off x="10151761" y="4815774"/>
            <a:ext cx="1170468" cy="2945455"/>
            <a:chOff x="-26858" y="-227337"/>
            <a:chExt cx="1093215" cy="2757917"/>
          </a:xfrm>
        </p:grpSpPr>
        <p:sp>
          <p:nvSpPr>
            <p:cNvPr id="788" name="Google Shape;788;p20"/>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0"/>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0"/>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0"/>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0"/>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0"/>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0"/>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0"/>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0"/>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0"/>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0"/>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0"/>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0"/>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0"/>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0"/>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0"/>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0"/>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0"/>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0"/>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0"/>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0"/>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0"/>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322512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Midnight">
    <p:spTree>
      <p:nvGrpSpPr>
        <p:cNvPr id="1" name=""/>
        <p:cNvGrpSpPr/>
        <p:nvPr/>
      </p:nvGrpSpPr>
      <p:grpSpPr>
        <a:xfrm>
          <a:off x="0" y="0"/>
          <a:ext cx="0" cy="0"/>
          <a:chOff x="0" y="0"/>
          <a:chExt cx="0" cy="0"/>
        </a:xfrm>
      </p:grpSpPr>
      <p:pic>
        <p:nvPicPr>
          <p:cNvPr id="25" name="Picture 7">
            <a:extLst>
              <a:ext uri="{FF2B5EF4-FFF2-40B4-BE49-F238E27FC236}">
                <a16:creationId xmlns:a16="http://schemas.microsoft.com/office/drawing/2014/main" id="{C5A29C15-48D7-6644-9164-6F819B3D7D8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868042" y="431800"/>
            <a:ext cx="714359" cy="375341"/>
          </a:xfrm>
          <a:prstGeom prst="rect">
            <a:avLst/>
          </a:prstGeom>
        </p:spPr>
      </p:pic>
      <p:sp>
        <p:nvSpPr>
          <p:cNvPr id="7" name="Title 1">
            <a:extLst>
              <a:ext uri="{FF2B5EF4-FFF2-40B4-BE49-F238E27FC236}">
                <a16:creationId xmlns:a16="http://schemas.microsoft.com/office/drawing/2014/main" id="{FB1806B9-59E1-8EE1-4B4C-90B4D0E1F8B6}"/>
              </a:ext>
            </a:extLst>
          </p:cNvPr>
          <p:cNvSpPr>
            <a:spLocks noGrp="1"/>
          </p:cNvSpPr>
          <p:nvPr>
            <p:ph type="ctrTitle" hasCustomPrompt="1"/>
          </p:nvPr>
        </p:nvSpPr>
        <p:spPr>
          <a:xfrm>
            <a:off x="609600" y="3200817"/>
            <a:ext cx="10972800" cy="1504200"/>
          </a:xfrm>
          <a:prstGeom prst="rect">
            <a:avLst/>
          </a:prstGeom>
        </p:spPr>
        <p:txBody>
          <a:bodyPr lIns="0" tIns="0" rIns="0" bIns="0" anchor="b" anchorCtr="0"/>
          <a:lstStyle>
            <a:lvl1pPr marL="0" indent="0" algn="r">
              <a:lnSpc>
                <a:spcPct val="90000"/>
              </a:lnSpc>
              <a:buFont typeface="Arial" panose="020B0604020202020204" pitchFamily="34" charset="0"/>
              <a:buNone/>
              <a:defRPr sz="5400" b="0" i="0" spc="0" baseline="0">
                <a:solidFill>
                  <a:schemeClr val="tx1"/>
                </a:solidFill>
                <a:latin typeface="CiscoSansTT ExtraLight" panose="020B0303020201020303" pitchFamily="34" charset="0"/>
                <a:cs typeface="CiscoSansTT ExtraLight"/>
              </a:defRPr>
            </a:lvl1pPr>
          </a:lstStyle>
          <a:p>
            <a:r>
              <a:rPr lang="en-GB"/>
              <a:t>Presentation title </a:t>
            </a:r>
            <a:br>
              <a:rPr lang="en-GB"/>
            </a:br>
            <a:r>
              <a:rPr lang="en-GB"/>
              <a:t>goes here</a:t>
            </a:r>
            <a:endParaRPr lang="en-US"/>
          </a:p>
        </p:txBody>
      </p:sp>
      <p:sp>
        <p:nvSpPr>
          <p:cNvPr id="11" name="Subtitle">
            <a:extLst>
              <a:ext uri="{FF2B5EF4-FFF2-40B4-BE49-F238E27FC236}">
                <a16:creationId xmlns:a16="http://schemas.microsoft.com/office/drawing/2014/main" id="{0752FE33-C659-2420-3AB6-DE44957C4B0C}"/>
              </a:ext>
            </a:extLst>
          </p:cNvPr>
          <p:cNvSpPr>
            <a:spLocks noGrp="1"/>
          </p:cNvSpPr>
          <p:nvPr>
            <p:ph type="body" sz="quarter" idx="13" hasCustomPrompt="1"/>
          </p:nvPr>
        </p:nvSpPr>
        <p:spPr>
          <a:xfrm>
            <a:off x="609600" y="4807254"/>
            <a:ext cx="10972800" cy="398668"/>
          </a:xfrm>
          <a:prstGeom prst="rect">
            <a:avLst/>
          </a:prstGeom>
        </p:spPr>
        <p:txBody>
          <a:bodyPr lIns="0" tIns="0" rIns="0" bIns="0"/>
          <a:lstStyle>
            <a:lvl1pPr marL="0" indent="0" algn="r">
              <a:buFont typeface="Arial" panose="020B0604020202020204" pitchFamily="34" charset="0"/>
              <a:buNone/>
              <a:defRPr sz="20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 goes here</a:t>
            </a:r>
          </a:p>
        </p:txBody>
      </p:sp>
      <p:sp>
        <p:nvSpPr>
          <p:cNvPr id="12" name="Speaker Name">
            <a:extLst>
              <a:ext uri="{FF2B5EF4-FFF2-40B4-BE49-F238E27FC236}">
                <a16:creationId xmlns:a16="http://schemas.microsoft.com/office/drawing/2014/main" id="{41F71C68-0397-BAD0-2DDC-F934B0E3B241}"/>
              </a:ext>
            </a:extLst>
          </p:cNvPr>
          <p:cNvSpPr>
            <a:spLocks noGrp="1"/>
          </p:cNvSpPr>
          <p:nvPr>
            <p:ph type="subTitle" idx="1" hasCustomPrompt="1"/>
          </p:nvPr>
        </p:nvSpPr>
        <p:spPr>
          <a:xfrm>
            <a:off x="609600" y="5314225"/>
            <a:ext cx="10972800" cy="807177"/>
          </a:xfrm>
          <a:prstGeom prst="rect">
            <a:avLst/>
          </a:prstGeom>
        </p:spPr>
        <p:txBody>
          <a:bodyPr lIns="0" tIns="0" rIns="0" bIns="0" anchor="t" anchorCtr="0">
            <a:noAutofit/>
          </a:bodyPr>
          <a:lstStyle>
            <a:lvl1pPr marL="0" indent="0" algn="r">
              <a:lnSpc>
                <a:spcPct val="100000"/>
              </a:lnSpc>
              <a:spcBef>
                <a:spcPts val="0"/>
              </a:spcBef>
              <a:spcAft>
                <a:spcPts val="1600"/>
              </a:spcAft>
              <a:buNone/>
              <a:defRPr sz="1300" b="0" i="0">
                <a:solidFill>
                  <a:schemeClr val="tx1"/>
                </a:solidFill>
                <a:latin typeface="CiscoSansTT Light" panose="020B0503020201020303" pitchFamily="34" charset="0"/>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a:p>
            <a:r>
              <a:rPr lang="en-GB"/>
              <a:t>Date</a:t>
            </a:r>
            <a:endParaRPr lang="en-US"/>
          </a:p>
        </p:txBody>
      </p:sp>
    </p:spTree>
    <p:extLst>
      <p:ext uri="{BB962C8B-B14F-4D97-AF65-F5344CB8AC3E}">
        <p14:creationId xmlns:p14="http://schemas.microsoft.com/office/powerpoint/2010/main" val="1392940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Midnight Lef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42D79D-196D-79B2-C9D9-9E420F6F7382}"/>
              </a:ext>
            </a:extLst>
          </p:cNvPr>
          <p:cNvSpPr>
            <a:spLocks noGrp="1"/>
          </p:cNvSpPr>
          <p:nvPr>
            <p:ph type="ctrTitle" hasCustomPrompt="1"/>
          </p:nvPr>
        </p:nvSpPr>
        <p:spPr>
          <a:xfrm>
            <a:off x="628011" y="3200817"/>
            <a:ext cx="10962553" cy="1504200"/>
          </a:xfrm>
          <a:prstGeom prst="rect">
            <a:avLst/>
          </a:prstGeom>
          <a:noFill/>
        </p:spPr>
        <p:txBody>
          <a:bodyPr lIns="0" tIns="0" rIns="0" bIns="0" anchor="b" anchorCtr="0"/>
          <a:lstStyle>
            <a:lvl1pPr marL="0" indent="0" algn="l">
              <a:lnSpc>
                <a:spcPct val="90000"/>
              </a:lnSpc>
              <a:buFont typeface="Arial" panose="020B0604020202020204" pitchFamily="34" charset="0"/>
              <a:buNone/>
              <a:defRPr sz="5400" b="0" i="0" spc="0" baseline="0">
                <a:solidFill>
                  <a:schemeClr val="tx1"/>
                </a:solidFill>
                <a:latin typeface="CiscoSansTT ExtraLight" panose="020B0303020201020303" pitchFamily="34" charset="0"/>
                <a:cs typeface="CiscoSansTT ExtraLight"/>
              </a:defRPr>
            </a:lvl1pPr>
          </a:lstStyle>
          <a:p>
            <a:r>
              <a:rPr lang="en-GB"/>
              <a:t>Presentation title </a:t>
            </a:r>
            <a:br>
              <a:rPr lang="en-GB"/>
            </a:br>
            <a:r>
              <a:rPr lang="en-GB"/>
              <a:t>goes here</a:t>
            </a:r>
            <a:endParaRPr lang="en-US"/>
          </a:p>
        </p:txBody>
      </p:sp>
      <p:sp>
        <p:nvSpPr>
          <p:cNvPr id="8" name="Subtitle">
            <a:extLst>
              <a:ext uri="{FF2B5EF4-FFF2-40B4-BE49-F238E27FC236}">
                <a16:creationId xmlns:a16="http://schemas.microsoft.com/office/drawing/2014/main" id="{8D946DB3-26D2-2EE1-728C-7D32C4930F2E}"/>
              </a:ext>
            </a:extLst>
          </p:cNvPr>
          <p:cNvSpPr>
            <a:spLocks noGrp="1"/>
          </p:cNvSpPr>
          <p:nvPr>
            <p:ph type="body" sz="quarter" idx="13" hasCustomPrompt="1"/>
          </p:nvPr>
        </p:nvSpPr>
        <p:spPr>
          <a:xfrm>
            <a:off x="628011" y="4807254"/>
            <a:ext cx="10962553" cy="398668"/>
          </a:xfrm>
          <a:prstGeom prst="rect">
            <a:avLst/>
          </a:prstGeom>
          <a:noFill/>
        </p:spPr>
        <p:txBody>
          <a:bodyPr lIns="0" tIns="0" rIns="0" bIns="0"/>
          <a:lstStyle>
            <a:lvl1pPr marL="0" indent="0" algn="l">
              <a:buFont typeface="Arial" panose="020B0604020202020204" pitchFamily="34" charset="0"/>
              <a:buNone/>
              <a:defRPr sz="20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 goes here</a:t>
            </a:r>
          </a:p>
        </p:txBody>
      </p:sp>
      <p:sp>
        <p:nvSpPr>
          <p:cNvPr id="12" name="Subtitle 2">
            <a:extLst>
              <a:ext uri="{FF2B5EF4-FFF2-40B4-BE49-F238E27FC236}">
                <a16:creationId xmlns:a16="http://schemas.microsoft.com/office/drawing/2014/main" id="{E07CA8F8-C47B-50F4-9C65-C46111F86B86}"/>
              </a:ext>
            </a:extLst>
          </p:cNvPr>
          <p:cNvSpPr>
            <a:spLocks noGrp="1"/>
          </p:cNvSpPr>
          <p:nvPr>
            <p:ph type="subTitle" idx="1" hasCustomPrompt="1"/>
          </p:nvPr>
        </p:nvSpPr>
        <p:spPr>
          <a:xfrm>
            <a:off x="628011" y="5314225"/>
            <a:ext cx="10962553" cy="807177"/>
          </a:xfrm>
          <a:prstGeom prst="rect">
            <a:avLst/>
          </a:prstGeom>
          <a:noFill/>
        </p:spPr>
        <p:txBody>
          <a:bodyPr lIns="0" tIns="0" rIns="0" bIns="0" anchor="t" anchorCtr="0">
            <a:noAutofit/>
          </a:bodyPr>
          <a:lstStyle>
            <a:lvl1pPr marL="0" indent="0" algn="l">
              <a:lnSpc>
                <a:spcPct val="100000"/>
              </a:lnSpc>
              <a:spcBef>
                <a:spcPts val="0"/>
              </a:spcBef>
              <a:spcAft>
                <a:spcPts val="1600"/>
              </a:spcAft>
              <a:buNone/>
              <a:defRPr sz="1300" b="0" i="0">
                <a:solidFill>
                  <a:schemeClr val="tx1"/>
                </a:solidFill>
                <a:latin typeface="CiscoSansTT Light" panose="020B0503020201020303" pitchFamily="34" charset="0"/>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a:p>
            <a:r>
              <a:rPr lang="en-GB"/>
              <a:t>Date</a:t>
            </a:r>
            <a:endParaRPr lang="en-US"/>
          </a:p>
        </p:txBody>
      </p:sp>
      <p:pic>
        <p:nvPicPr>
          <p:cNvPr id="25" name="Picture 7">
            <a:extLst>
              <a:ext uri="{FF2B5EF4-FFF2-40B4-BE49-F238E27FC236}">
                <a16:creationId xmlns:a16="http://schemas.microsoft.com/office/drawing/2014/main" id="{C5A29C15-48D7-6644-9164-6F819B3D7D8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431800"/>
            <a:ext cx="714359" cy="375341"/>
          </a:xfrm>
          <a:prstGeom prst="rect">
            <a:avLst/>
          </a:prstGeom>
        </p:spPr>
      </p:pic>
    </p:spTree>
    <p:extLst>
      <p:ext uri="{BB962C8B-B14F-4D97-AF65-F5344CB8AC3E}">
        <p14:creationId xmlns:p14="http://schemas.microsoft.com/office/powerpoint/2010/main" val="2522374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Midnight Left 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8B79449B-D8FD-934A-BDBF-CDDC969F0C21}"/>
              </a:ext>
            </a:extLst>
          </p:cNvPr>
          <p:cNvSpPr>
            <a:spLocks noGrp="1"/>
          </p:cNvSpPr>
          <p:nvPr>
            <p:ph type="pic" sz="quarter" idx="10" hasCustomPrompt="1"/>
          </p:nvPr>
        </p:nvSpPr>
        <p:spPr>
          <a:xfrm>
            <a:off x="8186059" y="0"/>
            <a:ext cx="4005943" cy="6858000"/>
          </a:xfrm>
          <a:prstGeom prst="rect">
            <a:avLst/>
          </a:prstGeom>
          <a:solidFill>
            <a:schemeClr val="bg2">
              <a:alpha val="13000"/>
            </a:schemeClr>
          </a:solid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picture</a:t>
            </a:r>
          </a:p>
        </p:txBody>
      </p:sp>
      <p:sp>
        <p:nvSpPr>
          <p:cNvPr id="16" name="Title 1">
            <a:extLst>
              <a:ext uri="{FF2B5EF4-FFF2-40B4-BE49-F238E27FC236}">
                <a16:creationId xmlns:a16="http://schemas.microsoft.com/office/drawing/2014/main" id="{295FAFAD-F810-39BD-3A75-77D90AC7B4C4}"/>
              </a:ext>
            </a:extLst>
          </p:cNvPr>
          <p:cNvSpPr>
            <a:spLocks noGrp="1"/>
          </p:cNvSpPr>
          <p:nvPr>
            <p:ph type="ctrTitle" hasCustomPrompt="1"/>
          </p:nvPr>
        </p:nvSpPr>
        <p:spPr>
          <a:xfrm>
            <a:off x="628011" y="3200817"/>
            <a:ext cx="10962553" cy="1504200"/>
          </a:xfrm>
          <a:prstGeom prst="rect">
            <a:avLst/>
          </a:prstGeom>
          <a:noFill/>
        </p:spPr>
        <p:txBody>
          <a:bodyPr lIns="0" tIns="0" rIns="0" bIns="0" anchor="b" anchorCtr="0"/>
          <a:lstStyle>
            <a:lvl1pPr marL="0" indent="0" algn="l">
              <a:lnSpc>
                <a:spcPct val="90000"/>
              </a:lnSpc>
              <a:buFont typeface="Arial" panose="020B0604020202020204" pitchFamily="34" charset="0"/>
              <a:buNone/>
              <a:defRPr sz="5400" b="0" i="0" spc="0" baseline="0">
                <a:solidFill>
                  <a:schemeClr val="tx1"/>
                </a:solidFill>
                <a:latin typeface="CiscoSansTT ExtraLight" panose="020B0303020201020303" pitchFamily="34" charset="0"/>
                <a:cs typeface="CiscoSansTT ExtraLight"/>
              </a:defRPr>
            </a:lvl1pPr>
          </a:lstStyle>
          <a:p>
            <a:r>
              <a:rPr lang="en-GB"/>
              <a:t>Presentation title </a:t>
            </a:r>
            <a:br>
              <a:rPr lang="en-GB"/>
            </a:br>
            <a:r>
              <a:rPr lang="en-GB"/>
              <a:t>goes here</a:t>
            </a:r>
            <a:endParaRPr lang="en-US"/>
          </a:p>
        </p:txBody>
      </p:sp>
      <p:sp>
        <p:nvSpPr>
          <p:cNvPr id="17" name="Subtitle">
            <a:extLst>
              <a:ext uri="{FF2B5EF4-FFF2-40B4-BE49-F238E27FC236}">
                <a16:creationId xmlns:a16="http://schemas.microsoft.com/office/drawing/2014/main" id="{8C37E0F8-C5E2-7BED-8AAC-897D792BB038}"/>
              </a:ext>
            </a:extLst>
          </p:cNvPr>
          <p:cNvSpPr>
            <a:spLocks noGrp="1"/>
          </p:cNvSpPr>
          <p:nvPr>
            <p:ph type="body" sz="quarter" idx="13" hasCustomPrompt="1"/>
          </p:nvPr>
        </p:nvSpPr>
        <p:spPr>
          <a:xfrm>
            <a:off x="628011" y="4807254"/>
            <a:ext cx="10962553" cy="398668"/>
          </a:xfrm>
          <a:prstGeom prst="rect">
            <a:avLst/>
          </a:prstGeom>
          <a:noFill/>
        </p:spPr>
        <p:txBody>
          <a:bodyPr lIns="0" tIns="0" rIns="0" bIns="0"/>
          <a:lstStyle>
            <a:lvl1pPr marL="0" indent="0" algn="l">
              <a:buFont typeface="Arial" panose="020B0604020202020204" pitchFamily="34" charset="0"/>
              <a:buNone/>
              <a:defRPr sz="20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 goes here</a:t>
            </a:r>
          </a:p>
        </p:txBody>
      </p:sp>
      <p:sp>
        <p:nvSpPr>
          <p:cNvPr id="18" name="Subtitle 2">
            <a:extLst>
              <a:ext uri="{FF2B5EF4-FFF2-40B4-BE49-F238E27FC236}">
                <a16:creationId xmlns:a16="http://schemas.microsoft.com/office/drawing/2014/main" id="{CD577481-303C-6B3D-080C-D901A9CC28E2}"/>
              </a:ext>
            </a:extLst>
          </p:cNvPr>
          <p:cNvSpPr>
            <a:spLocks noGrp="1"/>
          </p:cNvSpPr>
          <p:nvPr>
            <p:ph type="subTitle" idx="1" hasCustomPrompt="1"/>
          </p:nvPr>
        </p:nvSpPr>
        <p:spPr>
          <a:xfrm>
            <a:off x="628011" y="5314225"/>
            <a:ext cx="10962553" cy="807177"/>
          </a:xfrm>
          <a:prstGeom prst="rect">
            <a:avLst/>
          </a:prstGeom>
          <a:noFill/>
        </p:spPr>
        <p:txBody>
          <a:bodyPr lIns="0" tIns="0" rIns="0" bIns="0" anchor="t" anchorCtr="0">
            <a:noAutofit/>
          </a:bodyPr>
          <a:lstStyle>
            <a:lvl1pPr marL="0" indent="0" algn="l">
              <a:lnSpc>
                <a:spcPct val="100000"/>
              </a:lnSpc>
              <a:spcBef>
                <a:spcPts val="0"/>
              </a:spcBef>
              <a:spcAft>
                <a:spcPts val="1600"/>
              </a:spcAft>
              <a:buNone/>
              <a:defRPr sz="1300" b="0" i="0">
                <a:solidFill>
                  <a:schemeClr val="tx1"/>
                </a:solidFill>
                <a:latin typeface="CiscoSansTT Light" panose="020B0503020201020303" pitchFamily="34" charset="0"/>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a:p>
            <a:r>
              <a:rPr lang="en-GB"/>
              <a:t>Date</a:t>
            </a:r>
            <a:endParaRPr lang="en-US"/>
          </a:p>
        </p:txBody>
      </p:sp>
      <p:pic>
        <p:nvPicPr>
          <p:cNvPr id="10" name="Picture 7">
            <a:extLst>
              <a:ext uri="{FF2B5EF4-FFF2-40B4-BE49-F238E27FC236}">
                <a16:creationId xmlns:a16="http://schemas.microsoft.com/office/drawing/2014/main" id="{EB0D5F86-0DA7-566F-B06B-F0CEE9D6C56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431800"/>
            <a:ext cx="714359" cy="375341"/>
          </a:xfrm>
          <a:prstGeom prst="rect">
            <a:avLst/>
          </a:prstGeom>
        </p:spPr>
      </p:pic>
    </p:spTree>
    <p:extLst>
      <p:ext uri="{BB962C8B-B14F-4D97-AF65-F5344CB8AC3E}">
        <p14:creationId xmlns:p14="http://schemas.microsoft.com/office/powerpoint/2010/main" val="2204662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ransition R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A31272-7678-5F4F-BF05-F087FA2FC8E9}"/>
              </a:ext>
            </a:extLst>
          </p:cNvPr>
          <p:cNvSpPr>
            <a:spLocks noGrp="1"/>
          </p:cNvSpPr>
          <p:nvPr>
            <p:ph type="ctrTitle" hasCustomPrompt="1"/>
          </p:nvPr>
        </p:nvSpPr>
        <p:spPr>
          <a:xfrm>
            <a:off x="609601" y="3101870"/>
            <a:ext cx="10972801" cy="1262529"/>
          </a:xfrm>
          <a:prstGeom prst="rect">
            <a:avLst/>
          </a:prstGeom>
        </p:spPr>
        <p:txBody>
          <a:bodyPr anchor="ctr"/>
          <a:lstStyle>
            <a:lvl1pPr marL="0" indent="0" algn="r">
              <a:lnSpc>
                <a:spcPct val="100000"/>
              </a:lnSpc>
              <a:buFont typeface="Arial" panose="020B0604020202020204" pitchFamily="34" charset="0"/>
              <a:buNone/>
              <a:defRPr sz="4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Transition slide goes here</a:t>
            </a:r>
            <a:endParaRPr lang="en-US"/>
          </a:p>
        </p:txBody>
      </p:sp>
      <p:sp>
        <p:nvSpPr>
          <p:cNvPr id="9" name="Text Placeholder 2">
            <a:extLst>
              <a:ext uri="{FF2B5EF4-FFF2-40B4-BE49-F238E27FC236}">
                <a16:creationId xmlns:a16="http://schemas.microsoft.com/office/drawing/2014/main" id="{DECC8AF0-3BE8-4648-B8CF-BE366F78ABFC}"/>
              </a:ext>
            </a:extLst>
          </p:cNvPr>
          <p:cNvSpPr>
            <a:spLocks noGrp="1"/>
          </p:cNvSpPr>
          <p:nvPr>
            <p:ph type="body" sz="quarter" idx="14" hasCustomPrompt="1"/>
          </p:nvPr>
        </p:nvSpPr>
        <p:spPr>
          <a:xfrm>
            <a:off x="609603" y="431802"/>
            <a:ext cx="10972800" cy="398668"/>
          </a:xfrm>
          <a:prstGeom prst="rect">
            <a:avLst/>
          </a:prstGeom>
        </p:spPr>
        <p:txBody>
          <a:bodyPr lIns="0" tIns="0" rIns="0" bIns="0"/>
          <a:lstStyle>
            <a:lvl1pPr marL="0" indent="0" algn="r">
              <a:buFont typeface="Arial" panose="020B0604020202020204" pitchFamily="34" charset="0"/>
              <a:buNone/>
              <a:defRPr sz="1333"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3" name="TextBox 12">
            <a:extLst>
              <a:ext uri="{FF2B5EF4-FFF2-40B4-BE49-F238E27FC236}">
                <a16:creationId xmlns:a16="http://schemas.microsoft.com/office/drawing/2014/main" id="{C4D79563-9547-9B5C-F7F4-A016B119A7E7}"/>
              </a:ext>
            </a:extLst>
          </p:cNvPr>
          <p:cNvSpPr txBox="1"/>
          <p:nvPr userDrawn="1"/>
        </p:nvSpPr>
        <p:spPr>
          <a:xfrm>
            <a:off x="4358642" y="-548640"/>
            <a:ext cx="184731" cy="369332"/>
          </a:xfrm>
          <a:prstGeom prst="rect">
            <a:avLst/>
          </a:prstGeom>
          <a:noFill/>
        </p:spPr>
        <p:txBody>
          <a:bodyPr wrap="none" rtlCol="0">
            <a:spAutoFit/>
          </a:bodyPr>
          <a:lstStyle/>
          <a:p>
            <a:endParaRPr lang="en-US">
              <a:latin typeface="+mn-lt"/>
            </a:endParaRPr>
          </a:p>
        </p:txBody>
      </p:sp>
    </p:spTree>
    <p:extLst>
      <p:ext uri="{BB962C8B-B14F-4D97-AF65-F5344CB8AC3E}">
        <p14:creationId xmlns:p14="http://schemas.microsoft.com/office/powerpoint/2010/main" val="2204871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Midnigh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6932821-64A3-03B1-B975-7E8F242946A5}"/>
              </a:ext>
            </a:extLst>
          </p:cNvPr>
          <p:cNvSpPr>
            <a:spLocks noGrp="1"/>
          </p:cNvSpPr>
          <p:nvPr>
            <p:ph type="ctrTitle" hasCustomPrompt="1"/>
          </p:nvPr>
        </p:nvSpPr>
        <p:spPr>
          <a:xfrm>
            <a:off x="609601" y="3200817"/>
            <a:ext cx="11070167" cy="1504200"/>
          </a:xfrm>
          <a:prstGeom prst="rect">
            <a:avLst/>
          </a:prstGeom>
        </p:spPr>
        <p:txBody>
          <a:bodyPr lIns="0" tIns="0" rIns="0" bIns="0" anchor="t" anchorCtr="0"/>
          <a:lstStyle>
            <a:lvl1pPr marL="0" indent="0" algn="r">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dirty="0"/>
              <a:t>Presentation Title </a:t>
            </a:r>
            <a:br>
              <a:rPr lang="en-GB" dirty="0"/>
            </a:br>
            <a:r>
              <a:rPr lang="en-GB" dirty="0"/>
              <a:t>Goes Here</a:t>
            </a:r>
            <a:endParaRPr lang="en-US" dirty="0"/>
          </a:p>
        </p:txBody>
      </p:sp>
      <p:sp>
        <p:nvSpPr>
          <p:cNvPr id="8" name="Subtitle">
            <a:extLst>
              <a:ext uri="{FF2B5EF4-FFF2-40B4-BE49-F238E27FC236}">
                <a16:creationId xmlns:a16="http://schemas.microsoft.com/office/drawing/2014/main" id="{F25D80D2-C5B3-79B8-E258-6C1904E1F6F3}"/>
              </a:ext>
            </a:extLst>
          </p:cNvPr>
          <p:cNvSpPr>
            <a:spLocks noGrp="1"/>
          </p:cNvSpPr>
          <p:nvPr>
            <p:ph type="body" sz="quarter" idx="13" hasCustomPrompt="1"/>
          </p:nvPr>
        </p:nvSpPr>
        <p:spPr>
          <a:xfrm>
            <a:off x="609602" y="4807253"/>
            <a:ext cx="11070167" cy="398668"/>
          </a:xfrm>
          <a:prstGeom prst="rect">
            <a:avLst/>
          </a:prstGeom>
        </p:spPr>
        <p:txBody>
          <a:bodyPr lIns="0" tIns="0" rIns="0" bIns="0"/>
          <a:lstStyle>
            <a:lvl1pPr marL="0" indent="0" algn="r">
              <a:buFont typeface="Arial" panose="020B0604020202020204" pitchFamily="34" charset="0"/>
              <a:buNone/>
              <a:defRPr sz="20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 Goes Here</a:t>
            </a:r>
          </a:p>
        </p:txBody>
      </p:sp>
      <p:sp>
        <p:nvSpPr>
          <p:cNvPr id="10" name="Speaker Name">
            <a:extLst>
              <a:ext uri="{FF2B5EF4-FFF2-40B4-BE49-F238E27FC236}">
                <a16:creationId xmlns:a16="http://schemas.microsoft.com/office/drawing/2014/main" id="{68699F09-6DAA-5598-C7A3-D543A1A8CE6F}"/>
              </a:ext>
            </a:extLst>
          </p:cNvPr>
          <p:cNvSpPr>
            <a:spLocks noGrp="1"/>
          </p:cNvSpPr>
          <p:nvPr>
            <p:ph type="subTitle" idx="1" hasCustomPrompt="1"/>
          </p:nvPr>
        </p:nvSpPr>
        <p:spPr>
          <a:xfrm>
            <a:off x="609601" y="5314224"/>
            <a:ext cx="11070167" cy="807177"/>
          </a:xfrm>
          <a:prstGeom prst="rect">
            <a:avLst/>
          </a:prstGeom>
        </p:spPr>
        <p:txBody>
          <a:bodyPr lIns="0" tIns="0" rIns="0" bIns="0" anchor="t" anchorCtr="0">
            <a:noAutofit/>
          </a:bodyPr>
          <a:lstStyle>
            <a:lvl1pPr marL="0" indent="0" algn="r">
              <a:lnSpc>
                <a:spcPct val="100000"/>
              </a:lnSpc>
              <a:spcBef>
                <a:spcPts val="0"/>
              </a:spcBef>
              <a:spcAft>
                <a:spcPts val="1600"/>
              </a:spcAft>
              <a:buNone/>
              <a:defRPr sz="1333" b="0" i="0">
                <a:solidFill>
                  <a:schemeClr val="bg1"/>
                </a:solidFill>
                <a:latin typeface="CiscoSansTT Light" panose="020B0503020201020303" pitchFamily="34" charset="0"/>
                <a:cs typeface="CiscoSansTT Light" panose="020B0503020201020303" pitchFamily="34" charset="0"/>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dirty="0"/>
              <a:t>Speaker Name, Speaker Title </a:t>
            </a:r>
            <a:br>
              <a:rPr lang="en-GB" dirty="0"/>
            </a:br>
            <a:r>
              <a:rPr lang="en-GB" dirty="0"/>
              <a:t>Department</a:t>
            </a:r>
          </a:p>
          <a:p>
            <a:r>
              <a:rPr lang="en-GB" dirty="0"/>
              <a:t>Date</a:t>
            </a:r>
            <a:endParaRPr lang="en-US" dirty="0"/>
          </a:p>
        </p:txBody>
      </p:sp>
      <p:pic>
        <p:nvPicPr>
          <p:cNvPr id="25" name="Picture 7">
            <a:extLst>
              <a:ext uri="{FF2B5EF4-FFF2-40B4-BE49-F238E27FC236}">
                <a16:creationId xmlns:a16="http://schemas.microsoft.com/office/drawing/2014/main" id="{C5A29C15-48D7-6644-9164-6F819B3D7D8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65409" y="528610"/>
            <a:ext cx="714359" cy="375341"/>
          </a:xfrm>
          <a:prstGeom prst="rect">
            <a:avLst/>
          </a:prstGeom>
        </p:spPr>
      </p:pic>
      <p:pic>
        <p:nvPicPr>
          <p:cNvPr id="4" name="Picture 3" descr="Diagram&#10;&#10;Description automatically generated">
            <a:extLst>
              <a:ext uri="{FF2B5EF4-FFF2-40B4-BE49-F238E27FC236}">
                <a16:creationId xmlns:a16="http://schemas.microsoft.com/office/drawing/2014/main" id="{5F8F25B7-BAF4-8B68-6695-916EE17FAD40}"/>
              </a:ext>
            </a:extLst>
          </p:cNvPr>
          <p:cNvPicPr>
            <a:picLocks noChangeAspect="1"/>
          </p:cNvPicPr>
          <p:nvPr userDrawn="1"/>
        </p:nvPicPr>
        <p:blipFill>
          <a:blip r:embed="rId4"/>
          <a:stretch>
            <a:fillRect/>
          </a:stretch>
        </p:blipFill>
        <p:spPr>
          <a:xfrm>
            <a:off x="437104" y="168233"/>
            <a:ext cx="3478528" cy="2119340"/>
          </a:xfrm>
          <a:prstGeom prst="rect">
            <a:avLst/>
          </a:prstGeom>
        </p:spPr>
      </p:pic>
    </p:spTree>
    <p:extLst>
      <p:ext uri="{BB962C8B-B14F-4D97-AF65-F5344CB8AC3E}">
        <p14:creationId xmlns:p14="http://schemas.microsoft.com/office/powerpoint/2010/main" val="3860601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055E4C37-FAD6-B449-9189-A035C0C9E88B}"/>
              </a:ext>
            </a:extLst>
          </p:cNvPr>
          <p:cNvSpPr>
            <a:spLocks noGrp="1"/>
          </p:cNvSpPr>
          <p:nvPr>
            <p:ph type="subTitle" idx="1" hasCustomPrompt="1"/>
          </p:nvPr>
        </p:nvSpPr>
        <p:spPr>
          <a:xfrm>
            <a:off x="609601" y="5658220"/>
            <a:ext cx="10972800" cy="465891"/>
          </a:xfrm>
          <a:prstGeom prst="rect">
            <a:avLst/>
          </a:prstGeom>
        </p:spPr>
        <p:txBody>
          <a:bodyPr lIns="91420" tIns="45710" rIns="91420" bIns="45710" anchor="t" anchorCtr="0">
            <a:noAutofit/>
          </a:bodyPr>
          <a:lstStyle>
            <a:lvl1pPr marL="0" indent="0" algn="ctr">
              <a:lnSpc>
                <a:spcPct val="150000"/>
              </a:lnSpc>
              <a:spcBef>
                <a:spcPts val="0"/>
              </a:spcBef>
              <a:spcAft>
                <a:spcPts val="0"/>
              </a:spcAft>
              <a:buNone/>
              <a:defRPr sz="1500" b="0" i="0">
                <a:solidFill>
                  <a:schemeClr val="tx1"/>
                </a:solidFill>
                <a:latin typeface="CiscoSansTT" panose="020B0503020201020303" pitchFamily="34" charset="0"/>
                <a:cs typeface="CiscoSansT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role</a:t>
            </a:r>
            <a:endParaRPr lang="en-US"/>
          </a:p>
        </p:txBody>
      </p:sp>
      <p:sp>
        <p:nvSpPr>
          <p:cNvPr id="15" name="Text Placeholder 2">
            <a:extLst>
              <a:ext uri="{FF2B5EF4-FFF2-40B4-BE49-F238E27FC236}">
                <a16:creationId xmlns:a16="http://schemas.microsoft.com/office/drawing/2014/main" id="{FEADEB85-EFB9-A048-BE6B-F1473C49995D}"/>
              </a:ext>
            </a:extLst>
          </p:cNvPr>
          <p:cNvSpPr>
            <a:spLocks noGrp="1"/>
          </p:cNvSpPr>
          <p:nvPr>
            <p:ph type="body" sz="quarter" idx="13" hasCustomPrompt="1"/>
          </p:nvPr>
        </p:nvSpPr>
        <p:spPr>
          <a:xfrm>
            <a:off x="609600" y="5233078"/>
            <a:ext cx="10972800" cy="398668"/>
          </a:xfrm>
          <a:prstGeom prst="rect">
            <a:avLst/>
          </a:prstGeom>
        </p:spPr>
        <p:txBody>
          <a:bodyPr lIns="91420" tIns="45710" rIns="91420" bIns="45710"/>
          <a:lstStyle>
            <a:lvl1pPr marL="0" indent="0" algn="ctr">
              <a:buFont typeface="Arial" panose="020B0604020202020204" pitchFamily="34" charset="0"/>
              <a:buNone/>
              <a:defRPr sz="24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Speaker Name</a:t>
            </a:r>
          </a:p>
        </p:txBody>
      </p:sp>
      <p:sp>
        <p:nvSpPr>
          <p:cNvPr id="17" name="Title 1">
            <a:extLst>
              <a:ext uri="{FF2B5EF4-FFF2-40B4-BE49-F238E27FC236}">
                <a16:creationId xmlns:a16="http://schemas.microsoft.com/office/drawing/2014/main" id="{86E3EA5B-6C70-8F4D-9385-EC53B25066C1}"/>
              </a:ext>
            </a:extLst>
          </p:cNvPr>
          <p:cNvSpPr>
            <a:spLocks noGrp="1"/>
          </p:cNvSpPr>
          <p:nvPr>
            <p:ph type="ctrTitle" hasCustomPrompt="1"/>
          </p:nvPr>
        </p:nvSpPr>
        <p:spPr>
          <a:xfrm>
            <a:off x="899521" y="1398874"/>
            <a:ext cx="10376024" cy="3311089"/>
          </a:xfrm>
          <a:prstGeom prst="rect">
            <a:avLst/>
          </a:prstGeom>
        </p:spPr>
        <p:txBody>
          <a:bodyPr anchor="ctr"/>
          <a:lstStyle>
            <a:lvl1pPr marL="0" indent="0" algn="ctr">
              <a:lnSpc>
                <a:spcPts val="4800"/>
              </a:lnSpc>
              <a:buFont typeface="Arial" panose="020B0604020202020204" pitchFamily="34" charset="0"/>
              <a:buNone/>
              <a:defRPr sz="4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As the adoption of multi-cloud strategy grows, Ulla </a:t>
            </a:r>
            <a:r>
              <a:rPr lang="en-GB" err="1"/>
              <a:t>sitiora</a:t>
            </a:r>
            <a:r>
              <a:rPr lang="en-GB"/>
              <a:t> </a:t>
            </a:r>
            <a:r>
              <a:rPr lang="en-GB" err="1"/>
              <a:t>turest</a:t>
            </a:r>
            <a:r>
              <a:rPr lang="en-GB"/>
              <a:t> </a:t>
            </a:r>
            <a:r>
              <a:rPr lang="en-GB" err="1"/>
              <a:t>experibus</a:t>
            </a:r>
            <a:r>
              <a:rPr lang="en-GB"/>
              <a:t> </a:t>
            </a:r>
            <a:r>
              <a:rPr lang="en-GB" err="1"/>
              <a:t>ut</a:t>
            </a:r>
            <a:r>
              <a:rPr lang="en-GB"/>
              <a:t> pa </a:t>
            </a:r>
            <a:r>
              <a:rPr lang="en-GB" err="1"/>
              <a:t>dolor</a:t>
            </a:r>
            <a:r>
              <a:rPr lang="en-GB"/>
              <a:t> a </a:t>
            </a:r>
            <a:r>
              <a:rPr lang="en-GB" err="1"/>
              <a:t>conestia</a:t>
            </a:r>
            <a:r>
              <a:rPr lang="en-GB"/>
              <a:t> vent </a:t>
            </a:r>
            <a:r>
              <a:rPr lang="en-GB" err="1"/>
              <a:t>eosse</a:t>
            </a:r>
            <a:r>
              <a:rPr lang="en-GB"/>
              <a:t> non </a:t>
            </a:r>
            <a:r>
              <a:rPr lang="en-GB" err="1"/>
              <a:t>consequ</a:t>
            </a:r>
            <a:r>
              <a:rPr lang="en-GB"/>
              <a:t> </a:t>
            </a:r>
            <a:r>
              <a:rPr lang="en-GB" err="1"/>
              <a:t>aturit</a:t>
            </a:r>
            <a:r>
              <a:rPr lang="en-GB"/>
              <a:t> </a:t>
            </a:r>
            <a:r>
              <a:rPr lang="en-GB" err="1"/>
              <a:t>faccum</a:t>
            </a:r>
            <a:r>
              <a:rPr lang="en-GB"/>
              <a:t> qui </a:t>
            </a:r>
            <a:r>
              <a:rPr lang="en-GB" err="1"/>
              <a:t>dolor</a:t>
            </a:r>
            <a:r>
              <a:rPr lang="en-GB"/>
              <a:t> a </a:t>
            </a:r>
            <a:r>
              <a:rPr lang="en-GB" err="1"/>
              <a:t>num</a:t>
            </a:r>
            <a:endParaRPr lang="en-GB"/>
          </a:p>
        </p:txBody>
      </p:sp>
      <p:pic>
        <p:nvPicPr>
          <p:cNvPr id="8" name="Graphic 7">
            <a:extLst>
              <a:ext uri="{FF2B5EF4-FFF2-40B4-BE49-F238E27FC236}">
                <a16:creationId xmlns:a16="http://schemas.microsoft.com/office/drawing/2014/main" id="{8E18B2BC-5B8F-6442-A3B3-AB5D063112D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41976" y="733891"/>
            <a:ext cx="1508048" cy="836396"/>
          </a:xfrm>
          <a:prstGeom prst="rect">
            <a:avLst/>
          </a:prstGeom>
        </p:spPr>
      </p:pic>
      <p:cxnSp>
        <p:nvCxnSpPr>
          <p:cNvPr id="3" name="Straight Connector 2">
            <a:extLst>
              <a:ext uri="{FF2B5EF4-FFF2-40B4-BE49-F238E27FC236}">
                <a16:creationId xmlns:a16="http://schemas.microsoft.com/office/drawing/2014/main" id="{7191B82D-853E-F074-193C-5B7F13F89D29}"/>
              </a:ext>
            </a:extLst>
          </p:cNvPr>
          <p:cNvCxnSpPr>
            <a:cxnSpLocks/>
          </p:cNvCxnSpPr>
          <p:nvPr userDrawn="1"/>
        </p:nvCxnSpPr>
        <p:spPr>
          <a:xfrm>
            <a:off x="4545877" y="4934857"/>
            <a:ext cx="310025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245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que Lef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A1FD7D-7C93-E645-B2E9-AD2B9329C1E8}"/>
              </a:ext>
            </a:extLst>
          </p:cNvPr>
          <p:cNvSpPr>
            <a:spLocks noGrp="1"/>
          </p:cNvSpPr>
          <p:nvPr>
            <p:ph type="ctrTitle" hasCustomPrompt="1"/>
          </p:nvPr>
        </p:nvSpPr>
        <p:spPr>
          <a:xfrm>
            <a:off x="625930" y="2565402"/>
            <a:ext cx="10232589" cy="637377"/>
          </a:xfrm>
          <a:prstGeom prst="rect">
            <a:avLst/>
          </a:prstGeom>
        </p:spPr>
        <p:txBody>
          <a:bodyPr lIns="0" tIns="0" rIns="0" bIns="0" anchor="ctr"/>
          <a:lstStyle>
            <a:lvl1pPr marL="0" indent="0" algn="l">
              <a:lnSpc>
                <a:spcPct val="100000"/>
              </a:lnSpc>
              <a:buFont typeface="Arial" panose="020B0604020202020204" pitchFamily="34" charset="0"/>
              <a:buNone/>
              <a:defRPr sz="4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Segue slide copy goes here</a:t>
            </a:r>
            <a:endParaRPr lang="en-US"/>
          </a:p>
        </p:txBody>
      </p:sp>
    </p:spTree>
    <p:extLst>
      <p:ext uri="{BB962C8B-B14F-4D97-AF65-F5344CB8AC3E}">
        <p14:creationId xmlns:p14="http://schemas.microsoft.com/office/powerpoint/2010/main" val="2862497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88E9818-CDB2-294C-86DC-E17877CD33A8}"/>
              </a:ext>
            </a:extLst>
          </p:cNvPr>
          <p:cNvSpPr>
            <a:spLocks noGrp="1"/>
          </p:cNvSpPr>
          <p:nvPr>
            <p:ph type="body" sz="quarter" idx="15" hasCustomPrompt="1"/>
          </p:nvPr>
        </p:nvSpPr>
        <p:spPr>
          <a:xfrm>
            <a:off x="621965" y="2812144"/>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9" name="Text Placeholder 2">
            <a:extLst>
              <a:ext uri="{FF2B5EF4-FFF2-40B4-BE49-F238E27FC236}">
                <a16:creationId xmlns:a16="http://schemas.microsoft.com/office/drawing/2014/main" id="{355C6030-64DC-1C43-BC53-97F66AC982AB}"/>
              </a:ext>
            </a:extLst>
          </p:cNvPr>
          <p:cNvSpPr>
            <a:spLocks noGrp="1"/>
          </p:cNvSpPr>
          <p:nvPr>
            <p:ph type="body" sz="quarter" idx="16" hasCustomPrompt="1"/>
          </p:nvPr>
        </p:nvSpPr>
        <p:spPr>
          <a:xfrm>
            <a:off x="62196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8" name="Title 1">
            <a:extLst>
              <a:ext uri="{FF2B5EF4-FFF2-40B4-BE49-F238E27FC236}">
                <a16:creationId xmlns:a16="http://schemas.microsoft.com/office/drawing/2014/main" id="{5FB0ED95-38E7-2A5D-7BFA-218DE01901E4}"/>
              </a:ext>
            </a:extLst>
          </p:cNvPr>
          <p:cNvSpPr>
            <a:spLocks noGrp="1"/>
          </p:cNvSpPr>
          <p:nvPr>
            <p:ph type="ctrTitle" hasCustomPrompt="1"/>
          </p:nvPr>
        </p:nvSpPr>
        <p:spPr>
          <a:xfrm>
            <a:off x="621967" y="1766048"/>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a:t>
            </a:r>
            <a:endParaRPr lang="en-US"/>
          </a:p>
        </p:txBody>
      </p:sp>
      <p:sp>
        <p:nvSpPr>
          <p:cNvPr id="11" name="Text Placeholder 2">
            <a:extLst>
              <a:ext uri="{FF2B5EF4-FFF2-40B4-BE49-F238E27FC236}">
                <a16:creationId xmlns:a16="http://schemas.microsoft.com/office/drawing/2014/main" id="{4D01B711-3A91-6FAB-F154-53DD712B5BD5}"/>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2946613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Left 2">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D74462BA-6EBC-1140-992B-557518B13645}"/>
              </a:ext>
            </a:extLst>
          </p:cNvPr>
          <p:cNvSpPr>
            <a:spLocks noGrp="1"/>
          </p:cNvSpPr>
          <p:nvPr>
            <p:ph type="body" sz="quarter" idx="20" hasCustomPrompt="1"/>
          </p:nvPr>
        </p:nvSpPr>
        <p:spPr>
          <a:xfrm>
            <a:off x="621965" y="4226952"/>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1" name="Text Placeholder 2">
            <a:extLst>
              <a:ext uri="{FF2B5EF4-FFF2-40B4-BE49-F238E27FC236}">
                <a16:creationId xmlns:a16="http://schemas.microsoft.com/office/drawing/2014/main" id="{80F1C889-3D11-B94B-8DC7-F979FE6EE152}"/>
              </a:ext>
            </a:extLst>
          </p:cNvPr>
          <p:cNvSpPr>
            <a:spLocks noGrp="1"/>
          </p:cNvSpPr>
          <p:nvPr>
            <p:ph type="body" sz="quarter" idx="21" hasCustomPrompt="1"/>
          </p:nvPr>
        </p:nvSpPr>
        <p:spPr>
          <a:xfrm>
            <a:off x="621965" y="4630179"/>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12" name="Text Placeholder 2">
            <a:extLst>
              <a:ext uri="{FF2B5EF4-FFF2-40B4-BE49-F238E27FC236}">
                <a16:creationId xmlns:a16="http://schemas.microsoft.com/office/drawing/2014/main" id="{ED42BE5F-6F6F-F37B-C64E-3CA0471064D5}"/>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5" name="Text Placeholder 2">
            <a:extLst>
              <a:ext uri="{FF2B5EF4-FFF2-40B4-BE49-F238E27FC236}">
                <a16:creationId xmlns:a16="http://schemas.microsoft.com/office/drawing/2014/main" id="{07CC7059-5853-40FD-F640-AA28414874BB}"/>
              </a:ext>
            </a:extLst>
          </p:cNvPr>
          <p:cNvSpPr>
            <a:spLocks noGrp="1"/>
          </p:cNvSpPr>
          <p:nvPr>
            <p:ph type="body" sz="quarter" idx="15" hasCustomPrompt="1"/>
          </p:nvPr>
        </p:nvSpPr>
        <p:spPr>
          <a:xfrm>
            <a:off x="621965" y="2812144"/>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16" name="Text Placeholder 2">
            <a:extLst>
              <a:ext uri="{FF2B5EF4-FFF2-40B4-BE49-F238E27FC236}">
                <a16:creationId xmlns:a16="http://schemas.microsoft.com/office/drawing/2014/main" id="{D5C82917-3C59-E329-4092-6FE5AC7EED56}"/>
              </a:ext>
            </a:extLst>
          </p:cNvPr>
          <p:cNvSpPr>
            <a:spLocks noGrp="1"/>
          </p:cNvSpPr>
          <p:nvPr>
            <p:ph type="body" sz="quarter" idx="16" hasCustomPrompt="1"/>
          </p:nvPr>
        </p:nvSpPr>
        <p:spPr>
          <a:xfrm>
            <a:off x="62196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7" name="Title 1">
            <a:extLst>
              <a:ext uri="{FF2B5EF4-FFF2-40B4-BE49-F238E27FC236}">
                <a16:creationId xmlns:a16="http://schemas.microsoft.com/office/drawing/2014/main" id="{2D1E7E73-3E89-BA10-DC01-7E300E996439}"/>
              </a:ext>
            </a:extLst>
          </p:cNvPr>
          <p:cNvSpPr>
            <a:spLocks noGrp="1"/>
          </p:cNvSpPr>
          <p:nvPr>
            <p:ph type="ctrTitle" hasCustomPrompt="1"/>
          </p:nvPr>
        </p:nvSpPr>
        <p:spPr>
          <a:xfrm>
            <a:off x="621967" y="1766048"/>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a:t>
            </a:r>
            <a:endParaRPr lang="en-US"/>
          </a:p>
        </p:txBody>
      </p:sp>
    </p:spTree>
    <p:extLst>
      <p:ext uri="{BB962C8B-B14F-4D97-AF65-F5344CB8AC3E}">
        <p14:creationId xmlns:p14="http://schemas.microsoft.com/office/powerpoint/2010/main" val="3093092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Two Column">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2E8BD34-9749-B741-B93E-2D7E0CB595D9}"/>
              </a:ext>
            </a:extLst>
          </p:cNvPr>
          <p:cNvSpPr>
            <a:spLocks noGrp="1"/>
          </p:cNvSpPr>
          <p:nvPr>
            <p:ph type="body" sz="quarter" idx="19" hasCustomPrompt="1"/>
          </p:nvPr>
        </p:nvSpPr>
        <p:spPr>
          <a:xfrm>
            <a:off x="6407661" y="1766048"/>
            <a:ext cx="5165819" cy="443754"/>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26" name="Text Placeholder 2">
            <a:extLst>
              <a:ext uri="{FF2B5EF4-FFF2-40B4-BE49-F238E27FC236}">
                <a16:creationId xmlns:a16="http://schemas.microsoft.com/office/drawing/2014/main" id="{35059BF6-2F19-7F49-9CBE-82197BDDFC8C}"/>
              </a:ext>
            </a:extLst>
          </p:cNvPr>
          <p:cNvSpPr>
            <a:spLocks noGrp="1"/>
          </p:cNvSpPr>
          <p:nvPr>
            <p:ph type="body" sz="quarter" idx="24" hasCustomPrompt="1"/>
          </p:nvPr>
        </p:nvSpPr>
        <p:spPr>
          <a:xfrm>
            <a:off x="6410937" y="2382521"/>
            <a:ext cx="5169260" cy="182881"/>
          </a:xfrm>
          <a:prstGeom prst="rect">
            <a:avLst/>
          </a:prstGeom>
        </p:spPr>
        <p:txBody>
          <a:bodyPr lIns="0" tIns="0" rIns="0" bIns="0"/>
          <a:lstStyle>
            <a:lvl1pPr marL="0" indent="0">
              <a:spcBef>
                <a:spcPts val="0"/>
              </a:spcBef>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8" name="Text Placeholder 2">
            <a:extLst>
              <a:ext uri="{FF2B5EF4-FFF2-40B4-BE49-F238E27FC236}">
                <a16:creationId xmlns:a16="http://schemas.microsoft.com/office/drawing/2014/main" id="{65873738-C849-95A4-C52A-CD496785A3AA}"/>
              </a:ext>
            </a:extLst>
          </p:cNvPr>
          <p:cNvSpPr>
            <a:spLocks noGrp="1"/>
          </p:cNvSpPr>
          <p:nvPr>
            <p:ph type="body" sz="quarter" idx="27" hasCustomPrompt="1"/>
          </p:nvPr>
        </p:nvSpPr>
        <p:spPr>
          <a:xfrm>
            <a:off x="6410937" y="2812142"/>
            <a:ext cx="5169260" cy="1292187"/>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1" name="Title 1">
            <a:extLst>
              <a:ext uri="{FF2B5EF4-FFF2-40B4-BE49-F238E27FC236}">
                <a16:creationId xmlns:a16="http://schemas.microsoft.com/office/drawing/2014/main" id="{96FF2EC3-7B94-61AD-89EE-6563C3D30D5B}"/>
              </a:ext>
            </a:extLst>
          </p:cNvPr>
          <p:cNvSpPr>
            <a:spLocks noGrp="1"/>
          </p:cNvSpPr>
          <p:nvPr>
            <p:ph type="ctrTitle" hasCustomPrompt="1"/>
          </p:nvPr>
        </p:nvSpPr>
        <p:spPr>
          <a:xfrm>
            <a:off x="621966" y="1766048"/>
            <a:ext cx="5169260"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a:t>
            </a:r>
            <a:endParaRPr lang="en-US"/>
          </a:p>
        </p:txBody>
      </p:sp>
      <p:sp>
        <p:nvSpPr>
          <p:cNvPr id="22" name="Text Placeholder 2">
            <a:extLst>
              <a:ext uri="{FF2B5EF4-FFF2-40B4-BE49-F238E27FC236}">
                <a16:creationId xmlns:a16="http://schemas.microsoft.com/office/drawing/2014/main" id="{D19CCA2B-1CE2-77CF-F749-DC772E2A717C}"/>
              </a:ext>
            </a:extLst>
          </p:cNvPr>
          <p:cNvSpPr>
            <a:spLocks noGrp="1"/>
          </p:cNvSpPr>
          <p:nvPr>
            <p:ph type="body" sz="quarter" idx="15" hasCustomPrompt="1"/>
          </p:nvPr>
        </p:nvSpPr>
        <p:spPr>
          <a:xfrm>
            <a:off x="621966" y="2812142"/>
            <a:ext cx="5169260" cy="1292187"/>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3" name="Text Placeholder 2">
            <a:extLst>
              <a:ext uri="{FF2B5EF4-FFF2-40B4-BE49-F238E27FC236}">
                <a16:creationId xmlns:a16="http://schemas.microsoft.com/office/drawing/2014/main" id="{A8B70A03-DFE5-BAFE-E792-E9F9971D5DDA}"/>
              </a:ext>
            </a:extLst>
          </p:cNvPr>
          <p:cNvSpPr>
            <a:spLocks noGrp="1"/>
          </p:cNvSpPr>
          <p:nvPr>
            <p:ph type="body" sz="quarter" idx="28" hasCustomPrompt="1"/>
          </p:nvPr>
        </p:nvSpPr>
        <p:spPr>
          <a:xfrm>
            <a:off x="621965" y="2382521"/>
            <a:ext cx="5169260" cy="182881"/>
          </a:xfrm>
          <a:prstGeom prst="rect">
            <a:avLst/>
          </a:prstGeom>
        </p:spPr>
        <p:txBody>
          <a:bodyPr lIns="0" tIns="0" rIns="0" bIns="0"/>
          <a:lstStyle>
            <a:lvl1pPr marL="0" indent="0">
              <a:spcBef>
                <a:spcPts val="0"/>
              </a:spcBef>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0" name="Text Placeholder 2">
            <a:extLst>
              <a:ext uri="{FF2B5EF4-FFF2-40B4-BE49-F238E27FC236}">
                <a16:creationId xmlns:a16="http://schemas.microsoft.com/office/drawing/2014/main" id="{492B656F-A7D0-42FB-D9A5-80362B0197F2}"/>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2912788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Three Column">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B27A1D91-B0C5-82DE-7D46-53E481769CC7}"/>
              </a:ext>
            </a:extLst>
          </p:cNvPr>
          <p:cNvSpPr>
            <a:spLocks noGrp="1"/>
          </p:cNvSpPr>
          <p:nvPr>
            <p:ph type="body" sz="quarter" idx="16" hasCustomPrompt="1"/>
          </p:nvPr>
        </p:nvSpPr>
        <p:spPr>
          <a:xfrm>
            <a:off x="63212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8" name="Text Placeholder 2">
            <a:extLst>
              <a:ext uri="{FF2B5EF4-FFF2-40B4-BE49-F238E27FC236}">
                <a16:creationId xmlns:a16="http://schemas.microsoft.com/office/drawing/2014/main" id="{56024974-A0B0-7C6B-9AD0-E630E95DA949}"/>
              </a:ext>
            </a:extLst>
          </p:cNvPr>
          <p:cNvSpPr>
            <a:spLocks noGrp="1"/>
          </p:cNvSpPr>
          <p:nvPr>
            <p:ph type="body" sz="quarter" idx="15" hasCustomPrompt="1"/>
          </p:nvPr>
        </p:nvSpPr>
        <p:spPr>
          <a:xfrm>
            <a:off x="632125" y="2812144"/>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21" name="Text Placeholder 2">
            <a:extLst>
              <a:ext uri="{FF2B5EF4-FFF2-40B4-BE49-F238E27FC236}">
                <a16:creationId xmlns:a16="http://schemas.microsoft.com/office/drawing/2014/main" id="{45F39481-2908-3822-701D-5FF87E1F03A5}"/>
              </a:ext>
            </a:extLst>
          </p:cNvPr>
          <p:cNvSpPr>
            <a:spLocks noGrp="1"/>
          </p:cNvSpPr>
          <p:nvPr>
            <p:ph type="body" sz="quarter" idx="17" hasCustomPrompt="1"/>
          </p:nvPr>
        </p:nvSpPr>
        <p:spPr>
          <a:xfrm>
            <a:off x="809316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2" name="Text Placeholder 2">
            <a:extLst>
              <a:ext uri="{FF2B5EF4-FFF2-40B4-BE49-F238E27FC236}">
                <a16:creationId xmlns:a16="http://schemas.microsoft.com/office/drawing/2014/main" id="{8390454E-C6EF-BF2D-F598-5D31E91A5C5B}"/>
              </a:ext>
            </a:extLst>
          </p:cNvPr>
          <p:cNvSpPr>
            <a:spLocks noGrp="1"/>
          </p:cNvSpPr>
          <p:nvPr>
            <p:ph type="body" sz="quarter" idx="18" hasCustomPrompt="1"/>
          </p:nvPr>
        </p:nvSpPr>
        <p:spPr>
          <a:xfrm>
            <a:off x="8093165" y="2812144"/>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27" name="Text Placeholder 2">
            <a:extLst>
              <a:ext uri="{FF2B5EF4-FFF2-40B4-BE49-F238E27FC236}">
                <a16:creationId xmlns:a16="http://schemas.microsoft.com/office/drawing/2014/main" id="{3BD0ABDF-0D5E-A765-9F69-3BC9541847C2}"/>
              </a:ext>
            </a:extLst>
          </p:cNvPr>
          <p:cNvSpPr>
            <a:spLocks noGrp="1"/>
          </p:cNvSpPr>
          <p:nvPr>
            <p:ph type="body" sz="quarter" idx="19" hasCustomPrompt="1"/>
          </p:nvPr>
        </p:nvSpPr>
        <p:spPr>
          <a:xfrm>
            <a:off x="436264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9" name="Text Placeholder 2">
            <a:extLst>
              <a:ext uri="{FF2B5EF4-FFF2-40B4-BE49-F238E27FC236}">
                <a16:creationId xmlns:a16="http://schemas.microsoft.com/office/drawing/2014/main" id="{57A872EF-F192-39C4-B234-D15D6561B47C}"/>
              </a:ext>
            </a:extLst>
          </p:cNvPr>
          <p:cNvSpPr>
            <a:spLocks noGrp="1"/>
          </p:cNvSpPr>
          <p:nvPr>
            <p:ph type="body" sz="quarter" idx="20" hasCustomPrompt="1"/>
          </p:nvPr>
        </p:nvSpPr>
        <p:spPr>
          <a:xfrm>
            <a:off x="4362645" y="2812144"/>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30" name="Text Placeholder 6">
            <a:extLst>
              <a:ext uri="{FF2B5EF4-FFF2-40B4-BE49-F238E27FC236}">
                <a16:creationId xmlns:a16="http://schemas.microsoft.com/office/drawing/2014/main" id="{3EB9F6D8-47DF-1F5B-55DF-071309C37FDE}"/>
              </a:ext>
            </a:extLst>
          </p:cNvPr>
          <p:cNvSpPr>
            <a:spLocks noGrp="1"/>
          </p:cNvSpPr>
          <p:nvPr>
            <p:ph type="body" sz="quarter" idx="21" hasCustomPrompt="1"/>
          </p:nvPr>
        </p:nvSpPr>
        <p:spPr>
          <a:xfrm>
            <a:off x="4359392" y="1766048"/>
            <a:ext cx="3486912" cy="443754"/>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31" name="Text Placeholder 6">
            <a:extLst>
              <a:ext uri="{FF2B5EF4-FFF2-40B4-BE49-F238E27FC236}">
                <a16:creationId xmlns:a16="http://schemas.microsoft.com/office/drawing/2014/main" id="{1B9F0F59-8C07-4391-070A-F127239E51B0}"/>
              </a:ext>
            </a:extLst>
          </p:cNvPr>
          <p:cNvSpPr>
            <a:spLocks noGrp="1"/>
          </p:cNvSpPr>
          <p:nvPr>
            <p:ph type="body" sz="quarter" idx="22" hasCustomPrompt="1"/>
          </p:nvPr>
        </p:nvSpPr>
        <p:spPr>
          <a:xfrm>
            <a:off x="8096015" y="1766048"/>
            <a:ext cx="3486912" cy="443754"/>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13" name="Title 1">
            <a:extLst>
              <a:ext uri="{FF2B5EF4-FFF2-40B4-BE49-F238E27FC236}">
                <a16:creationId xmlns:a16="http://schemas.microsoft.com/office/drawing/2014/main" id="{BE2AD77B-1466-B731-C28A-2731D668CCBE}"/>
              </a:ext>
            </a:extLst>
          </p:cNvPr>
          <p:cNvSpPr>
            <a:spLocks noGrp="1"/>
          </p:cNvSpPr>
          <p:nvPr>
            <p:ph type="ctrTitle" hasCustomPrompt="1"/>
          </p:nvPr>
        </p:nvSpPr>
        <p:spPr>
          <a:xfrm>
            <a:off x="621792" y="1766048"/>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a:t>
            </a:r>
            <a:endParaRPr lang="en-US"/>
          </a:p>
        </p:txBody>
      </p:sp>
      <p:sp>
        <p:nvSpPr>
          <p:cNvPr id="14" name="Text Placeholder 2">
            <a:extLst>
              <a:ext uri="{FF2B5EF4-FFF2-40B4-BE49-F238E27FC236}">
                <a16:creationId xmlns:a16="http://schemas.microsoft.com/office/drawing/2014/main" id="{D81B37B4-1168-CDEB-FB62-4B4E3C4E0ADA}"/>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1676699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Two Column Icons">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E02DD01B-53E6-C542-A933-2D42DD0D2C62}"/>
              </a:ext>
            </a:extLst>
          </p:cNvPr>
          <p:cNvSpPr>
            <a:spLocks noGrp="1"/>
          </p:cNvSpPr>
          <p:nvPr>
            <p:ph type="pic" sz="quarter" idx="24" hasCustomPrompt="1"/>
          </p:nvPr>
        </p:nvSpPr>
        <p:spPr>
          <a:xfrm>
            <a:off x="632127" y="1607671"/>
            <a:ext cx="1024772" cy="957729"/>
          </a:xfrm>
          <a:prstGeom prst="rect">
            <a:avLst/>
          </a:prstGeom>
          <a:no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16" name="Text Placeholder 2">
            <a:extLst>
              <a:ext uri="{FF2B5EF4-FFF2-40B4-BE49-F238E27FC236}">
                <a16:creationId xmlns:a16="http://schemas.microsoft.com/office/drawing/2014/main" id="{17EBF19C-49E3-D24F-8832-1A12184F6688}"/>
              </a:ext>
            </a:extLst>
          </p:cNvPr>
          <p:cNvSpPr>
            <a:spLocks noGrp="1"/>
          </p:cNvSpPr>
          <p:nvPr>
            <p:ph type="body" sz="quarter" idx="15" hasCustomPrompt="1"/>
          </p:nvPr>
        </p:nvSpPr>
        <p:spPr>
          <a:xfrm>
            <a:off x="623679" y="3668310"/>
            <a:ext cx="5178612" cy="1315357"/>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6" name="Text Placeholder 6">
            <a:extLst>
              <a:ext uri="{FF2B5EF4-FFF2-40B4-BE49-F238E27FC236}">
                <a16:creationId xmlns:a16="http://schemas.microsoft.com/office/drawing/2014/main" id="{3148D23F-4FB0-0283-D700-8A06DCABC281}"/>
              </a:ext>
            </a:extLst>
          </p:cNvPr>
          <p:cNvSpPr>
            <a:spLocks noGrp="1"/>
          </p:cNvSpPr>
          <p:nvPr>
            <p:ph type="body" sz="quarter" idx="25" hasCustomPrompt="1"/>
          </p:nvPr>
        </p:nvSpPr>
        <p:spPr>
          <a:xfrm>
            <a:off x="6390621" y="2938820"/>
            <a:ext cx="5178611" cy="482748"/>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27" name="Picture Placeholder 2">
            <a:extLst>
              <a:ext uri="{FF2B5EF4-FFF2-40B4-BE49-F238E27FC236}">
                <a16:creationId xmlns:a16="http://schemas.microsoft.com/office/drawing/2014/main" id="{C5C6BDEC-E33F-4C34-5403-6A238AB80D5E}"/>
              </a:ext>
            </a:extLst>
          </p:cNvPr>
          <p:cNvSpPr>
            <a:spLocks noGrp="1"/>
          </p:cNvSpPr>
          <p:nvPr>
            <p:ph type="pic" sz="quarter" idx="26" hasCustomPrompt="1"/>
          </p:nvPr>
        </p:nvSpPr>
        <p:spPr>
          <a:xfrm>
            <a:off x="6399978" y="1607671"/>
            <a:ext cx="1024772" cy="957729"/>
          </a:xfrm>
          <a:prstGeom prst="rect">
            <a:avLst/>
          </a:prstGeom>
          <a:no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28" name="Text Placeholder 2">
            <a:extLst>
              <a:ext uri="{FF2B5EF4-FFF2-40B4-BE49-F238E27FC236}">
                <a16:creationId xmlns:a16="http://schemas.microsoft.com/office/drawing/2014/main" id="{2136F578-A3CF-9005-0901-E724D7D5226F}"/>
              </a:ext>
            </a:extLst>
          </p:cNvPr>
          <p:cNvSpPr>
            <a:spLocks noGrp="1"/>
          </p:cNvSpPr>
          <p:nvPr>
            <p:ph type="body" sz="quarter" idx="27" hasCustomPrompt="1"/>
          </p:nvPr>
        </p:nvSpPr>
        <p:spPr>
          <a:xfrm>
            <a:off x="6399977" y="3668310"/>
            <a:ext cx="5178612" cy="1315357"/>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9" name="Text Placeholder 6">
            <a:extLst>
              <a:ext uri="{FF2B5EF4-FFF2-40B4-BE49-F238E27FC236}">
                <a16:creationId xmlns:a16="http://schemas.microsoft.com/office/drawing/2014/main" id="{ADFE46B3-A8B5-C645-B495-DA6D53180536}"/>
              </a:ext>
            </a:extLst>
          </p:cNvPr>
          <p:cNvSpPr>
            <a:spLocks noGrp="1"/>
          </p:cNvSpPr>
          <p:nvPr>
            <p:ph type="body" sz="quarter" idx="23" hasCustomPrompt="1"/>
          </p:nvPr>
        </p:nvSpPr>
        <p:spPr>
          <a:xfrm>
            <a:off x="621758" y="2938820"/>
            <a:ext cx="5178611" cy="482748"/>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10" name="Text Placeholder 2">
            <a:extLst>
              <a:ext uri="{FF2B5EF4-FFF2-40B4-BE49-F238E27FC236}">
                <a16:creationId xmlns:a16="http://schemas.microsoft.com/office/drawing/2014/main" id="{0D0EB105-4FE7-7E30-8C23-A63566AB41F9}"/>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3519381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Three Column Icons">
    <p:spTree>
      <p:nvGrpSpPr>
        <p:cNvPr id="1" name=""/>
        <p:cNvGrpSpPr/>
        <p:nvPr/>
      </p:nvGrpSpPr>
      <p:grpSpPr>
        <a:xfrm>
          <a:off x="0" y="0"/>
          <a:ext cx="0" cy="0"/>
          <a:chOff x="0" y="0"/>
          <a:chExt cx="0" cy="0"/>
        </a:xfrm>
      </p:grpSpPr>
      <p:sp>
        <p:nvSpPr>
          <p:cNvPr id="17" name="Text Placeholder 6">
            <a:extLst>
              <a:ext uri="{FF2B5EF4-FFF2-40B4-BE49-F238E27FC236}">
                <a16:creationId xmlns:a16="http://schemas.microsoft.com/office/drawing/2014/main" id="{96CA1346-1D62-4F41-BA11-B3EEBA6B5192}"/>
              </a:ext>
            </a:extLst>
          </p:cNvPr>
          <p:cNvSpPr>
            <a:spLocks noGrp="1"/>
          </p:cNvSpPr>
          <p:nvPr>
            <p:ph type="body" sz="quarter" idx="20" hasCustomPrompt="1"/>
          </p:nvPr>
        </p:nvSpPr>
        <p:spPr>
          <a:xfrm>
            <a:off x="4340226" y="2946254"/>
            <a:ext cx="3511549" cy="482748"/>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18" name="Text Placeholder 6">
            <a:extLst>
              <a:ext uri="{FF2B5EF4-FFF2-40B4-BE49-F238E27FC236}">
                <a16:creationId xmlns:a16="http://schemas.microsoft.com/office/drawing/2014/main" id="{53E5B521-5917-164E-BF18-105160A01CA5}"/>
              </a:ext>
            </a:extLst>
          </p:cNvPr>
          <p:cNvSpPr>
            <a:spLocks noGrp="1"/>
          </p:cNvSpPr>
          <p:nvPr>
            <p:ph type="body" sz="quarter" idx="22" hasCustomPrompt="1"/>
          </p:nvPr>
        </p:nvSpPr>
        <p:spPr>
          <a:xfrm>
            <a:off x="8076847" y="2946254"/>
            <a:ext cx="3511549" cy="482748"/>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19" name="Text Placeholder 6">
            <a:extLst>
              <a:ext uri="{FF2B5EF4-FFF2-40B4-BE49-F238E27FC236}">
                <a16:creationId xmlns:a16="http://schemas.microsoft.com/office/drawing/2014/main" id="{0721738F-FD2D-4146-A62E-4ECD6E8AF6FC}"/>
              </a:ext>
            </a:extLst>
          </p:cNvPr>
          <p:cNvSpPr>
            <a:spLocks noGrp="1"/>
          </p:cNvSpPr>
          <p:nvPr>
            <p:ph type="body" sz="quarter" idx="23" hasCustomPrompt="1"/>
          </p:nvPr>
        </p:nvSpPr>
        <p:spPr>
          <a:xfrm>
            <a:off x="622771" y="2946254"/>
            <a:ext cx="3511549" cy="482748"/>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20" name="Picture Placeholder 2">
            <a:extLst>
              <a:ext uri="{FF2B5EF4-FFF2-40B4-BE49-F238E27FC236}">
                <a16:creationId xmlns:a16="http://schemas.microsoft.com/office/drawing/2014/main" id="{8143D29F-44CB-0E44-8852-5377E5E8F518}"/>
              </a:ext>
            </a:extLst>
          </p:cNvPr>
          <p:cNvSpPr>
            <a:spLocks noGrp="1"/>
          </p:cNvSpPr>
          <p:nvPr>
            <p:ph type="pic" sz="quarter" idx="10" hasCustomPrompt="1"/>
          </p:nvPr>
        </p:nvSpPr>
        <p:spPr>
          <a:xfrm>
            <a:off x="4359394" y="1607671"/>
            <a:ext cx="1024772" cy="957729"/>
          </a:xfrm>
          <a:prstGeom prst="rect">
            <a:avLst/>
          </a:prstGeom>
          <a:no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21" name="Picture Placeholder 2">
            <a:extLst>
              <a:ext uri="{FF2B5EF4-FFF2-40B4-BE49-F238E27FC236}">
                <a16:creationId xmlns:a16="http://schemas.microsoft.com/office/drawing/2014/main" id="{E02DD01B-53E6-C542-A933-2D42DD0D2C62}"/>
              </a:ext>
            </a:extLst>
          </p:cNvPr>
          <p:cNvSpPr>
            <a:spLocks noGrp="1"/>
          </p:cNvSpPr>
          <p:nvPr>
            <p:ph type="pic" sz="quarter" idx="24" hasCustomPrompt="1"/>
          </p:nvPr>
        </p:nvSpPr>
        <p:spPr>
          <a:xfrm>
            <a:off x="632127" y="1607671"/>
            <a:ext cx="1024772" cy="957729"/>
          </a:xfrm>
          <a:prstGeom prst="rect">
            <a:avLst/>
          </a:prstGeom>
          <a:no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22" name="Picture Placeholder 2">
            <a:extLst>
              <a:ext uri="{FF2B5EF4-FFF2-40B4-BE49-F238E27FC236}">
                <a16:creationId xmlns:a16="http://schemas.microsoft.com/office/drawing/2014/main" id="{EE6224FA-C881-7942-88CA-85C557540C4C}"/>
              </a:ext>
            </a:extLst>
          </p:cNvPr>
          <p:cNvSpPr>
            <a:spLocks noGrp="1"/>
          </p:cNvSpPr>
          <p:nvPr>
            <p:ph type="pic" sz="quarter" idx="25" hasCustomPrompt="1"/>
          </p:nvPr>
        </p:nvSpPr>
        <p:spPr>
          <a:xfrm>
            <a:off x="8086661" y="1607671"/>
            <a:ext cx="1024772" cy="957729"/>
          </a:xfrm>
          <a:prstGeom prst="rect">
            <a:avLst/>
          </a:prstGeom>
          <a:no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16" name="Text Placeholder 2">
            <a:extLst>
              <a:ext uri="{FF2B5EF4-FFF2-40B4-BE49-F238E27FC236}">
                <a16:creationId xmlns:a16="http://schemas.microsoft.com/office/drawing/2014/main" id="{17EBF19C-49E3-D24F-8832-1A12184F6688}"/>
              </a:ext>
            </a:extLst>
          </p:cNvPr>
          <p:cNvSpPr>
            <a:spLocks noGrp="1"/>
          </p:cNvSpPr>
          <p:nvPr>
            <p:ph type="body" sz="quarter" idx="15" hasCustomPrompt="1"/>
          </p:nvPr>
        </p:nvSpPr>
        <p:spPr>
          <a:xfrm>
            <a:off x="632125" y="3675743"/>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23" name="Text Placeholder 2">
            <a:extLst>
              <a:ext uri="{FF2B5EF4-FFF2-40B4-BE49-F238E27FC236}">
                <a16:creationId xmlns:a16="http://schemas.microsoft.com/office/drawing/2014/main" id="{A1125D49-7617-524D-93FF-568220A243A4}"/>
              </a:ext>
            </a:extLst>
          </p:cNvPr>
          <p:cNvSpPr>
            <a:spLocks noGrp="1"/>
          </p:cNvSpPr>
          <p:nvPr>
            <p:ph type="body" sz="quarter" idx="29" hasCustomPrompt="1"/>
          </p:nvPr>
        </p:nvSpPr>
        <p:spPr>
          <a:xfrm>
            <a:off x="4350253" y="3675743"/>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24" name="Text Placeholder 2">
            <a:extLst>
              <a:ext uri="{FF2B5EF4-FFF2-40B4-BE49-F238E27FC236}">
                <a16:creationId xmlns:a16="http://schemas.microsoft.com/office/drawing/2014/main" id="{32FC023A-9146-A042-BD74-7CC8EF53A068}"/>
              </a:ext>
            </a:extLst>
          </p:cNvPr>
          <p:cNvSpPr>
            <a:spLocks noGrp="1"/>
          </p:cNvSpPr>
          <p:nvPr>
            <p:ph type="body" sz="quarter" idx="30" hasCustomPrompt="1"/>
          </p:nvPr>
        </p:nvSpPr>
        <p:spPr>
          <a:xfrm>
            <a:off x="8102968" y="3675743"/>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13" name="Text Placeholder 2">
            <a:extLst>
              <a:ext uri="{FF2B5EF4-FFF2-40B4-BE49-F238E27FC236}">
                <a16:creationId xmlns:a16="http://schemas.microsoft.com/office/drawing/2014/main" id="{3B88B2C6-7B71-2E10-C2D7-2073ED166CFF}"/>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2733305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ing and title">
    <p:bg>
      <p:bgPr>
        <a:solidFill>
          <a:schemeClr val="bg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C30067D-BDB2-4ED3-9FF2-9A7F7110FF90}"/>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8" name="Text Placeholder 6">
            <a:extLst>
              <a:ext uri="{FF2B5EF4-FFF2-40B4-BE49-F238E27FC236}">
                <a16:creationId xmlns:a16="http://schemas.microsoft.com/office/drawing/2014/main" id="{1878F7B9-C122-B8FB-05FB-508A64772A99}"/>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2010805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7E84602F-A2F5-0AB3-EDDA-2F6FBCDFA885}"/>
              </a:ext>
            </a:extLst>
          </p:cNvPr>
          <p:cNvSpPr>
            <a:spLocks noGrp="1"/>
          </p:cNvSpPr>
          <p:nvPr>
            <p:ph type="body" sz="quarter" idx="10" hasCustomPrompt="1"/>
          </p:nvPr>
        </p:nvSpPr>
        <p:spPr>
          <a:xfrm>
            <a:off x="621792" y="1600200"/>
            <a:ext cx="10960608" cy="4519083"/>
          </a:xfrm>
          <a:prstGeom prst="rect">
            <a:avLst/>
          </a:prstGeom>
        </p:spPr>
        <p:txBody>
          <a:bodyPr lIns="91420" tIns="45710" rIns="91420" bIns="45710">
            <a:noAutofit/>
          </a:bodyPr>
          <a:lstStyle>
            <a:lvl1pPr marL="304798" indent="-228598">
              <a:lnSpc>
                <a:spcPct val="95000"/>
              </a:lnSpc>
              <a:spcBef>
                <a:spcPts val="1480"/>
              </a:spcBef>
              <a:buClr>
                <a:schemeClr val="accent1"/>
              </a:buClr>
              <a:buSzPct val="80000"/>
              <a:buFont typeface="Arial"/>
              <a:buChar char="•"/>
              <a:defRPr sz="2400" b="0" i="0">
                <a:solidFill>
                  <a:schemeClr val="tx1"/>
                </a:solidFill>
                <a:latin typeface="+mn-lt"/>
                <a:ea typeface="CiscoSansTT Thin" charset="0"/>
                <a:cs typeface="CiscoSansTT Thin" charset="0"/>
              </a:defRPr>
            </a:lvl1pPr>
            <a:lvl2pPr marL="609595" indent="-220132">
              <a:lnSpc>
                <a:spcPct val="95000"/>
              </a:lnSpc>
              <a:spcBef>
                <a:spcPts val="600"/>
              </a:spcBef>
              <a:buClr>
                <a:schemeClr val="accent1"/>
              </a:buClr>
              <a:buSzPct val="80000"/>
              <a:buFont typeface="Arial"/>
              <a:buChar char="•"/>
              <a:defRPr sz="1867" b="0" i="0">
                <a:solidFill>
                  <a:schemeClr val="tx1"/>
                </a:solidFill>
                <a:latin typeface="+mn-lt"/>
                <a:ea typeface="CiscoSansTT Thin" charset="0"/>
                <a:cs typeface="CiscoSansTT Thin" charset="0"/>
              </a:defRPr>
            </a:lvl2pPr>
            <a:lvl3pPr marL="914392" indent="-146050">
              <a:buClr>
                <a:schemeClr val="accent1"/>
              </a:buClr>
              <a:buSzPct val="80000"/>
              <a:buFont typeface="Arial"/>
              <a:buChar char="•"/>
              <a:defRPr sz="1600" b="0" i="0">
                <a:solidFill>
                  <a:schemeClr val="tx1"/>
                </a:solidFill>
                <a:latin typeface="CiscoSansTT" panose="020B0503020201020303" pitchFamily="34" charset="0"/>
                <a:ea typeface="CiscoSansTT" panose="020B0503020201020303" pitchFamily="34" charset="0"/>
                <a:cs typeface="CiscoSansTT" panose="020B0503020201020303" pitchFamily="34" charset="0"/>
              </a:defRPr>
            </a:lvl3pPr>
            <a:lvl4pPr marL="1214703" indent="-228552">
              <a:buClr>
                <a:schemeClr val="accent1"/>
              </a:buClr>
              <a:buSzPct val="80000"/>
              <a:buFont typeface="Arial"/>
              <a:buChar char="•"/>
              <a:defRPr sz="1333" b="0" i="0">
                <a:solidFill>
                  <a:schemeClr val="tx1"/>
                </a:solidFill>
                <a:latin typeface="CiscoSansTT Medium" panose="020B0503020201020303" pitchFamily="34" charset="0"/>
                <a:ea typeface="CiscoSansTT Medium" panose="020B0503020201020303" pitchFamily="34" charset="0"/>
                <a:cs typeface="CiscoSansTT Medium" panose="020B0503020201020303" pitchFamily="34" charset="0"/>
              </a:defRPr>
            </a:lvl4pPr>
            <a:lvl5pPr marL="1443255" indent="-224318">
              <a:buClr>
                <a:schemeClr val="bg2"/>
              </a:buClr>
              <a:buSzPct val="80000"/>
              <a:buFont typeface="Arial"/>
              <a:buChar char="•"/>
              <a:defRPr sz="1333" b="0" i="0">
                <a:solidFill>
                  <a:schemeClr val="bg2"/>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p:txBody>
      </p:sp>
      <p:sp>
        <p:nvSpPr>
          <p:cNvPr id="8" name="Text Placeholder 2">
            <a:extLst>
              <a:ext uri="{FF2B5EF4-FFF2-40B4-BE49-F238E27FC236}">
                <a16:creationId xmlns:a16="http://schemas.microsoft.com/office/drawing/2014/main" id="{59A4C47A-6966-3B09-BD1C-38665845F9B1}"/>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0" name="Text Placeholder 6">
            <a:extLst>
              <a:ext uri="{FF2B5EF4-FFF2-40B4-BE49-F238E27FC236}">
                <a16:creationId xmlns:a16="http://schemas.microsoft.com/office/drawing/2014/main" id="{1FCB4DFA-B41D-91DA-5108-E390AFFDD535}"/>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2088965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Midnight 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8B79449B-D8FD-934A-BDBF-CDDC969F0C21}"/>
              </a:ext>
            </a:extLst>
          </p:cNvPr>
          <p:cNvSpPr>
            <a:spLocks noGrp="1"/>
          </p:cNvSpPr>
          <p:nvPr>
            <p:ph type="pic" sz="quarter" idx="10" hasCustomPrompt="1"/>
          </p:nvPr>
        </p:nvSpPr>
        <p:spPr>
          <a:xfrm>
            <a:off x="8186058" y="0"/>
            <a:ext cx="4005943" cy="6858000"/>
          </a:xfrm>
          <a:prstGeom prst="rect">
            <a:avLst/>
          </a:prstGeom>
          <a:solidFill>
            <a:schemeClr val="bg2">
              <a:alpha val="13000"/>
            </a:schemeClr>
          </a:solidFill>
        </p:spPr>
        <p:txBody>
          <a:bodyPr vert="horz" lIns="91420" tIns="45710" rIns="91420" bIns="45710" anchor="ctr"/>
          <a:lstStyle>
            <a:lvl1pPr marL="0" indent="0" algn="ctr">
              <a:buNone/>
              <a:defRPr sz="1333" baseline="0">
                <a:solidFill>
                  <a:schemeClr val="tx1"/>
                </a:solidFill>
                <a:latin typeface="+mj-lt"/>
                <a:cs typeface="CiscoSans ExtraLight"/>
              </a:defRPr>
            </a:lvl1pPr>
          </a:lstStyle>
          <a:p>
            <a:pPr lvl="0"/>
            <a:r>
              <a:rPr lang="en-US" noProof="0" dirty="0"/>
              <a:t>Click to add picture</a:t>
            </a:r>
          </a:p>
        </p:txBody>
      </p:sp>
      <p:pic>
        <p:nvPicPr>
          <p:cNvPr id="8" name="Picture 7">
            <a:extLst>
              <a:ext uri="{FF2B5EF4-FFF2-40B4-BE49-F238E27FC236}">
                <a16:creationId xmlns:a16="http://schemas.microsoft.com/office/drawing/2014/main" id="{D9C35F59-840A-4949-98EF-405713B32F8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80202" y="6049579"/>
            <a:ext cx="563405" cy="296027"/>
          </a:xfrm>
          <a:prstGeom prst="rect">
            <a:avLst/>
          </a:prstGeom>
        </p:spPr>
      </p:pic>
      <p:sp>
        <p:nvSpPr>
          <p:cNvPr id="10" name="Text Placeholder 2">
            <a:extLst>
              <a:ext uri="{FF2B5EF4-FFF2-40B4-BE49-F238E27FC236}">
                <a16:creationId xmlns:a16="http://schemas.microsoft.com/office/drawing/2014/main" id="{C536325F-67B8-851B-26AC-6C797994CAFF}"/>
              </a:ext>
            </a:extLst>
          </p:cNvPr>
          <p:cNvSpPr>
            <a:spLocks noGrp="1"/>
          </p:cNvSpPr>
          <p:nvPr>
            <p:ph type="body" sz="quarter" idx="13" hasCustomPrompt="1"/>
          </p:nvPr>
        </p:nvSpPr>
        <p:spPr>
          <a:xfrm>
            <a:off x="609603" y="5041706"/>
            <a:ext cx="6302123" cy="398668"/>
          </a:xfrm>
          <a:prstGeom prst="rect">
            <a:avLst/>
          </a:prstGeom>
        </p:spPr>
        <p:txBody>
          <a:bodyPr lIns="0" tIns="0" rIns="0" bIns="0"/>
          <a:lstStyle>
            <a:lvl1pPr marL="0" indent="0" algn="l">
              <a:buFont typeface="Arial" panose="020B0604020202020204" pitchFamily="34" charset="0"/>
              <a:buNone/>
              <a:defRPr sz="20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 Goes Here</a:t>
            </a:r>
          </a:p>
        </p:txBody>
      </p:sp>
      <p:sp>
        <p:nvSpPr>
          <p:cNvPr id="11" name="Title 1">
            <a:extLst>
              <a:ext uri="{FF2B5EF4-FFF2-40B4-BE49-F238E27FC236}">
                <a16:creationId xmlns:a16="http://schemas.microsoft.com/office/drawing/2014/main" id="{89D6D6DF-7B95-0CF2-8F0D-71099BE372FE}"/>
              </a:ext>
            </a:extLst>
          </p:cNvPr>
          <p:cNvSpPr>
            <a:spLocks noGrp="1"/>
          </p:cNvSpPr>
          <p:nvPr>
            <p:ph type="ctrTitle" hasCustomPrompt="1"/>
          </p:nvPr>
        </p:nvSpPr>
        <p:spPr>
          <a:xfrm>
            <a:off x="609601" y="3435271"/>
            <a:ext cx="6302124" cy="1504200"/>
          </a:xfrm>
          <a:prstGeom prst="rect">
            <a:avLst/>
          </a:prstGeom>
        </p:spPr>
        <p:txBody>
          <a:bodyPr lIns="0" tIns="0" rIns="0" bIns="0" anchor="t" anchorCtr="0"/>
          <a:lstStyle>
            <a:lvl1pPr marL="0" indent="0" algn="l">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dirty="0"/>
              <a:t>Presentation Title </a:t>
            </a:r>
            <a:br>
              <a:rPr lang="en-GB" dirty="0"/>
            </a:br>
            <a:r>
              <a:rPr lang="en-GB" dirty="0"/>
              <a:t>Goes Here</a:t>
            </a:r>
            <a:endParaRPr lang="en-US" dirty="0"/>
          </a:p>
        </p:txBody>
      </p:sp>
      <p:sp>
        <p:nvSpPr>
          <p:cNvPr id="12" name="Subtitle 2">
            <a:extLst>
              <a:ext uri="{FF2B5EF4-FFF2-40B4-BE49-F238E27FC236}">
                <a16:creationId xmlns:a16="http://schemas.microsoft.com/office/drawing/2014/main" id="{A72B89CC-97C8-E6A8-2BE5-AA72F5BCF07B}"/>
              </a:ext>
            </a:extLst>
          </p:cNvPr>
          <p:cNvSpPr>
            <a:spLocks noGrp="1"/>
          </p:cNvSpPr>
          <p:nvPr>
            <p:ph type="subTitle" idx="1" hasCustomPrompt="1"/>
          </p:nvPr>
        </p:nvSpPr>
        <p:spPr>
          <a:xfrm>
            <a:off x="609601" y="5548677"/>
            <a:ext cx="6302123" cy="807177"/>
          </a:xfrm>
          <a:prstGeom prst="rect">
            <a:avLst/>
          </a:prstGeom>
        </p:spPr>
        <p:txBody>
          <a:bodyPr lIns="0" tIns="0" rIns="0" bIns="0" anchor="t" anchorCtr="0">
            <a:noAutofit/>
          </a:bodyPr>
          <a:lstStyle>
            <a:lvl1pPr marL="0" indent="0" algn="l">
              <a:lnSpc>
                <a:spcPct val="100000"/>
              </a:lnSpc>
              <a:spcBef>
                <a:spcPts val="0"/>
              </a:spcBef>
              <a:spcAft>
                <a:spcPts val="1600"/>
              </a:spcAft>
              <a:buNone/>
              <a:defRPr sz="1333" b="0" i="0">
                <a:solidFill>
                  <a:schemeClr val="bg1"/>
                </a:solidFill>
                <a:latin typeface="CiscoSansTT Light" panose="020B0503020201020303" pitchFamily="34" charset="0"/>
                <a:cs typeface="CiscoSansTT Light" panose="020B0503020201020303" pitchFamily="34" charset="0"/>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dirty="0"/>
              <a:t>Speaker Name, Speaker Title </a:t>
            </a:r>
            <a:br>
              <a:rPr lang="en-GB" dirty="0"/>
            </a:br>
            <a:r>
              <a:rPr lang="en-GB" dirty="0"/>
              <a:t>Department</a:t>
            </a:r>
          </a:p>
          <a:p>
            <a:r>
              <a:rPr lang="en-GB" dirty="0"/>
              <a:t>Date</a:t>
            </a:r>
            <a:endParaRPr lang="en-US" dirty="0"/>
          </a:p>
        </p:txBody>
      </p:sp>
      <p:pic>
        <p:nvPicPr>
          <p:cNvPr id="2" name="Picture 1" descr="Diagram&#10;&#10;Description automatically generated">
            <a:extLst>
              <a:ext uri="{FF2B5EF4-FFF2-40B4-BE49-F238E27FC236}">
                <a16:creationId xmlns:a16="http://schemas.microsoft.com/office/drawing/2014/main" id="{48E8C3D8-D2CD-FEB6-D9A0-34889F6021DE}"/>
              </a:ext>
            </a:extLst>
          </p:cNvPr>
          <p:cNvPicPr>
            <a:picLocks noChangeAspect="1"/>
          </p:cNvPicPr>
          <p:nvPr userDrawn="1"/>
        </p:nvPicPr>
        <p:blipFill>
          <a:blip r:embed="rId4"/>
          <a:stretch>
            <a:fillRect/>
          </a:stretch>
        </p:blipFill>
        <p:spPr>
          <a:xfrm>
            <a:off x="437104" y="168233"/>
            <a:ext cx="3478528" cy="2119340"/>
          </a:xfrm>
          <a:prstGeom prst="rect">
            <a:avLst/>
          </a:prstGeom>
        </p:spPr>
      </p:pic>
    </p:spTree>
    <p:extLst>
      <p:ext uri="{BB962C8B-B14F-4D97-AF65-F5344CB8AC3E}">
        <p14:creationId xmlns:p14="http://schemas.microsoft.com/office/powerpoint/2010/main" val="2776788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11">
            <a:extLst>
              <a:ext uri="{FF2B5EF4-FFF2-40B4-BE49-F238E27FC236}">
                <a16:creationId xmlns:a16="http://schemas.microsoft.com/office/drawing/2014/main" id="{C83B223E-030E-74D0-B6FA-BEC3DA7BD3FA}"/>
              </a:ext>
            </a:extLst>
          </p:cNvPr>
          <p:cNvSpPr>
            <a:spLocks noGrp="1"/>
          </p:cNvSpPr>
          <p:nvPr>
            <p:ph type="tbl" sz="quarter" idx="12"/>
          </p:nvPr>
        </p:nvSpPr>
        <p:spPr>
          <a:xfrm>
            <a:off x="621102" y="1602317"/>
            <a:ext cx="10974395" cy="3739704"/>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a:t>Click icon to add table</a:t>
            </a:r>
            <a:endParaRPr lang="en-GB" noProof="0"/>
          </a:p>
        </p:txBody>
      </p:sp>
      <p:sp>
        <p:nvSpPr>
          <p:cNvPr id="11" name="Text Placeholder 2">
            <a:extLst>
              <a:ext uri="{FF2B5EF4-FFF2-40B4-BE49-F238E27FC236}">
                <a16:creationId xmlns:a16="http://schemas.microsoft.com/office/drawing/2014/main" id="{89B8D9E7-EAC8-4A5C-4139-BA396711F078}"/>
              </a:ext>
            </a:extLst>
          </p:cNvPr>
          <p:cNvSpPr>
            <a:spLocks noGrp="1"/>
          </p:cNvSpPr>
          <p:nvPr>
            <p:ph type="body" sz="quarter" idx="16" hasCustomPrompt="1"/>
          </p:nvPr>
        </p:nvSpPr>
        <p:spPr>
          <a:xfrm>
            <a:off x="632125" y="5586424"/>
            <a:ext cx="5463875" cy="249933"/>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Table caption goes here</a:t>
            </a:r>
          </a:p>
        </p:txBody>
      </p:sp>
      <p:sp>
        <p:nvSpPr>
          <p:cNvPr id="7" name="Text Placeholder 2">
            <a:extLst>
              <a:ext uri="{FF2B5EF4-FFF2-40B4-BE49-F238E27FC236}">
                <a16:creationId xmlns:a16="http://schemas.microsoft.com/office/drawing/2014/main" id="{DD6F855F-C6CE-B2F9-57E7-33E8ABD1C6C3}"/>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8" name="Text Placeholder 6">
            <a:extLst>
              <a:ext uri="{FF2B5EF4-FFF2-40B4-BE49-F238E27FC236}">
                <a16:creationId xmlns:a16="http://schemas.microsoft.com/office/drawing/2014/main" id="{AABDEAAE-DE1D-CF0D-8281-B39078C1DE9D}"/>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3151616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48CE7DB6-039C-AC58-5C90-9B19A4AA26C7}"/>
              </a:ext>
            </a:extLst>
          </p:cNvPr>
          <p:cNvSpPr>
            <a:spLocks noGrp="1"/>
          </p:cNvSpPr>
          <p:nvPr>
            <p:ph type="body" sz="quarter" idx="16" hasCustomPrompt="1"/>
          </p:nvPr>
        </p:nvSpPr>
        <p:spPr>
          <a:xfrm>
            <a:off x="632125" y="5586424"/>
            <a:ext cx="5463875" cy="249933"/>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Table caption goes here</a:t>
            </a:r>
          </a:p>
        </p:txBody>
      </p:sp>
      <p:sp>
        <p:nvSpPr>
          <p:cNvPr id="14" name="Chart Placeholder 2">
            <a:extLst>
              <a:ext uri="{FF2B5EF4-FFF2-40B4-BE49-F238E27FC236}">
                <a16:creationId xmlns:a16="http://schemas.microsoft.com/office/drawing/2014/main" id="{BD75F8AD-CDF4-CE28-1C24-08F6FA9598D3}"/>
              </a:ext>
            </a:extLst>
          </p:cNvPr>
          <p:cNvSpPr>
            <a:spLocks noGrp="1"/>
          </p:cNvSpPr>
          <p:nvPr>
            <p:ph type="chart" sz="quarter" idx="10"/>
          </p:nvPr>
        </p:nvSpPr>
        <p:spPr>
          <a:xfrm>
            <a:off x="621792" y="1600200"/>
            <a:ext cx="10960608"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a:t>Click icon to add chart</a:t>
            </a:r>
          </a:p>
        </p:txBody>
      </p:sp>
      <p:sp>
        <p:nvSpPr>
          <p:cNvPr id="9" name="Text Placeholder 2">
            <a:extLst>
              <a:ext uri="{FF2B5EF4-FFF2-40B4-BE49-F238E27FC236}">
                <a16:creationId xmlns:a16="http://schemas.microsoft.com/office/drawing/2014/main" id="{705B1628-7130-AF0C-17E8-DBDAD7001336}"/>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0" name="Text Placeholder 6">
            <a:extLst>
              <a:ext uri="{FF2B5EF4-FFF2-40B4-BE49-F238E27FC236}">
                <a16:creationId xmlns:a16="http://schemas.microsoft.com/office/drawing/2014/main" id="{A7267393-CC82-21AE-BF48-82206C9952EE}"/>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1669078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alf Page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22ACBA-6A0D-C74B-AFCB-38D9D94CE143}"/>
              </a:ext>
            </a:extLst>
          </p:cNvPr>
          <p:cNvSpPr/>
          <p:nvPr userDrawn="1"/>
        </p:nvSpPr>
        <p:spPr>
          <a:xfrm>
            <a:off x="6104471"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latin typeface="CiscoSansTT ExtraLight" panose="020B0303020201020303" pitchFamily="34" charset="0"/>
            </a:endParaRPr>
          </a:p>
        </p:txBody>
      </p:sp>
      <p:sp>
        <p:nvSpPr>
          <p:cNvPr id="7" name="Title 1">
            <a:extLst>
              <a:ext uri="{FF2B5EF4-FFF2-40B4-BE49-F238E27FC236}">
                <a16:creationId xmlns:a16="http://schemas.microsoft.com/office/drawing/2014/main" id="{EB0442CC-18E0-97B7-E62C-0397FB025279}"/>
              </a:ext>
            </a:extLst>
          </p:cNvPr>
          <p:cNvSpPr>
            <a:spLocks noGrp="1"/>
          </p:cNvSpPr>
          <p:nvPr>
            <p:ph type="ctrTitle" hasCustomPrompt="1"/>
          </p:nvPr>
        </p:nvSpPr>
        <p:spPr>
          <a:xfrm>
            <a:off x="627425" y="1766047"/>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 </a:t>
            </a:r>
            <a:endParaRPr lang="en-US"/>
          </a:p>
        </p:txBody>
      </p:sp>
      <p:sp>
        <p:nvSpPr>
          <p:cNvPr id="9" name="Text Placeholder 2">
            <a:extLst>
              <a:ext uri="{FF2B5EF4-FFF2-40B4-BE49-F238E27FC236}">
                <a16:creationId xmlns:a16="http://schemas.microsoft.com/office/drawing/2014/main" id="{5F030301-E75F-E7BE-D423-283E76983DD5}"/>
              </a:ext>
            </a:extLst>
          </p:cNvPr>
          <p:cNvSpPr>
            <a:spLocks noGrp="1"/>
          </p:cNvSpPr>
          <p:nvPr>
            <p:ph type="body" sz="quarter" idx="16" hasCustomPrompt="1"/>
          </p:nvPr>
        </p:nvSpPr>
        <p:spPr>
          <a:xfrm>
            <a:off x="627425" y="2421515"/>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2" name="Text Placeholder 2">
            <a:extLst>
              <a:ext uri="{FF2B5EF4-FFF2-40B4-BE49-F238E27FC236}">
                <a16:creationId xmlns:a16="http://schemas.microsoft.com/office/drawing/2014/main" id="{9CFD8466-F4CC-C5A0-9C5C-BABB06B9214C}"/>
              </a:ext>
            </a:extLst>
          </p:cNvPr>
          <p:cNvSpPr>
            <a:spLocks noGrp="1"/>
          </p:cNvSpPr>
          <p:nvPr>
            <p:ph type="body" sz="quarter" idx="15" hasCustomPrompt="1"/>
          </p:nvPr>
        </p:nvSpPr>
        <p:spPr>
          <a:xfrm>
            <a:off x="627425" y="2852062"/>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1" name="Text Placeholder 2">
            <a:extLst>
              <a:ext uri="{FF2B5EF4-FFF2-40B4-BE49-F238E27FC236}">
                <a16:creationId xmlns:a16="http://schemas.microsoft.com/office/drawing/2014/main" id="{56C75B5F-2754-AB33-5A12-A2F80412EA7C}"/>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2629692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idnight Half Page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B0442CC-18E0-97B7-E62C-0397FB025279}"/>
              </a:ext>
            </a:extLst>
          </p:cNvPr>
          <p:cNvSpPr>
            <a:spLocks noGrp="1"/>
          </p:cNvSpPr>
          <p:nvPr>
            <p:ph type="ctrTitle" hasCustomPrompt="1"/>
          </p:nvPr>
        </p:nvSpPr>
        <p:spPr>
          <a:xfrm>
            <a:off x="627425" y="1766047"/>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 </a:t>
            </a:r>
            <a:endParaRPr lang="en-US"/>
          </a:p>
        </p:txBody>
      </p:sp>
      <p:sp>
        <p:nvSpPr>
          <p:cNvPr id="9" name="Text Placeholder 2">
            <a:extLst>
              <a:ext uri="{FF2B5EF4-FFF2-40B4-BE49-F238E27FC236}">
                <a16:creationId xmlns:a16="http://schemas.microsoft.com/office/drawing/2014/main" id="{5F030301-E75F-E7BE-D423-283E76983DD5}"/>
              </a:ext>
            </a:extLst>
          </p:cNvPr>
          <p:cNvSpPr>
            <a:spLocks noGrp="1"/>
          </p:cNvSpPr>
          <p:nvPr>
            <p:ph type="body" sz="quarter" idx="16" hasCustomPrompt="1"/>
          </p:nvPr>
        </p:nvSpPr>
        <p:spPr>
          <a:xfrm>
            <a:off x="627425" y="2421515"/>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2" name="Text Placeholder 2">
            <a:extLst>
              <a:ext uri="{FF2B5EF4-FFF2-40B4-BE49-F238E27FC236}">
                <a16:creationId xmlns:a16="http://schemas.microsoft.com/office/drawing/2014/main" id="{9CFD8466-F4CC-C5A0-9C5C-BABB06B9214C}"/>
              </a:ext>
            </a:extLst>
          </p:cNvPr>
          <p:cNvSpPr>
            <a:spLocks noGrp="1"/>
          </p:cNvSpPr>
          <p:nvPr>
            <p:ph type="body" sz="quarter" idx="15" hasCustomPrompt="1"/>
          </p:nvPr>
        </p:nvSpPr>
        <p:spPr>
          <a:xfrm>
            <a:off x="627425" y="2852062"/>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1" name="Text Placeholder 2">
            <a:extLst>
              <a:ext uri="{FF2B5EF4-FFF2-40B4-BE49-F238E27FC236}">
                <a16:creationId xmlns:a16="http://schemas.microsoft.com/office/drawing/2014/main" id="{56C75B5F-2754-AB33-5A12-A2F80412EA7C}"/>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3761455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alf Page Text 2">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solidFill>
                <a:srgbClr val="0D274D"/>
              </a:solidFill>
              <a:latin typeface="CiscoSansTT ExtraLight" panose="020B0303020201020303" pitchFamily="34" charset="0"/>
            </a:endParaRPr>
          </a:p>
        </p:txBody>
      </p:sp>
      <p:sp>
        <p:nvSpPr>
          <p:cNvPr id="7" name="Title 1">
            <a:extLst>
              <a:ext uri="{FF2B5EF4-FFF2-40B4-BE49-F238E27FC236}">
                <a16:creationId xmlns:a16="http://schemas.microsoft.com/office/drawing/2014/main" id="{500FB767-EEA9-D740-8EE8-2114332F6203}"/>
              </a:ext>
            </a:extLst>
          </p:cNvPr>
          <p:cNvSpPr>
            <a:spLocks noGrp="1"/>
          </p:cNvSpPr>
          <p:nvPr>
            <p:ph type="ctrTitle" hasCustomPrompt="1"/>
          </p:nvPr>
        </p:nvSpPr>
        <p:spPr>
          <a:xfrm>
            <a:off x="623904" y="2209802"/>
            <a:ext cx="5451437"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12" name="Text Placeholder 2">
            <a:extLst>
              <a:ext uri="{FF2B5EF4-FFF2-40B4-BE49-F238E27FC236}">
                <a16:creationId xmlns:a16="http://schemas.microsoft.com/office/drawing/2014/main" id="{D9178804-B96E-BE4F-9C01-F123A4E79750}"/>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4" name="Text Placeholder 2">
            <a:extLst>
              <a:ext uri="{FF2B5EF4-FFF2-40B4-BE49-F238E27FC236}">
                <a16:creationId xmlns:a16="http://schemas.microsoft.com/office/drawing/2014/main" id="{0496D4BA-1A90-CD12-46A7-BEFF3610D8BF}"/>
              </a:ext>
            </a:extLst>
          </p:cNvPr>
          <p:cNvSpPr>
            <a:spLocks noGrp="1"/>
          </p:cNvSpPr>
          <p:nvPr>
            <p:ph type="body" sz="quarter" idx="21" hasCustomPrompt="1"/>
          </p:nvPr>
        </p:nvSpPr>
        <p:spPr>
          <a:xfrm>
            <a:off x="7360302" y="758396"/>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6" name="Text Placeholder 2">
            <a:extLst>
              <a:ext uri="{FF2B5EF4-FFF2-40B4-BE49-F238E27FC236}">
                <a16:creationId xmlns:a16="http://schemas.microsoft.com/office/drawing/2014/main" id="{E5754773-B320-74FF-360B-AE12573C9FE6}"/>
              </a:ext>
            </a:extLst>
          </p:cNvPr>
          <p:cNvSpPr>
            <a:spLocks noGrp="1"/>
          </p:cNvSpPr>
          <p:nvPr>
            <p:ph type="body" sz="quarter" idx="24" hasCustomPrompt="1"/>
          </p:nvPr>
        </p:nvSpPr>
        <p:spPr>
          <a:xfrm>
            <a:off x="7360302" y="2689016"/>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8" name="Text Placeholder 2">
            <a:extLst>
              <a:ext uri="{FF2B5EF4-FFF2-40B4-BE49-F238E27FC236}">
                <a16:creationId xmlns:a16="http://schemas.microsoft.com/office/drawing/2014/main" id="{0E77DDFA-F376-BD29-5DEA-72F5308CBF7A}"/>
              </a:ext>
            </a:extLst>
          </p:cNvPr>
          <p:cNvSpPr>
            <a:spLocks noGrp="1"/>
          </p:cNvSpPr>
          <p:nvPr>
            <p:ph type="body" sz="quarter" idx="26" hasCustomPrompt="1"/>
          </p:nvPr>
        </p:nvSpPr>
        <p:spPr>
          <a:xfrm>
            <a:off x="7360302" y="4610989"/>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9" name="Text Placeholder 2">
            <a:extLst>
              <a:ext uri="{FF2B5EF4-FFF2-40B4-BE49-F238E27FC236}">
                <a16:creationId xmlns:a16="http://schemas.microsoft.com/office/drawing/2014/main" id="{12102193-3492-4BAB-8F98-FC7C55191E4D}"/>
              </a:ext>
            </a:extLst>
          </p:cNvPr>
          <p:cNvSpPr>
            <a:spLocks noGrp="1"/>
          </p:cNvSpPr>
          <p:nvPr>
            <p:ph type="body" sz="quarter" idx="15" hasCustomPrompt="1"/>
          </p:nvPr>
        </p:nvSpPr>
        <p:spPr>
          <a:xfrm>
            <a:off x="7360302" y="1190595"/>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0" name="Text Placeholder 2">
            <a:extLst>
              <a:ext uri="{FF2B5EF4-FFF2-40B4-BE49-F238E27FC236}">
                <a16:creationId xmlns:a16="http://schemas.microsoft.com/office/drawing/2014/main" id="{0A6491F4-97AD-1094-3D4C-75416A30CE37}"/>
              </a:ext>
            </a:extLst>
          </p:cNvPr>
          <p:cNvSpPr>
            <a:spLocks noGrp="1"/>
          </p:cNvSpPr>
          <p:nvPr>
            <p:ph type="body" sz="quarter" idx="28" hasCustomPrompt="1"/>
          </p:nvPr>
        </p:nvSpPr>
        <p:spPr>
          <a:xfrm>
            <a:off x="7360302" y="3112568"/>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3" name="Text Placeholder 2">
            <a:extLst>
              <a:ext uri="{FF2B5EF4-FFF2-40B4-BE49-F238E27FC236}">
                <a16:creationId xmlns:a16="http://schemas.microsoft.com/office/drawing/2014/main" id="{792FD8C7-8C8B-6909-C32B-EAA567C1FEF3}"/>
              </a:ext>
            </a:extLst>
          </p:cNvPr>
          <p:cNvSpPr>
            <a:spLocks noGrp="1"/>
          </p:cNvSpPr>
          <p:nvPr>
            <p:ph type="body" sz="quarter" idx="29" hasCustomPrompt="1"/>
          </p:nvPr>
        </p:nvSpPr>
        <p:spPr>
          <a:xfrm>
            <a:off x="7360302" y="5043187"/>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Tree>
    <p:extLst>
      <p:ext uri="{BB962C8B-B14F-4D97-AF65-F5344CB8AC3E}">
        <p14:creationId xmlns:p14="http://schemas.microsoft.com/office/powerpoint/2010/main" val="321563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alf Page Text 3">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E8268D0-2B6B-14C3-F3A8-834B9EAEC765}"/>
              </a:ext>
            </a:extLst>
          </p:cNvPr>
          <p:cNvSpPr>
            <a:spLocks noGrp="1"/>
          </p:cNvSpPr>
          <p:nvPr>
            <p:ph type="body" sz="quarter" idx="21" hasCustomPrompt="1"/>
          </p:nvPr>
        </p:nvSpPr>
        <p:spPr>
          <a:xfrm>
            <a:off x="7360302" y="758396"/>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4" name="Text Placeholder 2">
            <a:extLst>
              <a:ext uri="{FF2B5EF4-FFF2-40B4-BE49-F238E27FC236}">
                <a16:creationId xmlns:a16="http://schemas.microsoft.com/office/drawing/2014/main" id="{8A14A143-03AF-F347-89FC-0666167C56A7}"/>
              </a:ext>
            </a:extLst>
          </p:cNvPr>
          <p:cNvSpPr>
            <a:spLocks noGrp="1"/>
          </p:cNvSpPr>
          <p:nvPr>
            <p:ph type="body" sz="quarter" idx="24" hasCustomPrompt="1"/>
          </p:nvPr>
        </p:nvSpPr>
        <p:spPr>
          <a:xfrm>
            <a:off x="7360302" y="2689016"/>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5" name="Text Placeholder 2">
            <a:extLst>
              <a:ext uri="{FF2B5EF4-FFF2-40B4-BE49-F238E27FC236}">
                <a16:creationId xmlns:a16="http://schemas.microsoft.com/office/drawing/2014/main" id="{1E323F44-643B-8464-6F8E-6F0C68F4A75A}"/>
              </a:ext>
            </a:extLst>
          </p:cNvPr>
          <p:cNvSpPr>
            <a:spLocks noGrp="1"/>
          </p:cNvSpPr>
          <p:nvPr>
            <p:ph type="body" sz="quarter" idx="26" hasCustomPrompt="1"/>
          </p:nvPr>
        </p:nvSpPr>
        <p:spPr>
          <a:xfrm>
            <a:off x="7360302" y="4610989"/>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6" name="Text Placeholder 2">
            <a:extLst>
              <a:ext uri="{FF2B5EF4-FFF2-40B4-BE49-F238E27FC236}">
                <a16:creationId xmlns:a16="http://schemas.microsoft.com/office/drawing/2014/main" id="{77D7AA59-52D3-A85E-06D7-7D6C84CBBB83}"/>
              </a:ext>
            </a:extLst>
          </p:cNvPr>
          <p:cNvSpPr>
            <a:spLocks noGrp="1"/>
          </p:cNvSpPr>
          <p:nvPr>
            <p:ph type="body" sz="quarter" idx="15" hasCustomPrompt="1"/>
          </p:nvPr>
        </p:nvSpPr>
        <p:spPr>
          <a:xfrm>
            <a:off x="7360302" y="1190595"/>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0" name="Text Placeholder 2">
            <a:extLst>
              <a:ext uri="{FF2B5EF4-FFF2-40B4-BE49-F238E27FC236}">
                <a16:creationId xmlns:a16="http://schemas.microsoft.com/office/drawing/2014/main" id="{6481995A-7D97-808B-623A-0F2B9B54B1FA}"/>
              </a:ext>
            </a:extLst>
          </p:cNvPr>
          <p:cNvSpPr>
            <a:spLocks noGrp="1"/>
          </p:cNvSpPr>
          <p:nvPr>
            <p:ph type="body" sz="quarter" idx="28" hasCustomPrompt="1"/>
          </p:nvPr>
        </p:nvSpPr>
        <p:spPr>
          <a:xfrm>
            <a:off x="7360302" y="3112568"/>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2" name="Text Placeholder 2">
            <a:extLst>
              <a:ext uri="{FF2B5EF4-FFF2-40B4-BE49-F238E27FC236}">
                <a16:creationId xmlns:a16="http://schemas.microsoft.com/office/drawing/2014/main" id="{C2C22A22-15C4-D3F3-399F-EBDDB222B289}"/>
              </a:ext>
            </a:extLst>
          </p:cNvPr>
          <p:cNvSpPr>
            <a:spLocks noGrp="1"/>
          </p:cNvSpPr>
          <p:nvPr>
            <p:ph type="body" sz="quarter" idx="29" hasCustomPrompt="1"/>
          </p:nvPr>
        </p:nvSpPr>
        <p:spPr>
          <a:xfrm>
            <a:off x="7360302" y="5043187"/>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3" name="Title 1">
            <a:extLst>
              <a:ext uri="{FF2B5EF4-FFF2-40B4-BE49-F238E27FC236}">
                <a16:creationId xmlns:a16="http://schemas.microsoft.com/office/drawing/2014/main" id="{3576ECFD-ABB0-1491-EDD7-7F12498F6CCC}"/>
              </a:ext>
            </a:extLst>
          </p:cNvPr>
          <p:cNvSpPr>
            <a:spLocks noGrp="1"/>
          </p:cNvSpPr>
          <p:nvPr>
            <p:ph type="ctrTitle" hasCustomPrompt="1"/>
          </p:nvPr>
        </p:nvSpPr>
        <p:spPr>
          <a:xfrm>
            <a:off x="623904" y="2209802"/>
            <a:ext cx="5451437"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24" name="Text Placeholder 2">
            <a:extLst>
              <a:ext uri="{FF2B5EF4-FFF2-40B4-BE49-F238E27FC236}">
                <a16:creationId xmlns:a16="http://schemas.microsoft.com/office/drawing/2014/main" id="{AEDD64BB-96E9-B53B-7D4D-690B8C23D059}"/>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2756220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alf Page Text 4">
    <p:spTree>
      <p:nvGrpSpPr>
        <p:cNvPr id="1" name=""/>
        <p:cNvGrpSpPr/>
        <p:nvPr/>
      </p:nvGrpSpPr>
      <p:grpSpPr>
        <a:xfrm>
          <a:off x="0" y="0"/>
          <a:ext cx="0" cy="0"/>
          <a:chOff x="0" y="0"/>
          <a:chExt cx="0" cy="0"/>
        </a:xfrm>
      </p:grpSpPr>
      <p:sp>
        <p:nvSpPr>
          <p:cNvPr id="4" name="Rectangle 3"/>
          <p:cNvSpPr/>
          <p:nvPr userDrawn="1"/>
        </p:nvSpPr>
        <p:spPr>
          <a:xfrm>
            <a:off x="6104471"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latin typeface="CiscoSansTT ExtraLight" panose="020B0303020201020303" pitchFamily="34" charset="0"/>
            </a:endParaRPr>
          </a:p>
        </p:txBody>
      </p:sp>
      <p:sp>
        <p:nvSpPr>
          <p:cNvPr id="7" name="Title 1">
            <a:extLst>
              <a:ext uri="{FF2B5EF4-FFF2-40B4-BE49-F238E27FC236}">
                <a16:creationId xmlns:a16="http://schemas.microsoft.com/office/drawing/2014/main" id="{500FB767-EEA9-D740-8EE8-2114332F6203}"/>
              </a:ext>
            </a:extLst>
          </p:cNvPr>
          <p:cNvSpPr>
            <a:spLocks noGrp="1"/>
          </p:cNvSpPr>
          <p:nvPr>
            <p:ph type="ctrTitle" hasCustomPrompt="1"/>
          </p:nvPr>
        </p:nvSpPr>
        <p:spPr>
          <a:xfrm>
            <a:off x="626048" y="2209802"/>
            <a:ext cx="5451437"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11" name="Text Placeholder 2">
            <a:extLst>
              <a:ext uri="{FF2B5EF4-FFF2-40B4-BE49-F238E27FC236}">
                <a16:creationId xmlns:a16="http://schemas.microsoft.com/office/drawing/2014/main" id="{89081E8E-66F3-8D24-1304-D061062DF4E8}"/>
              </a:ext>
            </a:extLst>
          </p:cNvPr>
          <p:cNvSpPr>
            <a:spLocks noGrp="1"/>
          </p:cNvSpPr>
          <p:nvPr>
            <p:ph type="body" sz="quarter" idx="21" hasCustomPrompt="1"/>
          </p:nvPr>
        </p:nvSpPr>
        <p:spPr>
          <a:xfrm>
            <a:off x="7360305" y="758396"/>
            <a:ext cx="398079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2" name="Text Placeholder 2">
            <a:extLst>
              <a:ext uri="{FF2B5EF4-FFF2-40B4-BE49-F238E27FC236}">
                <a16:creationId xmlns:a16="http://schemas.microsoft.com/office/drawing/2014/main" id="{9BF728C7-DBC7-38D7-00D3-F60D887793E3}"/>
              </a:ext>
            </a:extLst>
          </p:cNvPr>
          <p:cNvSpPr>
            <a:spLocks noGrp="1"/>
          </p:cNvSpPr>
          <p:nvPr>
            <p:ph type="body" sz="quarter" idx="24" hasCustomPrompt="1"/>
          </p:nvPr>
        </p:nvSpPr>
        <p:spPr>
          <a:xfrm>
            <a:off x="7360305" y="2689016"/>
            <a:ext cx="398079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7" name="Text Placeholder 2">
            <a:extLst>
              <a:ext uri="{FF2B5EF4-FFF2-40B4-BE49-F238E27FC236}">
                <a16:creationId xmlns:a16="http://schemas.microsoft.com/office/drawing/2014/main" id="{069357B9-DEB6-9F92-1DE4-7DBA5A5D9BC0}"/>
              </a:ext>
            </a:extLst>
          </p:cNvPr>
          <p:cNvSpPr>
            <a:spLocks noGrp="1"/>
          </p:cNvSpPr>
          <p:nvPr>
            <p:ph type="body" sz="quarter" idx="26" hasCustomPrompt="1"/>
          </p:nvPr>
        </p:nvSpPr>
        <p:spPr>
          <a:xfrm>
            <a:off x="7360305" y="4610989"/>
            <a:ext cx="398079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8" name="Text Placeholder 2">
            <a:extLst>
              <a:ext uri="{FF2B5EF4-FFF2-40B4-BE49-F238E27FC236}">
                <a16:creationId xmlns:a16="http://schemas.microsoft.com/office/drawing/2014/main" id="{26D36A6F-D633-41AB-6F29-C4A7CBFDE253}"/>
              </a:ext>
            </a:extLst>
          </p:cNvPr>
          <p:cNvSpPr>
            <a:spLocks noGrp="1"/>
          </p:cNvSpPr>
          <p:nvPr>
            <p:ph type="body" sz="quarter" idx="15" hasCustomPrompt="1"/>
          </p:nvPr>
        </p:nvSpPr>
        <p:spPr>
          <a:xfrm>
            <a:off x="7360305" y="1190595"/>
            <a:ext cx="398079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9" name="Text Placeholder 2">
            <a:extLst>
              <a:ext uri="{FF2B5EF4-FFF2-40B4-BE49-F238E27FC236}">
                <a16:creationId xmlns:a16="http://schemas.microsoft.com/office/drawing/2014/main" id="{7A5C30BC-62C3-9AC5-E1F2-050CFEBDF379}"/>
              </a:ext>
            </a:extLst>
          </p:cNvPr>
          <p:cNvSpPr>
            <a:spLocks noGrp="1"/>
          </p:cNvSpPr>
          <p:nvPr>
            <p:ph type="body" sz="quarter" idx="28" hasCustomPrompt="1"/>
          </p:nvPr>
        </p:nvSpPr>
        <p:spPr>
          <a:xfrm>
            <a:off x="7360305" y="3112568"/>
            <a:ext cx="398079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1" name="Text Placeholder 2">
            <a:extLst>
              <a:ext uri="{FF2B5EF4-FFF2-40B4-BE49-F238E27FC236}">
                <a16:creationId xmlns:a16="http://schemas.microsoft.com/office/drawing/2014/main" id="{A406770A-887F-8649-0DFA-7752B949AF17}"/>
              </a:ext>
            </a:extLst>
          </p:cNvPr>
          <p:cNvSpPr>
            <a:spLocks noGrp="1"/>
          </p:cNvSpPr>
          <p:nvPr>
            <p:ph type="body" sz="quarter" idx="29" hasCustomPrompt="1"/>
          </p:nvPr>
        </p:nvSpPr>
        <p:spPr>
          <a:xfrm>
            <a:off x="7360305" y="5043187"/>
            <a:ext cx="398079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6" name="Text Placeholder 2">
            <a:extLst>
              <a:ext uri="{FF2B5EF4-FFF2-40B4-BE49-F238E27FC236}">
                <a16:creationId xmlns:a16="http://schemas.microsoft.com/office/drawing/2014/main" id="{6D48D0B9-5AAE-5EA0-915E-F4A587C78DEA}"/>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2165344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alf page text 5">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F37C714-926C-B64D-A4F5-C938E3E4ED20}"/>
              </a:ext>
            </a:extLst>
          </p:cNvPr>
          <p:cNvSpPr/>
          <p:nvPr userDrawn="1"/>
        </p:nvSpPr>
        <p:spPr>
          <a:xfrm>
            <a:off x="6104471"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latin typeface="CiscoSansTT ExtraLight" panose="020B0303020201020303" pitchFamily="34" charset="0"/>
            </a:endParaRPr>
          </a:p>
        </p:txBody>
      </p:sp>
      <p:sp>
        <p:nvSpPr>
          <p:cNvPr id="16" name="Text Placeholder 2">
            <a:extLst>
              <a:ext uri="{FF2B5EF4-FFF2-40B4-BE49-F238E27FC236}">
                <a16:creationId xmlns:a16="http://schemas.microsoft.com/office/drawing/2014/main" id="{C2CBB27D-4ECC-7D57-A8D7-9837ACB4C785}"/>
              </a:ext>
            </a:extLst>
          </p:cNvPr>
          <p:cNvSpPr>
            <a:spLocks noGrp="1"/>
          </p:cNvSpPr>
          <p:nvPr>
            <p:ph type="body" sz="quarter" idx="21" hasCustomPrompt="1"/>
          </p:nvPr>
        </p:nvSpPr>
        <p:spPr>
          <a:xfrm>
            <a:off x="7360304" y="758396"/>
            <a:ext cx="3985947"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8" name="Text Placeholder 2">
            <a:extLst>
              <a:ext uri="{FF2B5EF4-FFF2-40B4-BE49-F238E27FC236}">
                <a16:creationId xmlns:a16="http://schemas.microsoft.com/office/drawing/2014/main" id="{4E4DEDCA-B1D8-2700-95AE-F61F2A5A40E4}"/>
              </a:ext>
            </a:extLst>
          </p:cNvPr>
          <p:cNvSpPr>
            <a:spLocks noGrp="1"/>
          </p:cNvSpPr>
          <p:nvPr>
            <p:ph type="body" sz="quarter" idx="24" hasCustomPrompt="1"/>
          </p:nvPr>
        </p:nvSpPr>
        <p:spPr>
          <a:xfrm>
            <a:off x="7360304" y="2689016"/>
            <a:ext cx="3985947"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9" name="Text Placeholder 2">
            <a:extLst>
              <a:ext uri="{FF2B5EF4-FFF2-40B4-BE49-F238E27FC236}">
                <a16:creationId xmlns:a16="http://schemas.microsoft.com/office/drawing/2014/main" id="{DCB8C56B-FD0B-ED99-1F78-93E2F9DB6316}"/>
              </a:ext>
            </a:extLst>
          </p:cNvPr>
          <p:cNvSpPr>
            <a:spLocks noGrp="1"/>
          </p:cNvSpPr>
          <p:nvPr>
            <p:ph type="body" sz="quarter" idx="26" hasCustomPrompt="1"/>
          </p:nvPr>
        </p:nvSpPr>
        <p:spPr>
          <a:xfrm>
            <a:off x="7360304" y="4610989"/>
            <a:ext cx="3985947"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1" name="Text Placeholder 2">
            <a:extLst>
              <a:ext uri="{FF2B5EF4-FFF2-40B4-BE49-F238E27FC236}">
                <a16:creationId xmlns:a16="http://schemas.microsoft.com/office/drawing/2014/main" id="{4FF4178D-EA14-1DB3-76F5-F17A2F680081}"/>
              </a:ext>
            </a:extLst>
          </p:cNvPr>
          <p:cNvSpPr>
            <a:spLocks noGrp="1"/>
          </p:cNvSpPr>
          <p:nvPr>
            <p:ph type="body" sz="quarter" idx="15" hasCustomPrompt="1"/>
          </p:nvPr>
        </p:nvSpPr>
        <p:spPr>
          <a:xfrm>
            <a:off x="7360304" y="1190595"/>
            <a:ext cx="398594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2" name="Text Placeholder 2">
            <a:extLst>
              <a:ext uri="{FF2B5EF4-FFF2-40B4-BE49-F238E27FC236}">
                <a16:creationId xmlns:a16="http://schemas.microsoft.com/office/drawing/2014/main" id="{C50465A6-124F-F258-49BE-3472BBC000E1}"/>
              </a:ext>
            </a:extLst>
          </p:cNvPr>
          <p:cNvSpPr>
            <a:spLocks noGrp="1"/>
          </p:cNvSpPr>
          <p:nvPr>
            <p:ph type="body" sz="quarter" idx="28" hasCustomPrompt="1"/>
          </p:nvPr>
        </p:nvSpPr>
        <p:spPr>
          <a:xfrm>
            <a:off x="7360304" y="3112568"/>
            <a:ext cx="398594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3" name="Text Placeholder 2">
            <a:extLst>
              <a:ext uri="{FF2B5EF4-FFF2-40B4-BE49-F238E27FC236}">
                <a16:creationId xmlns:a16="http://schemas.microsoft.com/office/drawing/2014/main" id="{88F04DA7-F805-D415-F2BB-79E89146E2C0}"/>
              </a:ext>
            </a:extLst>
          </p:cNvPr>
          <p:cNvSpPr>
            <a:spLocks noGrp="1"/>
          </p:cNvSpPr>
          <p:nvPr>
            <p:ph type="body" sz="quarter" idx="29" hasCustomPrompt="1"/>
          </p:nvPr>
        </p:nvSpPr>
        <p:spPr>
          <a:xfrm>
            <a:off x="7360304" y="5043187"/>
            <a:ext cx="398594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4" name="Title 1">
            <a:extLst>
              <a:ext uri="{FF2B5EF4-FFF2-40B4-BE49-F238E27FC236}">
                <a16:creationId xmlns:a16="http://schemas.microsoft.com/office/drawing/2014/main" id="{63195051-635B-6257-E964-771DABF5DF3B}"/>
              </a:ext>
            </a:extLst>
          </p:cNvPr>
          <p:cNvSpPr>
            <a:spLocks noGrp="1"/>
          </p:cNvSpPr>
          <p:nvPr>
            <p:ph type="ctrTitle" hasCustomPrompt="1"/>
          </p:nvPr>
        </p:nvSpPr>
        <p:spPr>
          <a:xfrm>
            <a:off x="632125" y="1771876"/>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 </a:t>
            </a:r>
            <a:endParaRPr lang="en-US"/>
          </a:p>
        </p:txBody>
      </p:sp>
      <p:sp>
        <p:nvSpPr>
          <p:cNvPr id="25" name="Text Placeholder 2">
            <a:extLst>
              <a:ext uri="{FF2B5EF4-FFF2-40B4-BE49-F238E27FC236}">
                <a16:creationId xmlns:a16="http://schemas.microsoft.com/office/drawing/2014/main" id="{D0A8471E-2BBA-AE3D-CE56-68CCA2519DA0}"/>
              </a:ext>
            </a:extLst>
          </p:cNvPr>
          <p:cNvSpPr>
            <a:spLocks noGrp="1"/>
          </p:cNvSpPr>
          <p:nvPr>
            <p:ph type="body" sz="quarter" idx="16" hasCustomPrompt="1"/>
          </p:nvPr>
        </p:nvSpPr>
        <p:spPr>
          <a:xfrm>
            <a:off x="63212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6" name="Text Placeholder 2">
            <a:extLst>
              <a:ext uri="{FF2B5EF4-FFF2-40B4-BE49-F238E27FC236}">
                <a16:creationId xmlns:a16="http://schemas.microsoft.com/office/drawing/2014/main" id="{748B7AD2-C316-D1F7-99FE-EF6B9A10F889}"/>
              </a:ext>
            </a:extLst>
          </p:cNvPr>
          <p:cNvSpPr>
            <a:spLocks noGrp="1"/>
          </p:cNvSpPr>
          <p:nvPr>
            <p:ph type="body" sz="quarter" idx="30" hasCustomPrompt="1"/>
          </p:nvPr>
        </p:nvSpPr>
        <p:spPr>
          <a:xfrm>
            <a:off x="632125" y="2813068"/>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8" name="Text Placeholder 2">
            <a:extLst>
              <a:ext uri="{FF2B5EF4-FFF2-40B4-BE49-F238E27FC236}">
                <a16:creationId xmlns:a16="http://schemas.microsoft.com/office/drawing/2014/main" id="{B3D1F05A-245C-2C85-24CE-BAD42CCB0C2A}"/>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3722591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8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Large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62B9F0-3EE9-0046-B656-7796BE0520F4}"/>
              </a:ext>
            </a:extLst>
          </p:cNvPr>
          <p:cNvSpPr>
            <a:spLocks noGrp="1"/>
          </p:cNvSpPr>
          <p:nvPr>
            <p:ph type="ctrTitle" hasCustomPrompt="1"/>
          </p:nvPr>
        </p:nvSpPr>
        <p:spPr>
          <a:xfrm>
            <a:off x="979707" y="4324906"/>
            <a:ext cx="10232588" cy="1955628"/>
          </a:xfrm>
          <a:prstGeom prst="rect">
            <a:avLst/>
          </a:prstGeom>
        </p:spPr>
        <p:txBody>
          <a:bodyPr anchor="ctr"/>
          <a:lstStyle>
            <a:lvl1pPr marL="0" indent="0" algn="ctr">
              <a:lnSpc>
                <a:spcPct val="100000"/>
              </a:lnSpc>
              <a:buFont typeface="Arial" panose="020B0604020202020204" pitchFamily="34" charset="0"/>
              <a:buNone/>
              <a:defRPr sz="4267"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Slide copy goes here</a:t>
            </a:r>
            <a:endParaRPr lang="en-US"/>
          </a:p>
        </p:txBody>
      </p:sp>
      <p:sp>
        <p:nvSpPr>
          <p:cNvPr id="6" name="Picture Placeholder 2">
            <a:extLst>
              <a:ext uri="{FF2B5EF4-FFF2-40B4-BE49-F238E27FC236}">
                <a16:creationId xmlns:a16="http://schemas.microsoft.com/office/drawing/2014/main" id="{EF1594EA-D397-6C41-A885-CC4BB73C61CA}"/>
              </a:ext>
            </a:extLst>
          </p:cNvPr>
          <p:cNvSpPr>
            <a:spLocks noGrp="1"/>
          </p:cNvSpPr>
          <p:nvPr>
            <p:ph type="pic" sz="quarter" idx="10" hasCustomPrompt="1"/>
          </p:nvPr>
        </p:nvSpPr>
        <p:spPr>
          <a:xfrm>
            <a:off x="1" y="0"/>
            <a:ext cx="12192000" cy="4324904"/>
          </a:xfrm>
          <a:prstGeom prst="rect">
            <a:avLst/>
          </a:prstGeom>
          <a:solidFill>
            <a:schemeClr val="bg2">
              <a:alpha val="13000"/>
            </a:schemeClr>
          </a:solid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picture</a:t>
            </a:r>
          </a:p>
        </p:txBody>
      </p:sp>
    </p:spTree>
    <p:extLst>
      <p:ext uri="{BB962C8B-B14F-4D97-AF65-F5344CB8AC3E}">
        <p14:creationId xmlns:p14="http://schemas.microsoft.com/office/powerpoint/2010/main" val="3317645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Full">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45C13F8A-9C96-BC4F-A27C-6AF68C9B9A84}"/>
              </a:ext>
            </a:extLst>
          </p:cNvPr>
          <p:cNvSpPr>
            <a:spLocks noGrp="1"/>
          </p:cNvSpPr>
          <p:nvPr>
            <p:ph type="pic" sz="quarter" idx="10" hasCustomPrompt="1"/>
          </p:nvPr>
        </p:nvSpPr>
        <p:spPr>
          <a:xfrm>
            <a:off x="1" y="0"/>
            <a:ext cx="12192000" cy="5992432"/>
          </a:xfrm>
          <a:prstGeom prst="rect">
            <a:avLst/>
          </a:prstGeom>
          <a:solidFill>
            <a:schemeClr val="bg2">
              <a:alpha val="13000"/>
            </a:schemeClr>
          </a:solid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picture</a:t>
            </a:r>
          </a:p>
        </p:txBody>
      </p:sp>
    </p:spTree>
    <p:extLst>
      <p:ext uri="{BB962C8B-B14F-4D97-AF65-F5344CB8AC3E}">
        <p14:creationId xmlns:p14="http://schemas.microsoft.com/office/powerpoint/2010/main" val="4283738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Midn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A31272-7678-5F4F-BF05-F087FA2FC8E9}"/>
              </a:ext>
            </a:extLst>
          </p:cNvPr>
          <p:cNvSpPr>
            <a:spLocks noGrp="1"/>
          </p:cNvSpPr>
          <p:nvPr>
            <p:ph type="ctrTitle" hasCustomPrompt="1"/>
          </p:nvPr>
        </p:nvSpPr>
        <p:spPr>
          <a:xfrm>
            <a:off x="609600" y="3101869"/>
            <a:ext cx="10972801" cy="1262529"/>
          </a:xfrm>
          <a:prstGeom prst="rect">
            <a:avLst/>
          </a:prstGeom>
        </p:spPr>
        <p:txBody>
          <a:bodyPr anchor="ctr"/>
          <a:lstStyle>
            <a:lvl1pPr marL="0" indent="0" algn="r">
              <a:lnSpc>
                <a:spcPts val="4800"/>
              </a:lnSpc>
              <a:buFont typeface="Arial" panose="020B0604020202020204" pitchFamily="34" charset="0"/>
              <a:buNone/>
              <a:defRPr sz="4267"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dirty="0"/>
              <a:t>Transition Slide Goes Here</a:t>
            </a:r>
            <a:endParaRPr lang="en-US" dirty="0"/>
          </a:p>
        </p:txBody>
      </p:sp>
      <p:sp>
        <p:nvSpPr>
          <p:cNvPr id="9" name="Text Placeholder 2">
            <a:extLst>
              <a:ext uri="{FF2B5EF4-FFF2-40B4-BE49-F238E27FC236}">
                <a16:creationId xmlns:a16="http://schemas.microsoft.com/office/drawing/2014/main" id="{DECC8AF0-3BE8-4648-B8CF-BE366F78ABFC}"/>
              </a:ext>
            </a:extLst>
          </p:cNvPr>
          <p:cNvSpPr>
            <a:spLocks noGrp="1"/>
          </p:cNvSpPr>
          <p:nvPr>
            <p:ph type="body" sz="quarter" idx="14" hasCustomPrompt="1"/>
          </p:nvPr>
        </p:nvSpPr>
        <p:spPr>
          <a:xfrm>
            <a:off x="609601" y="431801"/>
            <a:ext cx="11070167" cy="398668"/>
          </a:xfrm>
          <a:prstGeom prst="rect">
            <a:avLst/>
          </a:prstGeom>
        </p:spPr>
        <p:txBody>
          <a:bodyPr lIns="0" tIns="0" rIns="0" bIns="0"/>
          <a:lstStyle>
            <a:lvl1pPr marL="0" indent="0" algn="r">
              <a:buFont typeface="Arial" panose="020B0604020202020204" pitchFamily="34" charset="0"/>
              <a:buNone/>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Section Title</a:t>
            </a:r>
          </a:p>
        </p:txBody>
      </p:sp>
      <p:sp>
        <p:nvSpPr>
          <p:cNvPr id="13" name="TextBox 12">
            <a:extLst>
              <a:ext uri="{FF2B5EF4-FFF2-40B4-BE49-F238E27FC236}">
                <a16:creationId xmlns:a16="http://schemas.microsoft.com/office/drawing/2014/main" id="{C4D79563-9547-9B5C-F7F4-A016B119A7E7}"/>
              </a:ext>
            </a:extLst>
          </p:cNvPr>
          <p:cNvSpPr txBox="1"/>
          <p:nvPr userDrawn="1"/>
        </p:nvSpPr>
        <p:spPr>
          <a:xfrm>
            <a:off x="4358641" y="-548639"/>
            <a:ext cx="184731" cy="461665"/>
          </a:xfrm>
          <a:prstGeom prst="rect">
            <a:avLst/>
          </a:prstGeom>
          <a:noFill/>
        </p:spPr>
        <p:txBody>
          <a:bodyPr wrap="none" rtlCol="0">
            <a:spAutoFit/>
          </a:bodyPr>
          <a:lstStyle/>
          <a:p>
            <a:endParaRPr lang="en-US" sz="2400" dirty="0">
              <a:latin typeface="+mn-lt"/>
            </a:endParaRPr>
          </a:p>
        </p:txBody>
      </p:sp>
      <p:pic>
        <p:nvPicPr>
          <p:cNvPr id="2" name="Picture 1" descr="Diagram&#10;&#10;Description automatically generated">
            <a:extLst>
              <a:ext uri="{FF2B5EF4-FFF2-40B4-BE49-F238E27FC236}">
                <a16:creationId xmlns:a16="http://schemas.microsoft.com/office/drawing/2014/main" id="{CE1A5DE8-38CC-CE11-9688-D4FC8EB8F565}"/>
              </a:ext>
            </a:extLst>
          </p:cNvPr>
          <p:cNvPicPr>
            <a:picLocks noChangeAspect="1"/>
          </p:cNvPicPr>
          <p:nvPr userDrawn="1"/>
        </p:nvPicPr>
        <p:blipFill>
          <a:blip r:embed="rId2"/>
          <a:stretch>
            <a:fillRect/>
          </a:stretch>
        </p:blipFill>
        <p:spPr>
          <a:xfrm>
            <a:off x="437104" y="168233"/>
            <a:ext cx="3478528" cy="2119340"/>
          </a:xfrm>
          <a:prstGeom prst="rect">
            <a:avLst/>
          </a:prstGeom>
        </p:spPr>
      </p:pic>
    </p:spTree>
    <p:extLst>
      <p:ext uri="{BB962C8B-B14F-4D97-AF65-F5344CB8AC3E}">
        <p14:creationId xmlns:p14="http://schemas.microsoft.com/office/powerpoint/2010/main" val="2982012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alf page image caption">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786035" y="431802"/>
            <a:ext cx="5405967" cy="5201356"/>
          </a:xfrm>
          <a:prstGeom prst="rect">
            <a:avLst/>
          </a:prstGeom>
        </p:spPr>
        <p:txBody>
          <a:bodyPr anchor="ctr" anchorCtr="0"/>
          <a:lstStyle>
            <a:lvl1pPr marL="0" indent="0" algn="ctr">
              <a:buNone/>
              <a:defRPr>
                <a:solidFill>
                  <a:schemeClr val="tx1"/>
                </a:solidFill>
              </a:defRPr>
            </a:lvl1pPr>
          </a:lstStyle>
          <a:p>
            <a:endParaRPr lang="en-US"/>
          </a:p>
        </p:txBody>
      </p:sp>
      <p:sp>
        <p:nvSpPr>
          <p:cNvPr id="9" name="Text Placeholder 8"/>
          <p:cNvSpPr>
            <a:spLocks noGrp="1"/>
          </p:cNvSpPr>
          <p:nvPr>
            <p:ph type="body" sz="quarter" idx="11"/>
          </p:nvPr>
        </p:nvSpPr>
        <p:spPr>
          <a:xfrm>
            <a:off x="6786035" y="5893686"/>
            <a:ext cx="4745567" cy="227716"/>
          </a:xfrm>
          <a:prstGeom prst="rect">
            <a:avLst/>
          </a:prstGeom>
        </p:spPr>
        <p:txBody>
          <a:bodyPr lIns="0" tIns="0" rIns="0" bIns="0"/>
          <a:lstStyle>
            <a:lvl1pPr marL="0" indent="0">
              <a:buNone/>
              <a:defRPr sz="1600">
                <a:solidFill>
                  <a:schemeClr val="bg2"/>
                </a:solidFill>
              </a:defRPr>
            </a:lvl1pPr>
          </a:lstStyle>
          <a:p>
            <a:pPr lvl="0"/>
            <a:r>
              <a:rPr lang="en-US"/>
              <a:t>Click to edit Master text styles</a:t>
            </a:r>
          </a:p>
        </p:txBody>
      </p:sp>
      <p:sp>
        <p:nvSpPr>
          <p:cNvPr id="13" name="Title 1">
            <a:extLst>
              <a:ext uri="{FF2B5EF4-FFF2-40B4-BE49-F238E27FC236}">
                <a16:creationId xmlns:a16="http://schemas.microsoft.com/office/drawing/2014/main" id="{ED0CF905-953D-514D-A5C8-5787B32C1E08}"/>
              </a:ext>
            </a:extLst>
          </p:cNvPr>
          <p:cNvSpPr>
            <a:spLocks noGrp="1"/>
          </p:cNvSpPr>
          <p:nvPr>
            <p:ph type="ctrTitle" hasCustomPrompt="1"/>
          </p:nvPr>
        </p:nvSpPr>
        <p:spPr>
          <a:xfrm>
            <a:off x="626048" y="2209802"/>
            <a:ext cx="5451437"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6" name="Text Placeholder 2">
            <a:extLst>
              <a:ext uri="{FF2B5EF4-FFF2-40B4-BE49-F238E27FC236}">
                <a16:creationId xmlns:a16="http://schemas.microsoft.com/office/drawing/2014/main" id="{1590B87F-2616-792A-8A7A-058FE3E9E649}"/>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9063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7" pos="4275">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alf page im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64A223E-4FAB-424A-BE75-6FA1B39C4DB5}"/>
              </a:ext>
            </a:extLst>
          </p:cNvPr>
          <p:cNvSpPr>
            <a:spLocks noGrp="1"/>
          </p:cNvSpPr>
          <p:nvPr>
            <p:ph type="ctrTitle" hasCustomPrompt="1"/>
          </p:nvPr>
        </p:nvSpPr>
        <p:spPr>
          <a:xfrm>
            <a:off x="626050" y="2209802"/>
            <a:ext cx="5025988"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10" name="Picture Placeholder 6">
            <a:extLst>
              <a:ext uri="{FF2B5EF4-FFF2-40B4-BE49-F238E27FC236}">
                <a16:creationId xmlns:a16="http://schemas.microsoft.com/office/drawing/2014/main" id="{2C94DA5F-CCF7-A048-8A5D-EE8276E9014F}"/>
              </a:ext>
            </a:extLst>
          </p:cNvPr>
          <p:cNvSpPr>
            <a:spLocks noGrp="1"/>
          </p:cNvSpPr>
          <p:nvPr>
            <p:ph type="pic" sz="quarter" idx="10"/>
          </p:nvPr>
        </p:nvSpPr>
        <p:spPr>
          <a:xfrm>
            <a:off x="6096003" y="431800"/>
            <a:ext cx="6096000" cy="6045200"/>
          </a:xfrm>
          <a:prstGeom prst="rect">
            <a:avLst/>
          </a:prstGeom>
        </p:spPr>
        <p:txBody>
          <a:bodyPr anchor="ctr" anchorCtr="0"/>
          <a:lstStyle>
            <a:lvl1pPr marL="0" indent="0" algn="ctr">
              <a:buNone/>
              <a:defRPr>
                <a:solidFill>
                  <a:schemeClr val="tx1"/>
                </a:solidFill>
              </a:defRPr>
            </a:lvl1pPr>
          </a:lstStyle>
          <a:p>
            <a:endParaRPr lang="en-US"/>
          </a:p>
        </p:txBody>
      </p:sp>
      <p:sp>
        <p:nvSpPr>
          <p:cNvPr id="6" name="Text Placeholder 2">
            <a:extLst>
              <a:ext uri="{FF2B5EF4-FFF2-40B4-BE49-F238E27FC236}">
                <a16:creationId xmlns:a16="http://schemas.microsoft.com/office/drawing/2014/main" id="{9160C303-0E0A-0956-D717-7DF1839453EA}"/>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3250730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6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alf page image text">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2C94DA5F-CCF7-A048-8A5D-EE8276E9014F}"/>
              </a:ext>
            </a:extLst>
          </p:cNvPr>
          <p:cNvSpPr>
            <a:spLocks noGrp="1"/>
          </p:cNvSpPr>
          <p:nvPr>
            <p:ph type="pic" sz="quarter" idx="10"/>
          </p:nvPr>
        </p:nvSpPr>
        <p:spPr>
          <a:xfrm>
            <a:off x="6087535" y="431800"/>
            <a:ext cx="6104467" cy="6045200"/>
          </a:xfrm>
          <a:prstGeom prst="rect">
            <a:avLst/>
          </a:prstGeom>
        </p:spPr>
        <p:txBody>
          <a:bodyPr anchor="ctr" anchorCtr="0"/>
          <a:lstStyle>
            <a:lvl1pPr marL="0" indent="0" algn="ctr">
              <a:buNone/>
              <a:defRPr>
                <a:solidFill>
                  <a:schemeClr val="tx1"/>
                </a:solidFill>
              </a:defRPr>
            </a:lvl1pPr>
          </a:lstStyle>
          <a:p>
            <a:endParaRPr lang="en-US"/>
          </a:p>
        </p:txBody>
      </p:sp>
      <p:sp>
        <p:nvSpPr>
          <p:cNvPr id="11" name="Title 1">
            <a:extLst>
              <a:ext uri="{FF2B5EF4-FFF2-40B4-BE49-F238E27FC236}">
                <a16:creationId xmlns:a16="http://schemas.microsoft.com/office/drawing/2014/main" id="{421E50EE-B08A-1619-635E-A2F7D64943D1}"/>
              </a:ext>
            </a:extLst>
          </p:cNvPr>
          <p:cNvSpPr>
            <a:spLocks noGrp="1"/>
          </p:cNvSpPr>
          <p:nvPr>
            <p:ph type="ctrTitle" hasCustomPrompt="1"/>
          </p:nvPr>
        </p:nvSpPr>
        <p:spPr>
          <a:xfrm>
            <a:off x="632125" y="1760885"/>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 </a:t>
            </a:r>
            <a:endParaRPr lang="en-US"/>
          </a:p>
        </p:txBody>
      </p:sp>
      <p:sp>
        <p:nvSpPr>
          <p:cNvPr id="12" name="Text Placeholder 2">
            <a:extLst>
              <a:ext uri="{FF2B5EF4-FFF2-40B4-BE49-F238E27FC236}">
                <a16:creationId xmlns:a16="http://schemas.microsoft.com/office/drawing/2014/main" id="{A9C9E047-3B79-01FB-2668-552BA3E030C5}"/>
              </a:ext>
            </a:extLst>
          </p:cNvPr>
          <p:cNvSpPr>
            <a:spLocks noGrp="1"/>
          </p:cNvSpPr>
          <p:nvPr>
            <p:ph type="body" sz="quarter" idx="16" hasCustomPrompt="1"/>
          </p:nvPr>
        </p:nvSpPr>
        <p:spPr>
          <a:xfrm>
            <a:off x="632125" y="2372473"/>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3" name="Text Placeholder 2">
            <a:extLst>
              <a:ext uri="{FF2B5EF4-FFF2-40B4-BE49-F238E27FC236}">
                <a16:creationId xmlns:a16="http://schemas.microsoft.com/office/drawing/2014/main" id="{59B16207-AF3E-950B-D412-7CB2B8BB687D}"/>
              </a:ext>
            </a:extLst>
          </p:cNvPr>
          <p:cNvSpPr>
            <a:spLocks noGrp="1"/>
          </p:cNvSpPr>
          <p:nvPr>
            <p:ph type="body" sz="quarter" idx="30" hasCustomPrompt="1"/>
          </p:nvPr>
        </p:nvSpPr>
        <p:spPr>
          <a:xfrm>
            <a:off x="632125" y="2803020"/>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33"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4" name="Text Placeholder 2">
            <a:extLst>
              <a:ext uri="{FF2B5EF4-FFF2-40B4-BE49-F238E27FC236}">
                <a16:creationId xmlns:a16="http://schemas.microsoft.com/office/drawing/2014/main" id="{39E0DAAB-B12B-D73A-BFD5-E3645B1EFF04}"/>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21" name="Text Placeholder 2">
            <a:extLst>
              <a:ext uri="{FF2B5EF4-FFF2-40B4-BE49-F238E27FC236}">
                <a16:creationId xmlns:a16="http://schemas.microsoft.com/office/drawing/2014/main" id="{D575CD87-CAFE-A05B-6B97-0E87969006E4}"/>
              </a:ext>
            </a:extLst>
          </p:cNvPr>
          <p:cNvSpPr>
            <a:spLocks noGrp="1"/>
          </p:cNvSpPr>
          <p:nvPr>
            <p:ph type="body" sz="quarter" idx="33" hasCustomPrompt="1"/>
          </p:nvPr>
        </p:nvSpPr>
        <p:spPr>
          <a:xfrm>
            <a:off x="632125" y="4216904"/>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2" name="Text Placeholder 2">
            <a:extLst>
              <a:ext uri="{FF2B5EF4-FFF2-40B4-BE49-F238E27FC236}">
                <a16:creationId xmlns:a16="http://schemas.microsoft.com/office/drawing/2014/main" id="{A9674B6B-6A39-1F78-81F7-17B4220675D4}"/>
              </a:ext>
            </a:extLst>
          </p:cNvPr>
          <p:cNvSpPr>
            <a:spLocks noGrp="1"/>
          </p:cNvSpPr>
          <p:nvPr>
            <p:ph type="body" sz="quarter" idx="34" hasCustomPrompt="1"/>
          </p:nvPr>
        </p:nvSpPr>
        <p:spPr>
          <a:xfrm>
            <a:off x="632125" y="4647451"/>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33"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Tree>
    <p:extLst>
      <p:ext uri="{BB962C8B-B14F-4D97-AF65-F5344CB8AC3E}">
        <p14:creationId xmlns:p14="http://schemas.microsoft.com/office/powerpoint/2010/main" val="2764337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67">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alf page chart">
    <p:spTree>
      <p:nvGrpSpPr>
        <p:cNvPr id="1" name=""/>
        <p:cNvGrpSpPr/>
        <p:nvPr/>
      </p:nvGrpSpPr>
      <p:grpSpPr>
        <a:xfrm>
          <a:off x="0" y="0"/>
          <a:ext cx="0" cy="0"/>
          <a:chOff x="0" y="0"/>
          <a:chExt cx="0" cy="0"/>
        </a:xfrm>
      </p:grpSpPr>
      <p:sp>
        <p:nvSpPr>
          <p:cNvPr id="6" name="Chart Placeholder 5"/>
          <p:cNvSpPr>
            <a:spLocks noGrp="1"/>
          </p:cNvSpPr>
          <p:nvPr>
            <p:ph type="chart" sz="quarter" idx="10"/>
          </p:nvPr>
        </p:nvSpPr>
        <p:spPr>
          <a:xfrm>
            <a:off x="6786035" y="431803"/>
            <a:ext cx="4796367" cy="6045199"/>
          </a:xfrm>
          <a:prstGeom prst="rect">
            <a:avLst/>
          </a:prstGeom>
        </p:spPr>
        <p:txBody>
          <a:bodyPr anchor="ctr" anchorCtr="0"/>
          <a:lstStyle>
            <a:lvl1pPr marL="0" indent="0" algn="ctr">
              <a:buNone/>
              <a:defRPr>
                <a:solidFill>
                  <a:schemeClr val="tx1"/>
                </a:solidFill>
              </a:defRPr>
            </a:lvl1pPr>
          </a:lstStyle>
          <a:p>
            <a:endParaRPr lang="en-US"/>
          </a:p>
        </p:txBody>
      </p:sp>
      <p:sp>
        <p:nvSpPr>
          <p:cNvPr id="4" name="Title 1">
            <a:extLst>
              <a:ext uri="{FF2B5EF4-FFF2-40B4-BE49-F238E27FC236}">
                <a16:creationId xmlns:a16="http://schemas.microsoft.com/office/drawing/2014/main" id="{7C0FB4A9-9785-254F-982E-7E82B77BF549}"/>
              </a:ext>
            </a:extLst>
          </p:cNvPr>
          <p:cNvSpPr>
            <a:spLocks noGrp="1"/>
          </p:cNvSpPr>
          <p:nvPr>
            <p:ph type="ctrTitle" hasCustomPrompt="1"/>
          </p:nvPr>
        </p:nvSpPr>
        <p:spPr>
          <a:xfrm>
            <a:off x="636096" y="2209802"/>
            <a:ext cx="5451437"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7" name="Text Placeholder 2">
            <a:extLst>
              <a:ext uri="{FF2B5EF4-FFF2-40B4-BE49-F238E27FC236}">
                <a16:creationId xmlns:a16="http://schemas.microsoft.com/office/drawing/2014/main" id="{25F9E7A7-281F-24AD-2948-98640334E329}"/>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2716332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67">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AD5A65-A7EB-424E-8ADF-62E6668815B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038770" y="2921000"/>
            <a:ext cx="2114461" cy="874949"/>
          </a:xfrm>
          <a:prstGeom prst="rect">
            <a:avLst/>
          </a:prstGeom>
        </p:spPr>
      </p:pic>
    </p:spTree>
    <p:extLst>
      <p:ext uri="{BB962C8B-B14F-4D97-AF65-F5344CB8AC3E}">
        <p14:creationId xmlns:p14="http://schemas.microsoft.com/office/powerpoint/2010/main" val="4038107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84" indent="-228589">
              <a:lnSpc>
                <a:spcPct val="95000"/>
              </a:lnSpc>
              <a:spcBef>
                <a:spcPts val="1480"/>
              </a:spcBef>
              <a:buClr>
                <a:schemeClr val="tx1"/>
              </a:buClr>
              <a:buSzPct val="80000"/>
              <a:buFont typeface="Arial"/>
              <a:buChar char="•"/>
              <a:defRPr sz="2667" b="0" i="0">
                <a:solidFill>
                  <a:schemeClr val="tx1"/>
                </a:solidFill>
                <a:latin typeface="CiscoSansTT ExtraLight" panose="020B0303020201020303" pitchFamily="34" charset="0"/>
                <a:ea typeface="CiscoSansTT Thin" charset="0"/>
                <a:cs typeface="CiscoSansTT Thin" charset="0"/>
              </a:defRPr>
            </a:lvl1pPr>
            <a:lvl2pPr marL="609570" indent="-220122">
              <a:lnSpc>
                <a:spcPct val="95000"/>
              </a:lnSpc>
              <a:spcBef>
                <a:spcPts val="600"/>
              </a:spcBef>
              <a:buClr>
                <a:schemeClr val="tx1"/>
              </a:buClr>
              <a:buSzPct val="80000"/>
              <a:buFont typeface="Arial"/>
              <a:buChar char="•"/>
              <a:defRPr sz="2400" b="0" i="0">
                <a:solidFill>
                  <a:schemeClr val="tx1"/>
                </a:solidFill>
                <a:latin typeface="CiscoSansTT ExtraLight" panose="020B0303020201020303" pitchFamily="34" charset="0"/>
                <a:ea typeface="CiscoSansTT Thin" charset="0"/>
                <a:cs typeface="CiscoSansTT Thin" charset="0"/>
              </a:defRPr>
            </a:lvl2pPr>
            <a:lvl3pPr marL="914354" indent="-146043">
              <a:buClr>
                <a:schemeClr val="tx1"/>
              </a:buClr>
              <a:buSzPct val="80000"/>
              <a:buFont typeface="Arial"/>
              <a:buChar char="•"/>
              <a:defRPr sz="2133" b="0" i="0">
                <a:solidFill>
                  <a:schemeClr val="tx1"/>
                </a:solidFill>
                <a:latin typeface="CiscoSansTT ExtraLight" panose="020B0303020201020303" pitchFamily="34" charset="0"/>
                <a:ea typeface="CiscoSansTT Thin" charset="0"/>
                <a:cs typeface="CiscoSansTT Thin" charset="0"/>
              </a:defRPr>
            </a:lvl3pPr>
            <a:lvl4pPr marL="1214652" indent="-228542">
              <a:buClr>
                <a:schemeClr val="tx1"/>
              </a:buClr>
              <a:buSzPct val="80000"/>
              <a:buFont typeface="Arial"/>
              <a:buChar char="•"/>
              <a:defRPr sz="1867" b="0" i="0">
                <a:solidFill>
                  <a:schemeClr val="tx1"/>
                </a:solidFill>
                <a:latin typeface="CiscoSansTT ExtraLight" panose="020B0303020201020303" pitchFamily="34" charset="0"/>
                <a:ea typeface="CiscoSansTT Thin" charset="0"/>
                <a:cs typeface="CiscoSansTT Thin" charset="0"/>
              </a:defRPr>
            </a:lvl4pPr>
            <a:lvl5pPr marL="1443195" indent="-224309">
              <a:buClr>
                <a:schemeClr val="tx1"/>
              </a:buClr>
              <a:buSzPct val="80000"/>
              <a:buFont typeface="Arial"/>
              <a:buChar char="•"/>
              <a:defRPr sz="1600" b="0" i="0">
                <a:solidFill>
                  <a:schemeClr val="tx1"/>
                </a:solidFill>
                <a:latin typeface="CiscoSansTT ExtraLight" panose="020B0303020201020303" pitchFamily="34" charset="0"/>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2501567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1_Title Midnigh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42D79D-196D-79B2-C9D9-9E420F6F7382}"/>
              </a:ext>
            </a:extLst>
          </p:cNvPr>
          <p:cNvSpPr>
            <a:spLocks noGrp="1"/>
          </p:cNvSpPr>
          <p:nvPr>
            <p:ph type="ctrTitle" hasCustomPrompt="1"/>
          </p:nvPr>
        </p:nvSpPr>
        <p:spPr>
          <a:xfrm>
            <a:off x="609601" y="3200817"/>
            <a:ext cx="11070167" cy="1504200"/>
          </a:xfrm>
          <a:prstGeom prst="rect">
            <a:avLst/>
          </a:prstGeom>
          <a:noFill/>
        </p:spPr>
        <p:txBody>
          <a:bodyPr lIns="0" tIns="0" rIns="0" bIns="0" anchor="t" anchorCtr="0"/>
          <a:lstStyle>
            <a:lvl1pPr marL="0" indent="0" algn="l">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dirty="0"/>
              <a:t>Presentation Title </a:t>
            </a:r>
            <a:br>
              <a:rPr lang="en-GB" dirty="0"/>
            </a:br>
            <a:r>
              <a:rPr lang="en-GB" dirty="0"/>
              <a:t>Goes Here</a:t>
            </a:r>
            <a:endParaRPr lang="en-US" dirty="0"/>
          </a:p>
        </p:txBody>
      </p:sp>
      <p:sp>
        <p:nvSpPr>
          <p:cNvPr id="8" name="Subtitle">
            <a:extLst>
              <a:ext uri="{FF2B5EF4-FFF2-40B4-BE49-F238E27FC236}">
                <a16:creationId xmlns:a16="http://schemas.microsoft.com/office/drawing/2014/main" id="{8D946DB3-26D2-2EE1-728C-7D32C4930F2E}"/>
              </a:ext>
            </a:extLst>
          </p:cNvPr>
          <p:cNvSpPr>
            <a:spLocks noGrp="1"/>
          </p:cNvSpPr>
          <p:nvPr>
            <p:ph type="body" sz="quarter" idx="13" hasCustomPrompt="1"/>
          </p:nvPr>
        </p:nvSpPr>
        <p:spPr>
          <a:xfrm>
            <a:off x="609602" y="4807253"/>
            <a:ext cx="11070167" cy="398668"/>
          </a:xfrm>
          <a:prstGeom prst="rect">
            <a:avLst/>
          </a:prstGeom>
          <a:noFill/>
        </p:spPr>
        <p:txBody>
          <a:bodyPr lIns="0" tIns="0" rIns="0" bIns="0"/>
          <a:lstStyle>
            <a:lvl1pPr marL="0" indent="0" algn="l">
              <a:buFont typeface="Arial" panose="020B0604020202020204" pitchFamily="34" charset="0"/>
              <a:buNone/>
              <a:defRPr sz="20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 Goes Here</a:t>
            </a:r>
          </a:p>
        </p:txBody>
      </p:sp>
      <p:sp>
        <p:nvSpPr>
          <p:cNvPr id="12" name="Subtitle 2">
            <a:extLst>
              <a:ext uri="{FF2B5EF4-FFF2-40B4-BE49-F238E27FC236}">
                <a16:creationId xmlns:a16="http://schemas.microsoft.com/office/drawing/2014/main" id="{E07CA8F8-C47B-50F4-9C65-C46111F86B86}"/>
              </a:ext>
            </a:extLst>
          </p:cNvPr>
          <p:cNvSpPr>
            <a:spLocks noGrp="1"/>
          </p:cNvSpPr>
          <p:nvPr>
            <p:ph type="subTitle" idx="1" hasCustomPrompt="1"/>
          </p:nvPr>
        </p:nvSpPr>
        <p:spPr>
          <a:xfrm>
            <a:off x="609601" y="5314224"/>
            <a:ext cx="11070167" cy="807177"/>
          </a:xfrm>
          <a:prstGeom prst="rect">
            <a:avLst/>
          </a:prstGeom>
          <a:noFill/>
        </p:spPr>
        <p:txBody>
          <a:bodyPr lIns="0" tIns="0" rIns="0" bIns="0" anchor="t" anchorCtr="0">
            <a:noAutofit/>
          </a:bodyPr>
          <a:lstStyle>
            <a:lvl1pPr marL="0" indent="0" algn="l">
              <a:lnSpc>
                <a:spcPct val="100000"/>
              </a:lnSpc>
              <a:spcBef>
                <a:spcPts val="0"/>
              </a:spcBef>
              <a:spcAft>
                <a:spcPts val="1600"/>
              </a:spcAft>
              <a:buNone/>
              <a:defRPr sz="1333" b="0" i="0">
                <a:solidFill>
                  <a:schemeClr val="bg1"/>
                </a:solidFill>
                <a:latin typeface="CiscoSansTT Light" panose="020B0503020201020303" pitchFamily="34" charset="0"/>
                <a:cs typeface="CiscoSansTT Light" panose="020B0503020201020303" pitchFamily="34" charset="0"/>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dirty="0"/>
              <a:t>Speaker Name, Speaker Title </a:t>
            </a:r>
            <a:br>
              <a:rPr lang="en-GB" dirty="0"/>
            </a:br>
            <a:r>
              <a:rPr lang="en-GB" dirty="0"/>
              <a:t>Department</a:t>
            </a:r>
          </a:p>
          <a:p>
            <a:r>
              <a:rPr lang="en-GB" dirty="0"/>
              <a:t>Date</a:t>
            </a:r>
            <a:endParaRPr lang="en-US" dirty="0"/>
          </a:p>
        </p:txBody>
      </p:sp>
      <p:pic>
        <p:nvPicPr>
          <p:cNvPr id="25" name="Picture 7">
            <a:extLst>
              <a:ext uri="{FF2B5EF4-FFF2-40B4-BE49-F238E27FC236}">
                <a16:creationId xmlns:a16="http://schemas.microsoft.com/office/drawing/2014/main" id="{C5A29C15-48D7-6644-9164-6F819B3D7D8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09601" y="431800"/>
            <a:ext cx="714359" cy="375341"/>
          </a:xfrm>
          <a:prstGeom prst="rect">
            <a:avLst/>
          </a:prstGeom>
        </p:spPr>
      </p:pic>
    </p:spTree>
    <p:extLst>
      <p:ext uri="{BB962C8B-B14F-4D97-AF65-F5344CB8AC3E}">
        <p14:creationId xmlns:p14="http://schemas.microsoft.com/office/powerpoint/2010/main" val="4243478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rgbClr val="0D274D"/>
              </a:solidFill>
              <a:latin typeface="+mj-lt"/>
            </a:endParaRPr>
          </a:p>
        </p:txBody>
      </p:sp>
      <p:sp>
        <p:nvSpPr>
          <p:cNvPr id="7" name="Title 1">
            <a:extLst>
              <a:ext uri="{FF2B5EF4-FFF2-40B4-BE49-F238E27FC236}">
                <a16:creationId xmlns:a16="http://schemas.microsoft.com/office/drawing/2014/main" id="{500FB767-EEA9-D740-8EE8-2114332F6203}"/>
              </a:ext>
            </a:extLst>
          </p:cNvPr>
          <p:cNvSpPr>
            <a:spLocks noGrp="1"/>
          </p:cNvSpPr>
          <p:nvPr>
            <p:ph type="ctrTitle" hasCustomPrompt="1"/>
          </p:nvPr>
        </p:nvSpPr>
        <p:spPr>
          <a:xfrm>
            <a:off x="636096" y="2209801"/>
            <a:ext cx="5451437" cy="1955628"/>
          </a:xfrm>
          <a:prstGeom prst="rect">
            <a:avLst/>
          </a:prstGeom>
        </p:spPr>
        <p:txBody>
          <a:bodyPr lIns="0" tIns="0" rIns="0" bIns="0" anchor="t" anchorCtr="0"/>
          <a:lstStyle>
            <a:lvl1pPr marL="0" indent="0" algn="l">
              <a:lnSpc>
                <a:spcPts val="4800"/>
              </a:lnSpc>
              <a:buFont typeface="Arial" panose="020B0604020202020204" pitchFamily="34" charset="0"/>
              <a:buNone/>
              <a:defRPr sz="4267"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dirty="0"/>
              <a:t>Slide copy should</a:t>
            </a:r>
            <a:br>
              <a:rPr lang="en-GB" dirty="0"/>
            </a:br>
            <a:r>
              <a:rPr lang="en-GB" dirty="0"/>
              <a:t>go here</a:t>
            </a:r>
            <a:endParaRPr lang="en-US" dirty="0"/>
          </a:p>
        </p:txBody>
      </p:sp>
      <p:pic>
        <p:nvPicPr>
          <p:cNvPr id="21" name="Picture 7">
            <a:extLst>
              <a:ext uri="{FF2B5EF4-FFF2-40B4-BE49-F238E27FC236}">
                <a16:creationId xmlns:a16="http://schemas.microsoft.com/office/drawing/2014/main" id="{C8840F6B-282B-A945-9690-ABC74CE8E7D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09601" y="6342697"/>
            <a:ext cx="396305" cy="208228"/>
          </a:xfrm>
          <a:prstGeom prst="rect">
            <a:avLst/>
          </a:prstGeom>
        </p:spPr>
      </p:pic>
      <p:sp>
        <p:nvSpPr>
          <p:cNvPr id="22" name="Rectangle 21">
            <a:extLst>
              <a:ext uri="{FF2B5EF4-FFF2-40B4-BE49-F238E27FC236}">
                <a16:creationId xmlns:a16="http://schemas.microsoft.com/office/drawing/2014/main" id="{2C5D8762-2A1E-3E48-9704-3A8D36FCB834}"/>
              </a:ext>
            </a:extLst>
          </p:cNvPr>
          <p:cNvSpPr>
            <a:spLocks noChangeArrowheads="1"/>
          </p:cNvSpPr>
          <p:nvPr userDrawn="1"/>
        </p:nvSpPr>
        <p:spPr bwMode="ltGray">
          <a:xfrm>
            <a:off x="1142755" y="6383796"/>
            <a:ext cx="4534733" cy="164924"/>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533" b="0" i="0" spc="27" baseline="0" dirty="0">
                <a:solidFill>
                  <a:srgbClr val="0D274D"/>
                </a:solidFill>
                <a:latin typeface="CiscoSansTT Light" panose="020B0503020201020303" pitchFamily="34" charset="0"/>
                <a:ea typeface="+mn-ea"/>
                <a:cs typeface="CiscoSansTT Light" panose="020B0503020201020303" pitchFamily="34" charset="0"/>
              </a:rPr>
              <a:t>© 2022  Cisco and/or its affiliates. All rights reserved.   Cisco Confidential</a:t>
            </a:r>
          </a:p>
        </p:txBody>
      </p:sp>
      <p:sp>
        <p:nvSpPr>
          <p:cNvPr id="25" name="Text Placeholder 2">
            <a:extLst>
              <a:ext uri="{FF2B5EF4-FFF2-40B4-BE49-F238E27FC236}">
                <a16:creationId xmlns:a16="http://schemas.microsoft.com/office/drawing/2014/main" id="{4FD31FD3-D389-E946-AF10-328853BB2F3E}"/>
              </a:ext>
            </a:extLst>
          </p:cNvPr>
          <p:cNvSpPr>
            <a:spLocks noGrp="1"/>
          </p:cNvSpPr>
          <p:nvPr>
            <p:ph type="body" sz="quarter" idx="21" hasCustomPrompt="1"/>
          </p:nvPr>
        </p:nvSpPr>
        <p:spPr>
          <a:xfrm>
            <a:off x="7360303" y="1310074"/>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27" name="Text Placeholder 2">
            <a:extLst>
              <a:ext uri="{FF2B5EF4-FFF2-40B4-BE49-F238E27FC236}">
                <a16:creationId xmlns:a16="http://schemas.microsoft.com/office/drawing/2014/main" id="{1371AFE1-71B5-624D-8E00-F0675E38C7D9}"/>
              </a:ext>
            </a:extLst>
          </p:cNvPr>
          <p:cNvSpPr>
            <a:spLocks noGrp="1"/>
          </p:cNvSpPr>
          <p:nvPr>
            <p:ph type="body" sz="quarter" idx="24" hasCustomPrompt="1"/>
          </p:nvPr>
        </p:nvSpPr>
        <p:spPr>
          <a:xfrm>
            <a:off x="7360303" y="2935674"/>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29" name="Text Placeholder 2">
            <a:extLst>
              <a:ext uri="{FF2B5EF4-FFF2-40B4-BE49-F238E27FC236}">
                <a16:creationId xmlns:a16="http://schemas.microsoft.com/office/drawing/2014/main" id="{775B6740-EFF5-9B4C-8C0A-7D8B30A4CDFD}"/>
              </a:ext>
            </a:extLst>
          </p:cNvPr>
          <p:cNvSpPr>
            <a:spLocks noGrp="1"/>
          </p:cNvSpPr>
          <p:nvPr>
            <p:ph type="body" sz="quarter" idx="26" hasCustomPrompt="1"/>
          </p:nvPr>
        </p:nvSpPr>
        <p:spPr>
          <a:xfrm>
            <a:off x="7360303" y="4561274"/>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13" name="Text Placeholder 2">
            <a:extLst>
              <a:ext uri="{FF2B5EF4-FFF2-40B4-BE49-F238E27FC236}">
                <a16:creationId xmlns:a16="http://schemas.microsoft.com/office/drawing/2014/main" id="{368B6C58-B9DD-8248-A569-43A0AAC6E975}"/>
              </a:ext>
            </a:extLst>
          </p:cNvPr>
          <p:cNvSpPr>
            <a:spLocks noGrp="1"/>
          </p:cNvSpPr>
          <p:nvPr>
            <p:ph type="body" sz="quarter" idx="15" hasCustomPrompt="1"/>
          </p:nvPr>
        </p:nvSpPr>
        <p:spPr>
          <a:xfrm>
            <a:off x="7360303" y="1742274"/>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15" name="Text Placeholder 2">
            <a:extLst>
              <a:ext uri="{FF2B5EF4-FFF2-40B4-BE49-F238E27FC236}">
                <a16:creationId xmlns:a16="http://schemas.microsoft.com/office/drawing/2014/main" id="{2FEDBA4A-0730-9E48-B692-58C15DED1415}"/>
              </a:ext>
            </a:extLst>
          </p:cNvPr>
          <p:cNvSpPr>
            <a:spLocks noGrp="1"/>
          </p:cNvSpPr>
          <p:nvPr>
            <p:ph type="body" sz="quarter" idx="28" hasCustomPrompt="1"/>
          </p:nvPr>
        </p:nvSpPr>
        <p:spPr>
          <a:xfrm>
            <a:off x="7360303" y="3359227"/>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17" name="Text Placeholder 2">
            <a:extLst>
              <a:ext uri="{FF2B5EF4-FFF2-40B4-BE49-F238E27FC236}">
                <a16:creationId xmlns:a16="http://schemas.microsoft.com/office/drawing/2014/main" id="{90CB77DD-7A38-F441-AF31-6937B72B2A10}"/>
              </a:ext>
            </a:extLst>
          </p:cNvPr>
          <p:cNvSpPr>
            <a:spLocks noGrp="1"/>
          </p:cNvSpPr>
          <p:nvPr>
            <p:ph type="body" sz="quarter" idx="29" hasCustomPrompt="1"/>
          </p:nvPr>
        </p:nvSpPr>
        <p:spPr>
          <a:xfrm>
            <a:off x="7360303" y="4993474"/>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12" name="Text Placeholder 2">
            <a:extLst>
              <a:ext uri="{FF2B5EF4-FFF2-40B4-BE49-F238E27FC236}">
                <a16:creationId xmlns:a16="http://schemas.microsoft.com/office/drawing/2014/main" id="{D9178804-B96E-BE4F-9C01-F123A4E79750}"/>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Section Title</a:t>
            </a:r>
          </a:p>
        </p:txBody>
      </p:sp>
    </p:spTree>
    <p:extLst>
      <p:ext uri="{BB962C8B-B14F-4D97-AF65-F5344CB8AC3E}">
        <p14:creationId xmlns:p14="http://schemas.microsoft.com/office/powerpoint/2010/main" val="46156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 collum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9231EE8-F491-3246-A2CF-FF496E1D1550}"/>
              </a:ext>
            </a:extLst>
          </p:cNvPr>
          <p:cNvSpPr>
            <a:spLocks noGrp="1"/>
          </p:cNvSpPr>
          <p:nvPr>
            <p:ph type="ctrTitle" hasCustomPrompt="1"/>
          </p:nvPr>
        </p:nvSpPr>
        <p:spPr>
          <a:xfrm>
            <a:off x="632125" y="1727052"/>
            <a:ext cx="3489235" cy="443753"/>
          </a:xfrm>
          <a:prstGeom prst="rect">
            <a:avLst/>
          </a:prstGeom>
        </p:spPr>
        <p:txBody>
          <a:bodyPr lIns="0" tIns="0" rIns="0" bIns="0" anchor="t"/>
          <a:lstStyle>
            <a:lvl1pPr marL="0" indent="0" algn="l">
              <a:lnSpc>
                <a:spcPts val="48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dirty="0"/>
              <a:t>Heading </a:t>
            </a:r>
            <a:endParaRPr lang="en-US" dirty="0"/>
          </a:p>
        </p:txBody>
      </p:sp>
      <p:sp>
        <p:nvSpPr>
          <p:cNvPr id="12" name="Text Placeholder 2">
            <a:extLst>
              <a:ext uri="{FF2B5EF4-FFF2-40B4-BE49-F238E27FC236}">
                <a16:creationId xmlns:a16="http://schemas.microsoft.com/office/drawing/2014/main" id="{1779F4C2-CEA7-7143-8023-8C44521C7DBE}"/>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Section Title</a:t>
            </a:r>
          </a:p>
        </p:txBody>
      </p:sp>
      <p:sp>
        <p:nvSpPr>
          <p:cNvPr id="7" name="Text Placeholder 6">
            <a:extLst>
              <a:ext uri="{FF2B5EF4-FFF2-40B4-BE49-F238E27FC236}">
                <a16:creationId xmlns:a16="http://schemas.microsoft.com/office/drawing/2014/main" id="{32E8BD34-9749-B741-B93E-2D7E0CB595D9}"/>
              </a:ext>
            </a:extLst>
          </p:cNvPr>
          <p:cNvSpPr>
            <a:spLocks noGrp="1"/>
          </p:cNvSpPr>
          <p:nvPr>
            <p:ph type="body" sz="quarter" idx="19" hasCustomPrompt="1"/>
          </p:nvPr>
        </p:nvSpPr>
        <p:spPr>
          <a:xfrm>
            <a:off x="4359392" y="1727053"/>
            <a:ext cx="3511549" cy="482748"/>
          </a:xfrm>
          <a:prstGeom prst="rect">
            <a:avLst/>
          </a:prstGeom>
        </p:spPr>
        <p:txBody>
          <a:bodyPr lIns="0" tIns="0" rIns="0" bIns="0" anchor="t" anchorCtr="0"/>
          <a:lstStyle>
            <a:lvl1pPr marL="0" indent="0">
              <a:lnSpc>
                <a:spcPts val="48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dirty="0"/>
              <a:t>Heading</a:t>
            </a:r>
          </a:p>
        </p:txBody>
      </p:sp>
      <p:sp>
        <p:nvSpPr>
          <p:cNvPr id="23" name="Text Placeholder 6">
            <a:extLst>
              <a:ext uri="{FF2B5EF4-FFF2-40B4-BE49-F238E27FC236}">
                <a16:creationId xmlns:a16="http://schemas.microsoft.com/office/drawing/2014/main" id="{705FFDD4-2A19-624F-A1EF-243C47BA7C60}"/>
              </a:ext>
            </a:extLst>
          </p:cNvPr>
          <p:cNvSpPr>
            <a:spLocks noGrp="1"/>
          </p:cNvSpPr>
          <p:nvPr>
            <p:ph type="body" sz="quarter" idx="22" hasCustomPrompt="1"/>
          </p:nvPr>
        </p:nvSpPr>
        <p:spPr>
          <a:xfrm>
            <a:off x="8096015" y="1727053"/>
            <a:ext cx="3511549" cy="482748"/>
          </a:xfrm>
          <a:prstGeom prst="rect">
            <a:avLst/>
          </a:prstGeom>
        </p:spPr>
        <p:txBody>
          <a:bodyPr lIns="0" tIns="0" rIns="0" bIns="0" anchor="t" anchorCtr="0"/>
          <a:lstStyle>
            <a:lvl1pPr marL="0" indent="0">
              <a:lnSpc>
                <a:spcPts val="48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dirty="0"/>
              <a:t>Heading</a:t>
            </a:r>
          </a:p>
        </p:txBody>
      </p:sp>
      <p:sp>
        <p:nvSpPr>
          <p:cNvPr id="24" name="Text Placeholder 2">
            <a:extLst>
              <a:ext uri="{FF2B5EF4-FFF2-40B4-BE49-F238E27FC236}">
                <a16:creationId xmlns:a16="http://schemas.microsoft.com/office/drawing/2014/main" id="{3BBCB9BF-9F2D-2044-87D1-9B05E3C5B2F8}"/>
              </a:ext>
            </a:extLst>
          </p:cNvPr>
          <p:cNvSpPr>
            <a:spLocks noGrp="1"/>
          </p:cNvSpPr>
          <p:nvPr>
            <p:ph type="body" sz="quarter" idx="16" hasCustomPrompt="1"/>
          </p:nvPr>
        </p:nvSpPr>
        <p:spPr>
          <a:xfrm>
            <a:off x="632125" y="2382520"/>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26" name="Text Placeholder 2">
            <a:extLst>
              <a:ext uri="{FF2B5EF4-FFF2-40B4-BE49-F238E27FC236}">
                <a16:creationId xmlns:a16="http://schemas.microsoft.com/office/drawing/2014/main" id="{35059BF6-2F19-7F49-9CBE-82197BDDFC8C}"/>
              </a:ext>
            </a:extLst>
          </p:cNvPr>
          <p:cNvSpPr>
            <a:spLocks noGrp="1"/>
          </p:cNvSpPr>
          <p:nvPr>
            <p:ph type="body" sz="quarter" idx="24" hasCustomPrompt="1"/>
          </p:nvPr>
        </p:nvSpPr>
        <p:spPr>
          <a:xfrm>
            <a:off x="4362668" y="2382520"/>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28" name="Text Placeholder 2">
            <a:extLst>
              <a:ext uri="{FF2B5EF4-FFF2-40B4-BE49-F238E27FC236}">
                <a16:creationId xmlns:a16="http://schemas.microsoft.com/office/drawing/2014/main" id="{12275552-D612-EA41-B5E2-212941B159B1}"/>
              </a:ext>
            </a:extLst>
          </p:cNvPr>
          <p:cNvSpPr>
            <a:spLocks noGrp="1"/>
          </p:cNvSpPr>
          <p:nvPr>
            <p:ph type="body" sz="quarter" idx="26" hasCustomPrompt="1"/>
          </p:nvPr>
        </p:nvSpPr>
        <p:spPr>
          <a:xfrm>
            <a:off x="8103632" y="2382520"/>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13" name="Text Placeholder 2">
            <a:extLst>
              <a:ext uri="{FF2B5EF4-FFF2-40B4-BE49-F238E27FC236}">
                <a16:creationId xmlns:a16="http://schemas.microsoft.com/office/drawing/2014/main" id="{27904F53-A238-C140-92D9-017AF085CA02}"/>
              </a:ext>
            </a:extLst>
          </p:cNvPr>
          <p:cNvSpPr>
            <a:spLocks noGrp="1"/>
          </p:cNvSpPr>
          <p:nvPr>
            <p:ph type="body" sz="quarter" idx="15" hasCustomPrompt="1"/>
          </p:nvPr>
        </p:nvSpPr>
        <p:spPr>
          <a:xfrm>
            <a:off x="632125" y="2812143"/>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14" name="Text Placeholder 2">
            <a:extLst>
              <a:ext uri="{FF2B5EF4-FFF2-40B4-BE49-F238E27FC236}">
                <a16:creationId xmlns:a16="http://schemas.microsoft.com/office/drawing/2014/main" id="{2F9615BF-CF5C-BE43-B5E0-930B51E48264}"/>
              </a:ext>
            </a:extLst>
          </p:cNvPr>
          <p:cNvSpPr>
            <a:spLocks noGrp="1"/>
          </p:cNvSpPr>
          <p:nvPr>
            <p:ph type="body" sz="quarter" idx="27" hasCustomPrompt="1"/>
          </p:nvPr>
        </p:nvSpPr>
        <p:spPr>
          <a:xfrm>
            <a:off x="4350253" y="2812143"/>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15" name="Text Placeholder 2">
            <a:extLst>
              <a:ext uri="{FF2B5EF4-FFF2-40B4-BE49-F238E27FC236}">
                <a16:creationId xmlns:a16="http://schemas.microsoft.com/office/drawing/2014/main" id="{C48981D1-802F-314F-9F49-6281062E2FD2}"/>
              </a:ext>
            </a:extLst>
          </p:cNvPr>
          <p:cNvSpPr>
            <a:spLocks noGrp="1"/>
          </p:cNvSpPr>
          <p:nvPr>
            <p:ph type="body" sz="quarter" idx="28" hasCustomPrompt="1"/>
          </p:nvPr>
        </p:nvSpPr>
        <p:spPr>
          <a:xfrm>
            <a:off x="8102968" y="2812143"/>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pic>
        <p:nvPicPr>
          <p:cNvPr id="2" name="Picture 1">
            <a:extLst>
              <a:ext uri="{FF2B5EF4-FFF2-40B4-BE49-F238E27FC236}">
                <a16:creationId xmlns:a16="http://schemas.microsoft.com/office/drawing/2014/main" id="{C60AFDFE-8C89-7EE7-82B5-7961E3E90AB4}"/>
              </a:ext>
            </a:extLst>
          </p:cNvPr>
          <p:cNvPicPr>
            <a:picLocks noChangeAspect="1"/>
          </p:cNvPicPr>
          <p:nvPr userDrawn="1"/>
        </p:nvPicPr>
        <p:blipFill>
          <a:blip r:embed="rId2"/>
          <a:srcRect/>
          <a:stretch/>
        </p:blipFill>
        <p:spPr>
          <a:xfrm>
            <a:off x="10212936" y="5889101"/>
            <a:ext cx="1517161" cy="730283"/>
          </a:xfrm>
          <a:prstGeom prst="rect">
            <a:avLst/>
          </a:prstGeom>
        </p:spPr>
      </p:pic>
    </p:spTree>
    <p:extLst>
      <p:ext uri="{BB962C8B-B14F-4D97-AF65-F5344CB8AC3E}">
        <p14:creationId xmlns:p14="http://schemas.microsoft.com/office/powerpoint/2010/main" val="226893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3"/>
        <p:cNvGrpSpPr/>
        <p:nvPr/>
      </p:nvGrpSpPr>
      <p:grpSpPr>
        <a:xfrm>
          <a:off x="0" y="0"/>
          <a:ext cx="0" cy="0"/>
          <a:chOff x="0" y="0"/>
          <a:chExt cx="0" cy="0"/>
        </a:xfrm>
      </p:grpSpPr>
      <p:sp>
        <p:nvSpPr>
          <p:cNvPr id="164" name="Google Shape;164;p6"/>
          <p:cNvSpPr txBox="1">
            <a:spLocks noGrp="1"/>
          </p:cNvSpPr>
          <p:nvPr>
            <p:ph type="ctrTitle"/>
          </p:nvPr>
        </p:nvSpPr>
        <p:spPr>
          <a:xfrm>
            <a:off x="6096001" y="624600"/>
            <a:ext cx="5053200" cy="770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4000"/>
            </a:lvl1pPr>
            <a:lvl2pPr lvl="1" algn="r" rtl="0">
              <a:spcBef>
                <a:spcPts val="0"/>
              </a:spcBef>
              <a:spcAft>
                <a:spcPts val="0"/>
              </a:spcAft>
              <a:buSzPts val="1600"/>
              <a:buNone/>
              <a:defRPr sz="2133"/>
            </a:lvl2pPr>
            <a:lvl3pPr lvl="2" algn="r" rtl="0">
              <a:spcBef>
                <a:spcPts val="0"/>
              </a:spcBef>
              <a:spcAft>
                <a:spcPts val="0"/>
              </a:spcAft>
              <a:buSzPts val="1600"/>
              <a:buNone/>
              <a:defRPr sz="2133"/>
            </a:lvl3pPr>
            <a:lvl4pPr lvl="3" algn="r" rtl="0">
              <a:spcBef>
                <a:spcPts val="0"/>
              </a:spcBef>
              <a:spcAft>
                <a:spcPts val="0"/>
              </a:spcAft>
              <a:buSzPts val="1600"/>
              <a:buNone/>
              <a:defRPr sz="2133"/>
            </a:lvl4pPr>
            <a:lvl5pPr lvl="4" algn="r" rtl="0">
              <a:spcBef>
                <a:spcPts val="0"/>
              </a:spcBef>
              <a:spcAft>
                <a:spcPts val="0"/>
              </a:spcAft>
              <a:buSzPts val="1600"/>
              <a:buNone/>
              <a:defRPr sz="2133"/>
            </a:lvl5pPr>
            <a:lvl6pPr lvl="5" algn="r" rtl="0">
              <a:spcBef>
                <a:spcPts val="0"/>
              </a:spcBef>
              <a:spcAft>
                <a:spcPts val="0"/>
              </a:spcAft>
              <a:buSzPts val="1600"/>
              <a:buNone/>
              <a:defRPr sz="2133"/>
            </a:lvl6pPr>
            <a:lvl7pPr lvl="6" algn="r" rtl="0">
              <a:spcBef>
                <a:spcPts val="0"/>
              </a:spcBef>
              <a:spcAft>
                <a:spcPts val="0"/>
              </a:spcAft>
              <a:buSzPts val="1600"/>
              <a:buNone/>
              <a:defRPr sz="2133"/>
            </a:lvl7pPr>
            <a:lvl8pPr lvl="7" algn="r" rtl="0">
              <a:spcBef>
                <a:spcPts val="0"/>
              </a:spcBef>
              <a:spcAft>
                <a:spcPts val="0"/>
              </a:spcAft>
              <a:buSzPts val="1600"/>
              <a:buNone/>
              <a:defRPr sz="2133"/>
            </a:lvl8pPr>
            <a:lvl9pPr lvl="8" algn="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1511230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Midnight">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055E4C37-FAD6-B449-9189-A035C0C9E88B}"/>
              </a:ext>
            </a:extLst>
          </p:cNvPr>
          <p:cNvSpPr>
            <a:spLocks noGrp="1"/>
          </p:cNvSpPr>
          <p:nvPr>
            <p:ph type="subTitle" idx="1" hasCustomPrompt="1"/>
          </p:nvPr>
        </p:nvSpPr>
        <p:spPr>
          <a:xfrm>
            <a:off x="560917" y="5658219"/>
            <a:ext cx="11061895" cy="465891"/>
          </a:xfrm>
          <a:prstGeom prst="rect">
            <a:avLst/>
          </a:prstGeom>
        </p:spPr>
        <p:txBody>
          <a:bodyPr lIns="91420" tIns="45710" rIns="91420" bIns="45710" anchor="t" anchorCtr="0">
            <a:noAutofit/>
          </a:bodyPr>
          <a:lstStyle>
            <a:lvl1pPr marL="0" indent="0" algn="ctr">
              <a:lnSpc>
                <a:spcPct val="150000"/>
              </a:lnSpc>
              <a:spcBef>
                <a:spcPts val="0"/>
              </a:spcBef>
              <a:spcAft>
                <a:spcPts val="0"/>
              </a:spcAft>
              <a:buNone/>
              <a:defRPr sz="1600" b="0" i="0">
                <a:solidFill>
                  <a:schemeClr val="bg1"/>
                </a:solidFill>
                <a:latin typeface="CiscoSansTT" panose="020B0503020201020303" pitchFamily="34" charset="0"/>
                <a:cs typeface="CiscoSansTT" panose="020B0503020201020303" pitchFamily="34" charset="0"/>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dirty="0"/>
              <a:t>Speaker Role</a:t>
            </a:r>
            <a:endParaRPr lang="en-US" dirty="0"/>
          </a:p>
        </p:txBody>
      </p:sp>
      <p:sp>
        <p:nvSpPr>
          <p:cNvPr id="15" name="Text Placeholder 2">
            <a:extLst>
              <a:ext uri="{FF2B5EF4-FFF2-40B4-BE49-F238E27FC236}">
                <a16:creationId xmlns:a16="http://schemas.microsoft.com/office/drawing/2014/main" id="{FEADEB85-EFB9-A048-BE6B-F1473C49995D}"/>
              </a:ext>
            </a:extLst>
          </p:cNvPr>
          <p:cNvSpPr>
            <a:spLocks noGrp="1"/>
          </p:cNvSpPr>
          <p:nvPr>
            <p:ph type="body" sz="quarter" idx="13" hasCustomPrompt="1"/>
          </p:nvPr>
        </p:nvSpPr>
        <p:spPr>
          <a:xfrm>
            <a:off x="552645" y="5233077"/>
            <a:ext cx="11070167" cy="398668"/>
          </a:xfrm>
          <a:prstGeom prst="rect">
            <a:avLst/>
          </a:prstGeom>
        </p:spPr>
        <p:txBody>
          <a:bodyPr lIns="91420" tIns="45710" rIns="91420" bIns="45710"/>
          <a:lstStyle>
            <a:lvl1pPr marL="0" indent="0" algn="ctr">
              <a:buFont typeface="Arial" panose="020B0604020202020204" pitchFamily="34" charset="0"/>
              <a:buNone/>
              <a:defRPr sz="24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Speaker Role</a:t>
            </a:r>
          </a:p>
        </p:txBody>
      </p:sp>
      <p:sp>
        <p:nvSpPr>
          <p:cNvPr id="17" name="Title 1">
            <a:extLst>
              <a:ext uri="{FF2B5EF4-FFF2-40B4-BE49-F238E27FC236}">
                <a16:creationId xmlns:a16="http://schemas.microsoft.com/office/drawing/2014/main" id="{86E3EA5B-6C70-8F4D-9385-EC53B25066C1}"/>
              </a:ext>
            </a:extLst>
          </p:cNvPr>
          <p:cNvSpPr>
            <a:spLocks noGrp="1"/>
          </p:cNvSpPr>
          <p:nvPr>
            <p:ph type="ctrTitle" hasCustomPrompt="1"/>
          </p:nvPr>
        </p:nvSpPr>
        <p:spPr>
          <a:xfrm>
            <a:off x="899521" y="1398873"/>
            <a:ext cx="10376024" cy="3311089"/>
          </a:xfrm>
          <a:prstGeom prst="rect">
            <a:avLst/>
          </a:prstGeom>
        </p:spPr>
        <p:txBody>
          <a:bodyPr anchor="ctr"/>
          <a:lstStyle>
            <a:lvl1pPr marL="0" indent="0" algn="ctr">
              <a:lnSpc>
                <a:spcPts val="4800"/>
              </a:lnSpc>
              <a:buFont typeface="Arial" panose="020B0604020202020204" pitchFamily="34" charset="0"/>
              <a:buNone/>
              <a:defRPr sz="4267"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As the adoption of multi-cloud strategy grows, Ulla sitiora turest experibus ut pa dolor a conestia vent eosse non consequ aturit faccum qui dolor a num</a:t>
            </a:r>
            <a:endParaRPr lang="en-GB" dirty="0"/>
          </a:p>
        </p:txBody>
      </p:sp>
      <p:pic>
        <p:nvPicPr>
          <p:cNvPr id="8" name="Graphic 7">
            <a:extLst>
              <a:ext uri="{FF2B5EF4-FFF2-40B4-BE49-F238E27FC236}">
                <a16:creationId xmlns:a16="http://schemas.microsoft.com/office/drawing/2014/main" id="{8E18B2BC-5B8F-6442-A3B3-AB5D063112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41976" y="733891"/>
            <a:ext cx="1508048" cy="836396"/>
          </a:xfrm>
          <a:prstGeom prst="rect">
            <a:avLst/>
          </a:prstGeom>
        </p:spPr>
      </p:pic>
      <p:cxnSp>
        <p:nvCxnSpPr>
          <p:cNvPr id="3" name="Straight Connector 2">
            <a:extLst>
              <a:ext uri="{FF2B5EF4-FFF2-40B4-BE49-F238E27FC236}">
                <a16:creationId xmlns:a16="http://schemas.microsoft.com/office/drawing/2014/main" id="{7191B82D-853E-F074-193C-5B7F13F89D29}"/>
              </a:ext>
            </a:extLst>
          </p:cNvPr>
          <p:cNvCxnSpPr>
            <a:cxnSpLocks/>
          </p:cNvCxnSpPr>
          <p:nvPr userDrawn="1"/>
        </p:nvCxnSpPr>
        <p:spPr>
          <a:xfrm>
            <a:off x="4545875" y="4934857"/>
            <a:ext cx="31002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160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05"/>
        <p:cNvGrpSpPr/>
        <p:nvPr/>
      </p:nvGrpSpPr>
      <p:grpSpPr>
        <a:xfrm>
          <a:off x="0" y="0"/>
          <a:ext cx="0" cy="0"/>
          <a:chOff x="0" y="0"/>
          <a:chExt cx="0" cy="0"/>
        </a:xfrm>
      </p:grpSpPr>
      <p:sp>
        <p:nvSpPr>
          <p:cNvPr id="406" name="Google Shape;406;p13"/>
          <p:cNvSpPr txBox="1">
            <a:spLocks noGrp="1"/>
          </p:cNvSpPr>
          <p:nvPr>
            <p:ph type="ctrTitle"/>
          </p:nvPr>
        </p:nvSpPr>
        <p:spPr>
          <a:xfrm flipH="1">
            <a:off x="1027600" y="624600"/>
            <a:ext cx="5068400" cy="770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17842861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2648222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cSld name="Closing Slide">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4AE74D-CDE6-40A2-8C76-85951C3AF3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6" y="0"/>
            <a:ext cx="12189631" cy="6858000"/>
          </a:xfrm>
          <a:prstGeom prst="rect">
            <a:avLst/>
          </a:prstGeom>
        </p:spPr>
      </p:pic>
    </p:spTree>
    <p:extLst>
      <p:ext uri="{BB962C8B-B14F-4D97-AF65-F5344CB8AC3E}">
        <p14:creationId xmlns:p14="http://schemas.microsoft.com/office/powerpoint/2010/main" val="11977370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solidFill>
                <a:schemeClr val="bg1"/>
              </a:solidFill>
              <a:latin typeface="CiscoSansTT ExtraLight" panose="020B0303020201020303" pitchFamily="34" charset="0"/>
            </a:endParaRPr>
          </a:p>
        </p:txBody>
      </p:sp>
      <p:pic>
        <p:nvPicPr>
          <p:cNvPr id="4" name="Picture 3">
            <a:extLst>
              <a:ext uri="{FF2B5EF4-FFF2-40B4-BE49-F238E27FC236}">
                <a16:creationId xmlns:a16="http://schemas.microsoft.com/office/drawing/2014/main" id="{CA646AED-DCC6-4FCF-99ED-C190DB3135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 y="0"/>
            <a:ext cx="12189621" cy="6858000"/>
          </a:xfrm>
          <a:prstGeom prst="rect">
            <a:avLst/>
          </a:prstGeom>
        </p:spPr>
      </p:pic>
      <p:sp>
        <p:nvSpPr>
          <p:cNvPr id="7" name="Title 1"/>
          <p:cNvSpPr>
            <a:spLocks noGrp="1"/>
          </p:cNvSpPr>
          <p:nvPr>
            <p:ph type="ctrTitle" hasCustomPrompt="1"/>
          </p:nvPr>
        </p:nvSpPr>
        <p:spPr>
          <a:xfrm>
            <a:off x="555233" y="1220545"/>
            <a:ext cx="781568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tx2"/>
                </a:solidFill>
                <a:latin typeface="CiscoSansTT ExtraLight" panose="020B0303020201020303" pitchFamily="34" charset="0"/>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955739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Segue_White">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solidFill>
                <a:schemeClr val="tx2"/>
              </a:solidFill>
              <a:latin typeface="CiscoSansTT ExtraLight" panose="020B0303020201020303" pitchFamily="34" charset="0"/>
            </a:endParaRPr>
          </a:p>
        </p:txBody>
      </p:sp>
      <p:pic>
        <p:nvPicPr>
          <p:cNvPr id="4" name="Picture 3">
            <a:extLst>
              <a:ext uri="{FF2B5EF4-FFF2-40B4-BE49-F238E27FC236}">
                <a16:creationId xmlns:a16="http://schemas.microsoft.com/office/drawing/2014/main" id="{1125B577-5389-49AE-99BA-0ED3A08A038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 y="0"/>
            <a:ext cx="12189621" cy="6858000"/>
          </a:xfrm>
          <a:prstGeom prst="rect">
            <a:avLst/>
          </a:prstGeom>
        </p:spPr>
      </p:pic>
      <p:sp>
        <p:nvSpPr>
          <p:cNvPr id="7" name="Title 1"/>
          <p:cNvSpPr>
            <a:spLocks noGrp="1"/>
          </p:cNvSpPr>
          <p:nvPr>
            <p:ph type="ctrTitle" hasCustomPrompt="1"/>
          </p:nvPr>
        </p:nvSpPr>
        <p:spPr>
          <a:xfrm>
            <a:off x="555233" y="1220545"/>
            <a:ext cx="781568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tx2"/>
                </a:solidFill>
                <a:latin typeface="CiscoSansTT ExtraLight" panose="020B0303020201020303" pitchFamily="34" charset="0"/>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42557716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4830498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CiscoSansTT ExtraLight" panose="020B0303020201020303" pitchFamily="34" charset="0"/>
            </a:endParaRPr>
          </a:p>
        </p:txBody>
      </p:sp>
      <p:sp>
        <p:nvSpPr>
          <p:cNvPr id="5" name="Freeform 6"/>
          <p:cNvSpPr>
            <a:spLocks noChangeAspect="1" noEditPoints="1"/>
          </p:cNvSpPr>
          <p:nvPr/>
        </p:nvSpPr>
        <p:spPr bwMode="auto">
          <a:xfrm>
            <a:off x="5017327" y="2838770"/>
            <a:ext cx="2157349" cy="114609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tx2"/>
              </a:solidFill>
            </a:endParaRPr>
          </a:p>
        </p:txBody>
      </p:sp>
      <p:pic>
        <p:nvPicPr>
          <p:cNvPr id="3" name="Picture 2">
            <a:extLst>
              <a:ext uri="{FF2B5EF4-FFF2-40B4-BE49-F238E27FC236}">
                <a16:creationId xmlns:a16="http://schemas.microsoft.com/office/drawing/2014/main" id="{BD4AE74D-CDE6-40A2-8C76-85951C3AF3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6" y="0"/>
            <a:ext cx="12189631" cy="6858000"/>
          </a:xfrm>
          <a:prstGeom prst="rect">
            <a:avLst/>
          </a:prstGeom>
        </p:spPr>
      </p:pic>
    </p:spTree>
    <p:extLst>
      <p:ext uri="{BB962C8B-B14F-4D97-AF65-F5344CB8AC3E}">
        <p14:creationId xmlns:p14="http://schemas.microsoft.com/office/powerpoint/2010/main" val="5579002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Title Midnigh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42D79D-196D-79B2-C9D9-9E420F6F7382}"/>
              </a:ext>
            </a:extLst>
          </p:cNvPr>
          <p:cNvSpPr>
            <a:spLocks noGrp="1"/>
          </p:cNvSpPr>
          <p:nvPr>
            <p:ph type="ctrTitle" hasCustomPrompt="1"/>
          </p:nvPr>
        </p:nvSpPr>
        <p:spPr>
          <a:xfrm>
            <a:off x="609601" y="3200817"/>
            <a:ext cx="11070167" cy="1504200"/>
          </a:xfrm>
          <a:prstGeom prst="rect">
            <a:avLst/>
          </a:prstGeom>
          <a:noFill/>
        </p:spPr>
        <p:txBody>
          <a:bodyPr lIns="0" tIns="0" rIns="0" bIns="0" anchor="t" anchorCtr="0"/>
          <a:lstStyle>
            <a:lvl1pPr marL="0" indent="0" algn="l">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dirty="0"/>
              <a:t>Presentation Title </a:t>
            </a:r>
            <a:br>
              <a:rPr lang="en-GB" dirty="0"/>
            </a:br>
            <a:r>
              <a:rPr lang="en-GB" dirty="0"/>
              <a:t>Goes Here</a:t>
            </a:r>
            <a:endParaRPr lang="en-US" dirty="0"/>
          </a:p>
        </p:txBody>
      </p:sp>
      <p:sp>
        <p:nvSpPr>
          <p:cNvPr id="8" name="Subtitle">
            <a:extLst>
              <a:ext uri="{FF2B5EF4-FFF2-40B4-BE49-F238E27FC236}">
                <a16:creationId xmlns:a16="http://schemas.microsoft.com/office/drawing/2014/main" id="{8D946DB3-26D2-2EE1-728C-7D32C4930F2E}"/>
              </a:ext>
            </a:extLst>
          </p:cNvPr>
          <p:cNvSpPr>
            <a:spLocks noGrp="1"/>
          </p:cNvSpPr>
          <p:nvPr>
            <p:ph type="body" sz="quarter" idx="13" hasCustomPrompt="1"/>
          </p:nvPr>
        </p:nvSpPr>
        <p:spPr>
          <a:xfrm>
            <a:off x="609602" y="4807253"/>
            <a:ext cx="11070167" cy="398668"/>
          </a:xfrm>
          <a:prstGeom prst="rect">
            <a:avLst/>
          </a:prstGeom>
          <a:noFill/>
        </p:spPr>
        <p:txBody>
          <a:bodyPr lIns="0" tIns="0" rIns="0" bIns="0"/>
          <a:lstStyle>
            <a:lvl1pPr marL="0" indent="0" algn="l">
              <a:buFont typeface="Arial" panose="020B0604020202020204" pitchFamily="34" charset="0"/>
              <a:buNone/>
              <a:defRPr sz="20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 Goes Here</a:t>
            </a:r>
          </a:p>
        </p:txBody>
      </p:sp>
      <p:sp>
        <p:nvSpPr>
          <p:cNvPr id="12" name="Subtitle 2">
            <a:extLst>
              <a:ext uri="{FF2B5EF4-FFF2-40B4-BE49-F238E27FC236}">
                <a16:creationId xmlns:a16="http://schemas.microsoft.com/office/drawing/2014/main" id="{E07CA8F8-C47B-50F4-9C65-C46111F86B86}"/>
              </a:ext>
            </a:extLst>
          </p:cNvPr>
          <p:cNvSpPr>
            <a:spLocks noGrp="1"/>
          </p:cNvSpPr>
          <p:nvPr>
            <p:ph type="subTitle" idx="1" hasCustomPrompt="1"/>
          </p:nvPr>
        </p:nvSpPr>
        <p:spPr>
          <a:xfrm>
            <a:off x="609601" y="5314224"/>
            <a:ext cx="11070167" cy="807177"/>
          </a:xfrm>
          <a:prstGeom prst="rect">
            <a:avLst/>
          </a:prstGeom>
          <a:noFill/>
        </p:spPr>
        <p:txBody>
          <a:bodyPr lIns="0" tIns="0" rIns="0" bIns="0" anchor="t" anchorCtr="0">
            <a:noAutofit/>
          </a:bodyPr>
          <a:lstStyle>
            <a:lvl1pPr marL="0" indent="0" algn="l">
              <a:lnSpc>
                <a:spcPct val="100000"/>
              </a:lnSpc>
              <a:spcBef>
                <a:spcPts val="0"/>
              </a:spcBef>
              <a:spcAft>
                <a:spcPts val="1600"/>
              </a:spcAft>
              <a:buNone/>
              <a:defRPr sz="1333" b="0" i="0">
                <a:solidFill>
                  <a:schemeClr val="bg1"/>
                </a:solidFill>
                <a:latin typeface="CiscoSansTT Light" panose="020B0503020201020303" pitchFamily="34" charset="0"/>
                <a:cs typeface="CiscoSansTT Light" panose="020B0503020201020303" pitchFamily="34" charset="0"/>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dirty="0"/>
              <a:t>Speaker Name, Speaker Title </a:t>
            </a:r>
            <a:br>
              <a:rPr lang="en-GB" dirty="0"/>
            </a:br>
            <a:r>
              <a:rPr lang="en-GB" dirty="0"/>
              <a:t>Department</a:t>
            </a:r>
          </a:p>
          <a:p>
            <a:r>
              <a:rPr lang="en-GB" dirty="0"/>
              <a:t>Date</a:t>
            </a:r>
            <a:endParaRPr lang="en-US" dirty="0"/>
          </a:p>
        </p:txBody>
      </p:sp>
      <p:pic>
        <p:nvPicPr>
          <p:cNvPr id="25" name="Picture 7">
            <a:extLst>
              <a:ext uri="{FF2B5EF4-FFF2-40B4-BE49-F238E27FC236}">
                <a16:creationId xmlns:a16="http://schemas.microsoft.com/office/drawing/2014/main" id="{C5A29C15-48D7-6644-9164-6F819B3D7D8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09601" y="431800"/>
            <a:ext cx="714359" cy="375341"/>
          </a:xfrm>
          <a:prstGeom prst="rect">
            <a:avLst/>
          </a:prstGeom>
        </p:spPr>
      </p:pic>
    </p:spTree>
    <p:extLst>
      <p:ext uri="{BB962C8B-B14F-4D97-AF65-F5344CB8AC3E}">
        <p14:creationId xmlns:p14="http://schemas.microsoft.com/office/powerpoint/2010/main" val="1665762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rgbClr val="0D274D"/>
              </a:solidFill>
              <a:latin typeface="+mj-lt"/>
            </a:endParaRPr>
          </a:p>
        </p:txBody>
      </p:sp>
      <p:sp>
        <p:nvSpPr>
          <p:cNvPr id="7" name="Title 1">
            <a:extLst>
              <a:ext uri="{FF2B5EF4-FFF2-40B4-BE49-F238E27FC236}">
                <a16:creationId xmlns:a16="http://schemas.microsoft.com/office/drawing/2014/main" id="{500FB767-EEA9-D740-8EE8-2114332F6203}"/>
              </a:ext>
            </a:extLst>
          </p:cNvPr>
          <p:cNvSpPr>
            <a:spLocks noGrp="1"/>
          </p:cNvSpPr>
          <p:nvPr>
            <p:ph type="ctrTitle" hasCustomPrompt="1"/>
          </p:nvPr>
        </p:nvSpPr>
        <p:spPr>
          <a:xfrm>
            <a:off x="636096" y="2209801"/>
            <a:ext cx="5451437" cy="1955628"/>
          </a:xfrm>
          <a:prstGeom prst="rect">
            <a:avLst/>
          </a:prstGeom>
        </p:spPr>
        <p:txBody>
          <a:bodyPr lIns="0" tIns="0" rIns="0" bIns="0" anchor="t" anchorCtr="0"/>
          <a:lstStyle>
            <a:lvl1pPr marL="0" indent="0" algn="l">
              <a:lnSpc>
                <a:spcPts val="4800"/>
              </a:lnSpc>
              <a:buFont typeface="Arial" panose="020B0604020202020204" pitchFamily="34" charset="0"/>
              <a:buNone/>
              <a:defRPr sz="4267"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dirty="0"/>
              <a:t>Slide copy should</a:t>
            </a:r>
            <a:br>
              <a:rPr lang="en-GB" dirty="0"/>
            </a:br>
            <a:r>
              <a:rPr lang="en-GB" dirty="0"/>
              <a:t>go here</a:t>
            </a:r>
            <a:endParaRPr lang="en-US" dirty="0"/>
          </a:p>
        </p:txBody>
      </p:sp>
      <p:pic>
        <p:nvPicPr>
          <p:cNvPr id="21" name="Picture 7">
            <a:extLst>
              <a:ext uri="{FF2B5EF4-FFF2-40B4-BE49-F238E27FC236}">
                <a16:creationId xmlns:a16="http://schemas.microsoft.com/office/drawing/2014/main" id="{C8840F6B-282B-A945-9690-ABC74CE8E7D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09601" y="6342697"/>
            <a:ext cx="396305" cy="208228"/>
          </a:xfrm>
          <a:prstGeom prst="rect">
            <a:avLst/>
          </a:prstGeom>
        </p:spPr>
      </p:pic>
      <p:sp>
        <p:nvSpPr>
          <p:cNvPr id="22" name="Rectangle 21">
            <a:extLst>
              <a:ext uri="{FF2B5EF4-FFF2-40B4-BE49-F238E27FC236}">
                <a16:creationId xmlns:a16="http://schemas.microsoft.com/office/drawing/2014/main" id="{2C5D8762-2A1E-3E48-9704-3A8D36FCB834}"/>
              </a:ext>
            </a:extLst>
          </p:cNvPr>
          <p:cNvSpPr>
            <a:spLocks noChangeArrowheads="1"/>
          </p:cNvSpPr>
          <p:nvPr userDrawn="1"/>
        </p:nvSpPr>
        <p:spPr bwMode="ltGray">
          <a:xfrm>
            <a:off x="1142755" y="6383796"/>
            <a:ext cx="4534733" cy="164924"/>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533" b="0" i="0" spc="27" baseline="0" dirty="0">
                <a:solidFill>
                  <a:srgbClr val="0D274D"/>
                </a:solidFill>
                <a:latin typeface="CiscoSansTT Light" panose="020B0503020201020303" pitchFamily="34" charset="0"/>
                <a:ea typeface="+mn-ea"/>
                <a:cs typeface="CiscoSansTT Light" panose="020B0503020201020303" pitchFamily="34" charset="0"/>
              </a:rPr>
              <a:t>© 2022  Cisco and/or its affiliates. All rights reserved.   Cisco Confidential</a:t>
            </a:r>
          </a:p>
        </p:txBody>
      </p:sp>
      <p:sp>
        <p:nvSpPr>
          <p:cNvPr id="25" name="Text Placeholder 2">
            <a:extLst>
              <a:ext uri="{FF2B5EF4-FFF2-40B4-BE49-F238E27FC236}">
                <a16:creationId xmlns:a16="http://schemas.microsoft.com/office/drawing/2014/main" id="{4FD31FD3-D389-E946-AF10-328853BB2F3E}"/>
              </a:ext>
            </a:extLst>
          </p:cNvPr>
          <p:cNvSpPr>
            <a:spLocks noGrp="1"/>
          </p:cNvSpPr>
          <p:nvPr>
            <p:ph type="body" sz="quarter" idx="21" hasCustomPrompt="1"/>
          </p:nvPr>
        </p:nvSpPr>
        <p:spPr>
          <a:xfrm>
            <a:off x="7360303" y="1310074"/>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27" name="Text Placeholder 2">
            <a:extLst>
              <a:ext uri="{FF2B5EF4-FFF2-40B4-BE49-F238E27FC236}">
                <a16:creationId xmlns:a16="http://schemas.microsoft.com/office/drawing/2014/main" id="{1371AFE1-71B5-624D-8E00-F0675E38C7D9}"/>
              </a:ext>
            </a:extLst>
          </p:cNvPr>
          <p:cNvSpPr>
            <a:spLocks noGrp="1"/>
          </p:cNvSpPr>
          <p:nvPr>
            <p:ph type="body" sz="quarter" idx="24" hasCustomPrompt="1"/>
          </p:nvPr>
        </p:nvSpPr>
        <p:spPr>
          <a:xfrm>
            <a:off x="7360303" y="2935674"/>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29" name="Text Placeholder 2">
            <a:extLst>
              <a:ext uri="{FF2B5EF4-FFF2-40B4-BE49-F238E27FC236}">
                <a16:creationId xmlns:a16="http://schemas.microsoft.com/office/drawing/2014/main" id="{775B6740-EFF5-9B4C-8C0A-7D8B30A4CDFD}"/>
              </a:ext>
            </a:extLst>
          </p:cNvPr>
          <p:cNvSpPr>
            <a:spLocks noGrp="1"/>
          </p:cNvSpPr>
          <p:nvPr>
            <p:ph type="body" sz="quarter" idx="26" hasCustomPrompt="1"/>
          </p:nvPr>
        </p:nvSpPr>
        <p:spPr>
          <a:xfrm>
            <a:off x="7360303" y="4561274"/>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13" name="Text Placeholder 2">
            <a:extLst>
              <a:ext uri="{FF2B5EF4-FFF2-40B4-BE49-F238E27FC236}">
                <a16:creationId xmlns:a16="http://schemas.microsoft.com/office/drawing/2014/main" id="{368B6C58-B9DD-8248-A569-43A0AAC6E975}"/>
              </a:ext>
            </a:extLst>
          </p:cNvPr>
          <p:cNvSpPr>
            <a:spLocks noGrp="1"/>
          </p:cNvSpPr>
          <p:nvPr>
            <p:ph type="body" sz="quarter" idx="15" hasCustomPrompt="1"/>
          </p:nvPr>
        </p:nvSpPr>
        <p:spPr>
          <a:xfrm>
            <a:off x="7360303" y="1742274"/>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15" name="Text Placeholder 2">
            <a:extLst>
              <a:ext uri="{FF2B5EF4-FFF2-40B4-BE49-F238E27FC236}">
                <a16:creationId xmlns:a16="http://schemas.microsoft.com/office/drawing/2014/main" id="{2FEDBA4A-0730-9E48-B692-58C15DED1415}"/>
              </a:ext>
            </a:extLst>
          </p:cNvPr>
          <p:cNvSpPr>
            <a:spLocks noGrp="1"/>
          </p:cNvSpPr>
          <p:nvPr>
            <p:ph type="body" sz="quarter" idx="28" hasCustomPrompt="1"/>
          </p:nvPr>
        </p:nvSpPr>
        <p:spPr>
          <a:xfrm>
            <a:off x="7360303" y="3359227"/>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17" name="Text Placeholder 2">
            <a:extLst>
              <a:ext uri="{FF2B5EF4-FFF2-40B4-BE49-F238E27FC236}">
                <a16:creationId xmlns:a16="http://schemas.microsoft.com/office/drawing/2014/main" id="{90CB77DD-7A38-F441-AF31-6937B72B2A10}"/>
              </a:ext>
            </a:extLst>
          </p:cNvPr>
          <p:cNvSpPr>
            <a:spLocks noGrp="1"/>
          </p:cNvSpPr>
          <p:nvPr>
            <p:ph type="body" sz="quarter" idx="29" hasCustomPrompt="1"/>
          </p:nvPr>
        </p:nvSpPr>
        <p:spPr>
          <a:xfrm>
            <a:off x="7360303" y="4993474"/>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12" name="Text Placeholder 2">
            <a:extLst>
              <a:ext uri="{FF2B5EF4-FFF2-40B4-BE49-F238E27FC236}">
                <a16:creationId xmlns:a16="http://schemas.microsoft.com/office/drawing/2014/main" id="{D9178804-B96E-BE4F-9C01-F123A4E79750}"/>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Section Title</a:t>
            </a:r>
          </a:p>
        </p:txBody>
      </p:sp>
    </p:spTree>
    <p:extLst>
      <p:ext uri="{BB962C8B-B14F-4D97-AF65-F5344CB8AC3E}">
        <p14:creationId xmlns:p14="http://schemas.microsoft.com/office/powerpoint/2010/main" val="1294546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3 collum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9231EE8-F491-3246-A2CF-FF496E1D1550}"/>
              </a:ext>
            </a:extLst>
          </p:cNvPr>
          <p:cNvSpPr>
            <a:spLocks noGrp="1"/>
          </p:cNvSpPr>
          <p:nvPr>
            <p:ph type="ctrTitle" hasCustomPrompt="1"/>
          </p:nvPr>
        </p:nvSpPr>
        <p:spPr>
          <a:xfrm>
            <a:off x="632125" y="1727052"/>
            <a:ext cx="3489235" cy="443753"/>
          </a:xfrm>
          <a:prstGeom prst="rect">
            <a:avLst/>
          </a:prstGeom>
        </p:spPr>
        <p:txBody>
          <a:bodyPr lIns="0" tIns="0" rIns="0" bIns="0" anchor="t"/>
          <a:lstStyle>
            <a:lvl1pPr marL="0" indent="0" algn="l">
              <a:lnSpc>
                <a:spcPts val="48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dirty="0"/>
              <a:t>Heading </a:t>
            </a:r>
            <a:endParaRPr lang="en-US" dirty="0"/>
          </a:p>
        </p:txBody>
      </p:sp>
      <p:sp>
        <p:nvSpPr>
          <p:cNvPr id="12" name="Text Placeholder 2">
            <a:extLst>
              <a:ext uri="{FF2B5EF4-FFF2-40B4-BE49-F238E27FC236}">
                <a16:creationId xmlns:a16="http://schemas.microsoft.com/office/drawing/2014/main" id="{1779F4C2-CEA7-7143-8023-8C44521C7DBE}"/>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Section Title</a:t>
            </a:r>
          </a:p>
        </p:txBody>
      </p:sp>
      <p:sp>
        <p:nvSpPr>
          <p:cNvPr id="7" name="Text Placeholder 6">
            <a:extLst>
              <a:ext uri="{FF2B5EF4-FFF2-40B4-BE49-F238E27FC236}">
                <a16:creationId xmlns:a16="http://schemas.microsoft.com/office/drawing/2014/main" id="{32E8BD34-9749-B741-B93E-2D7E0CB595D9}"/>
              </a:ext>
            </a:extLst>
          </p:cNvPr>
          <p:cNvSpPr>
            <a:spLocks noGrp="1"/>
          </p:cNvSpPr>
          <p:nvPr>
            <p:ph type="body" sz="quarter" idx="19" hasCustomPrompt="1"/>
          </p:nvPr>
        </p:nvSpPr>
        <p:spPr>
          <a:xfrm>
            <a:off x="4359392" y="1727053"/>
            <a:ext cx="3511549" cy="482748"/>
          </a:xfrm>
          <a:prstGeom prst="rect">
            <a:avLst/>
          </a:prstGeom>
        </p:spPr>
        <p:txBody>
          <a:bodyPr lIns="0" tIns="0" rIns="0" bIns="0" anchor="t" anchorCtr="0"/>
          <a:lstStyle>
            <a:lvl1pPr marL="0" indent="0">
              <a:lnSpc>
                <a:spcPts val="48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dirty="0"/>
              <a:t>Heading</a:t>
            </a:r>
          </a:p>
        </p:txBody>
      </p:sp>
      <p:sp>
        <p:nvSpPr>
          <p:cNvPr id="23" name="Text Placeholder 6">
            <a:extLst>
              <a:ext uri="{FF2B5EF4-FFF2-40B4-BE49-F238E27FC236}">
                <a16:creationId xmlns:a16="http://schemas.microsoft.com/office/drawing/2014/main" id="{705FFDD4-2A19-624F-A1EF-243C47BA7C60}"/>
              </a:ext>
            </a:extLst>
          </p:cNvPr>
          <p:cNvSpPr>
            <a:spLocks noGrp="1"/>
          </p:cNvSpPr>
          <p:nvPr>
            <p:ph type="body" sz="quarter" idx="22" hasCustomPrompt="1"/>
          </p:nvPr>
        </p:nvSpPr>
        <p:spPr>
          <a:xfrm>
            <a:off x="8096015" y="1727053"/>
            <a:ext cx="3511549" cy="482748"/>
          </a:xfrm>
          <a:prstGeom prst="rect">
            <a:avLst/>
          </a:prstGeom>
        </p:spPr>
        <p:txBody>
          <a:bodyPr lIns="0" tIns="0" rIns="0" bIns="0" anchor="t" anchorCtr="0"/>
          <a:lstStyle>
            <a:lvl1pPr marL="0" indent="0">
              <a:lnSpc>
                <a:spcPts val="48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dirty="0"/>
              <a:t>Heading</a:t>
            </a:r>
          </a:p>
        </p:txBody>
      </p:sp>
      <p:sp>
        <p:nvSpPr>
          <p:cNvPr id="24" name="Text Placeholder 2">
            <a:extLst>
              <a:ext uri="{FF2B5EF4-FFF2-40B4-BE49-F238E27FC236}">
                <a16:creationId xmlns:a16="http://schemas.microsoft.com/office/drawing/2014/main" id="{3BBCB9BF-9F2D-2044-87D1-9B05E3C5B2F8}"/>
              </a:ext>
            </a:extLst>
          </p:cNvPr>
          <p:cNvSpPr>
            <a:spLocks noGrp="1"/>
          </p:cNvSpPr>
          <p:nvPr>
            <p:ph type="body" sz="quarter" idx="16" hasCustomPrompt="1"/>
          </p:nvPr>
        </p:nvSpPr>
        <p:spPr>
          <a:xfrm>
            <a:off x="632125" y="2382520"/>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26" name="Text Placeholder 2">
            <a:extLst>
              <a:ext uri="{FF2B5EF4-FFF2-40B4-BE49-F238E27FC236}">
                <a16:creationId xmlns:a16="http://schemas.microsoft.com/office/drawing/2014/main" id="{35059BF6-2F19-7F49-9CBE-82197BDDFC8C}"/>
              </a:ext>
            </a:extLst>
          </p:cNvPr>
          <p:cNvSpPr>
            <a:spLocks noGrp="1"/>
          </p:cNvSpPr>
          <p:nvPr>
            <p:ph type="body" sz="quarter" idx="24" hasCustomPrompt="1"/>
          </p:nvPr>
        </p:nvSpPr>
        <p:spPr>
          <a:xfrm>
            <a:off x="4362668" y="2382520"/>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28" name="Text Placeholder 2">
            <a:extLst>
              <a:ext uri="{FF2B5EF4-FFF2-40B4-BE49-F238E27FC236}">
                <a16:creationId xmlns:a16="http://schemas.microsoft.com/office/drawing/2014/main" id="{12275552-D612-EA41-B5E2-212941B159B1}"/>
              </a:ext>
            </a:extLst>
          </p:cNvPr>
          <p:cNvSpPr>
            <a:spLocks noGrp="1"/>
          </p:cNvSpPr>
          <p:nvPr>
            <p:ph type="body" sz="quarter" idx="26" hasCustomPrompt="1"/>
          </p:nvPr>
        </p:nvSpPr>
        <p:spPr>
          <a:xfrm>
            <a:off x="8103632" y="2382520"/>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
        <p:nvSpPr>
          <p:cNvPr id="13" name="Text Placeholder 2">
            <a:extLst>
              <a:ext uri="{FF2B5EF4-FFF2-40B4-BE49-F238E27FC236}">
                <a16:creationId xmlns:a16="http://schemas.microsoft.com/office/drawing/2014/main" id="{27904F53-A238-C140-92D9-017AF085CA02}"/>
              </a:ext>
            </a:extLst>
          </p:cNvPr>
          <p:cNvSpPr>
            <a:spLocks noGrp="1"/>
          </p:cNvSpPr>
          <p:nvPr>
            <p:ph type="body" sz="quarter" idx="15" hasCustomPrompt="1"/>
          </p:nvPr>
        </p:nvSpPr>
        <p:spPr>
          <a:xfrm>
            <a:off x="632125" y="2812143"/>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14" name="Text Placeholder 2">
            <a:extLst>
              <a:ext uri="{FF2B5EF4-FFF2-40B4-BE49-F238E27FC236}">
                <a16:creationId xmlns:a16="http://schemas.microsoft.com/office/drawing/2014/main" id="{2F9615BF-CF5C-BE43-B5E0-930B51E48264}"/>
              </a:ext>
            </a:extLst>
          </p:cNvPr>
          <p:cNvSpPr>
            <a:spLocks noGrp="1"/>
          </p:cNvSpPr>
          <p:nvPr>
            <p:ph type="body" sz="quarter" idx="27" hasCustomPrompt="1"/>
          </p:nvPr>
        </p:nvSpPr>
        <p:spPr>
          <a:xfrm>
            <a:off x="4350253" y="2812143"/>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15" name="Text Placeholder 2">
            <a:extLst>
              <a:ext uri="{FF2B5EF4-FFF2-40B4-BE49-F238E27FC236}">
                <a16:creationId xmlns:a16="http://schemas.microsoft.com/office/drawing/2014/main" id="{C48981D1-802F-314F-9F49-6281062E2FD2}"/>
              </a:ext>
            </a:extLst>
          </p:cNvPr>
          <p:cNvSpPr>
            <a:spLocks noGrp="1"/>
          </p:cNvSpPr>
          <p:nvPr>
            <p:ph type="body" sz="quarter" idx="28" hasCustomPrompt="1"/>
          </p:nvPr>
        </p:nvSpPr>
        <p:spPr>
          <a:xfrm>
            <a:off x="8102968" y="2812143"/>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pic>
        <p:nvPicPr>
          <p:cNvPr id="2" name="Picture 1">
            <a:extLst>
              <a:ext uri="{FF2B5EF4-FFF2-40B4-BE49-F238E27FC236}">
                <a16:creationId xmlns:a16="http://schemas.microsoft.com/office/drawing/2014/main" id="{C60AFDFE-8C89-7EE7-82B5-7961E3E90AB4}"/>
              </a:ext>
            </a:extLst>
          </p:cNvPr>
          <p:cNvPicPr>
            <a:picLocks noChangeAspect="1"/>
          </p:cNvPicPr>
          <p:nvPr userDrawn="1"/>
        </p:nvPicPr>
        <p:blipFill>
          <a:blip r:embed="rId2"/>
          <a:srcRect/>
          <a:stretch/>
        </p:blipFill>
        <p:spPr>
          <a:xfrm>
            <a:off x="10212936" y="5889101"/>
            <a:ext cx="1517161" cy="730283"/>
          </a:xfrm>
          <a:prstGeom prst="rect">
            <a:avLst/>
          </a:prstGeom>
        </p:spPr>
      </p:pic>
    </p:spTree>
    <p:extLst>
      <p:ext uri="{BB962C8B-B14F-4D97-AF65-F5344CB8AC3E}">
        <p14:creationId xmlns:p14="http://schemas.microsoft.com/office/powerpoint/2010/main" val="3211779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gue Midn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A1FD7D-7C93-E645-B2E9-AD2B9329C1E8}"/>
              </a:ext>
            </a:extLst>
          </p:cNvPr>
          <p:cNvSpPr>
            <a:spLocks noGrp="1"/>
          </p:cNvSpPr>
          <p:nvPr>
            <p:ph type="ctrTitle" hasCustomPrompt="1"/>
          </p:nvPr>
        </p:nvSpPr>
        <p:spPr>
          <a:xfrm>
            <a:off x="609601" y="2565401"/>
            <a:ext cx="10232588" cy="637377"/>
          </a:xfrm>
          <a:prstGeom prst="rect">
            <a:avLst/>
          </a:prstGeom>
        </p:spPr>
        <p:txBody>
          <a:bodyPr lIns="0" tIns="0" rIns="0" bIns="0" anchor="ctr"/>
          <a:lstStyle>
            <a:lvl1pPr marL="0" indent="0" algn="l">
              <a:lnSpc>
                <a:spcPts val="4800"/>
              </a:lnSpc>
              <a:buFont typeface="Arial" panose="020B0604020202020204" pitchFamily="34" charset="0"/>
              <a:buNone/>
              <a:defRPr sz="4267"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dirty="0"/>
              <a:t>Segue slide copy goes here</a:t>
            </a:r>
            <a:endParaRPr lang="en-US" dirty="0"/>
          </a:p>
        </p:txBody>
      </p:sp>
      <p:pic>
        <p:nvPicPr>
          <p:cNvPr id="4" name="Picture 3">
            <a:extLst>
              <a:ext uri="{FF2B5EF4-FFF2-40B4-BE49-F238E27FC236}">
                <a16:creationId xmlns:a16="http://schemas.microsoft.com/office/drawing/2014/main" id="{270C80C8-E1AD-7377-3ED5-9BF0FF1143F8}"/>
              </a:ext>
            </a:extLst>
          </p:cNvPr>
          <p:cNvPicPr>
            <a:picLocks noChangeAspect="1"/>
          </p:cNvPicPr>
          <p:nvPr userDrawn="1"/>
        </p:nvPicPr>
        <p:blipFill>
          <a:blip r:embed="rId2"/>
          <a:srcRect/>
          <a:stretch/>
        </p:blipFill>
        <p:spPr>
          <a:xfrm>
            <a:off x="10212936" y="5889101"/>
            <a:ext cx="1517161" cy="730283"/>
          </a:xfrm>
          <a:prstGeom prst="rect">
            <a:avLst/>
          </a:prstGeom>
        </p:spPr>
      </p:pic>
    </p:spTree>
    <p:extLst>
      <p:ext uri="{BB962C8B-B14F-4D97-AF65-F5344CB8AC3E}">
        <p14:creationId xmlns:p14="http://schemas.microsoft.com/office/powerpoint/2010/main" val="2527974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3"/>
        <p:cNvGrpSpPr/>
        <p:nvPr/>
      </p:nvGrpSpPr>
      <p:grpSpPr>
        <a:xfrm>
          <a:off x="0" y="0"/>
          <a:ext cx="0" cy="0"/>
          <a:chOff x="0" y="0"/>
          <a:chExt cx="0" cy="0"/>
        </a:xfrm>
      </p:grpSpPr>
      <p:sp>
        <p:nvSpPr>
          <p:cNvPr id="164" name="Google Shape;164;p6"/>
          <p:cNvSpPr txBox="1">
            <a:spLocks noGrp="1"/>
          </p:cNvSpPr>
          <p:nvPr>
            <p:ph type="ctrTitle"/>
          </p:nvPr>
        </p:nvSpPr>
        <p:spPr>
          <a:xfrm>
            <a:off x="6096001" y="624600"/>
            <a:ext cx="5053200" cy="770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4000"/>
            </a:lvl1pPr>
            <a:lvl2pPr lvl="1" algn="r" rtl="0">
              <a:spcBef>
                <a:spcPts val="0"/>
              </a:spcBef>
              <a:spcAft>
                <a:spcPts val="0"/>
              </a:spcAft>
              <a:buSzPts val="1600"/>
              <a:buNone/>
              <a:defRPr sz="2133"/>
            </a:lvl2pPr>
            <a:lvl3pPr lvl="2" algn="r" rtl="0">
              <a:spcBef>
                <a:spcPts val="0"/>
              </a:spcBef>
              <a:spcAft>
                <a:spcPts val="0"/>
              </a:spcAft>
              <a:buSzPts val="1600"/>
              <a:buNone/>
              <a:defRPr sz="2133"/>
            </a:lvl3pPr>
            <a:lvl4pPr lvl="3" algn="r" rtl="0">
              <a:spcBef>
                <a:spcPts val="0"/>
              </a:spcBef>
              <a:spcAft>
                <a:spcPts val="0"/>
              </a:spcAft>
              <a:buSzPts val="1600"/>
              <a:buNone/>
              <a:defRPr sz="2133"/>
            </a:lvl4pPr>
            <a:lvl5pPr lvl="4" algn="r" rtl="0">
              <a:spcBef>
                <a:spcPts val="0"/>
              </a:spcBef>
              <a:spcAft>
                <a:spcPts val="0"/>
              </a:spcAft>
              <a:buSzPts val="1600"/>
              <a:buNone/>
              <a:defRPr sz="2133"/>
            </a:lvl5pPr>
            <a:lvl6pPr lvl="5" algn="r" rtl="0">
              <a:spcBef>
                <a:spcPts val="0"/>
              </a:spcBef>
              <a:spcAft>
                <a:spcPts val="0"/>
              </a:spcAft>
              <a:buSzPts val="1600"/>
              <a:buNone/>
              <a:defRPr sz="2133"/>
            </a:lvl6pPr>
            <a:lvl7pPr lvl="6" algn="r" rtl="0">
              <a:spcBef>
                <a:spcPts val="0"/>
              </a:spcBef>
              <a:spcAft>
                <a:spcPts val="0"/>
              </a:spcAft>
              <a:buSzPts val="1600"/>
              <a:buNone/>
              <a:defRPr sz="2133"/>
            </a:lvl7pPr>
            <a:lvl8pPr lvl="7" algn="r" rtl="0">
              <a:spcBef>
                <a:spcPts val="0"/>
              </a:spcBef>
              <a:spcAft>
                <a:spcPts val="0"/>
              </a:spcAft>
              <a:buSzPts val="1600"/>
              <a:buNone/>
              <a:defRPr sz="2133"/>
            </a:lvl8pPr>
            <a:lvl9pPr lvl="8" algn="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10510860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05"/>
        <p:cNvGrpSpPr/>
        <p:nvPr/>
      </p:nvGrpSpPr>
      <p:grpSpPr>
        <a:xfrm>
          <a:off x="0" y="0"/>
          <a:ext cx="0" cy="0"/>
          <a:chOff x="0" y="0"/>
          <a:chExt cx="0" cy="0"/>
        </a:xfrm>
      </p:grpSpPr>
      <p:sp>
        <p:nvSpPr>
          <p:cNvPr id="406" name="Google Shape;406;p13"/>
          <p:cNvSpPr txBox="1">
            <a:spLocks noGrp="1"/>
          </p:cNvSpPr>
          <p:nvPr>
            <p:ph type="ctrTitle"/>
          </p:nvPr>
        </p:nvSpPr>
        <p:spPr>
          <a:xfrm flipH="1">
            <a:off x="1027600" y="624600"/>
            <a:ext cx="5068400" cy="770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16587895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7"/>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7412728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9"/>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41354982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1_Segue_White">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solidFill>
                <a:schemeClr val="tx2"/>
              </a:solidFill>
              <a:latin typeface="CiscoSansTT ExtraLight" panose="020B0303020201020303" pitchFamily="34" charset="0"/>
            </a:endParaRPr>
          </a:p>
        </p:txBody>
      </p:sp>
      <p:pic>
        <p:nvPicPr>
          <p:cNvPr id="4" name="Picture 3">
            <a:extLst>
              <a:ext uri="{FF2B5EF4-FFF2-40B4-BE49-F238E27FC236}">
                <a16:creationId xmlns:a16="http://schemas.microsoft.com/office/drawing/2014/main" id="{1125B577-5389-49AE-99BA-0ED3A08A038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 y="0"/>
            <a:ext cx="12189621" cy="6858000"/>
          </a:xfrm>
          <a:prstGeom prst="rect">
            <a:avLst/>
          </a:prstGeom>
        </p:spPr>
      </p:pic>
      <p:sp>
        <p:nvSpPr>
          <p:cNvPr id="7" name="Title 1"/>
          <p:cNvSpPr>
            <a:spLocks noGrp="1"/>
          </p:cNvSpPr>
          <p:nvPr>
            <p:ph type="ctrTitle" hasCustomPrompt="1"/>
          </p:nvPr>
        </p:nvSpPr>
        <p:spPr>
          <a:xfrm>
            <a:off x="555233" y="1220545"/>
            <a:ext cx="781568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tx2"/>
                </a:solidFill>
                <a:latin typeface="CiscoSansTT ExtraLight" panose="020B0303020201020303" pitchFamily="34" charset="0"/>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18959234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lIns="91420" tIns="45710" rIns="91420" bIns="45710"/>
          <a:lstStyle>
            <a:lvl1pPr marL="0" indent="0" algn="ctr">
              <a:buNone/>
              <a:defRPr sz="2933" baseline="0">
                <a:solidFill>
                  <a:schemeClr val="tx1"/>
                </a:solidFill>
                <a:latin typeface="Arial" panose="020B0604020202020204" pitchFamily="34" charset="0"/>
                <a:cs typeface="Arial" panose="020B0604020202020204" pitchFamily="34" charset="0"/>
              </a:defRPr>
            </a:lvl1pPr>
          </a:lstStyle>
          <a:p>
            <a:pPr lvl="0"/>
            <a:r>
              <a:rPr lang="en-US" noProof="0"/>
              <a:t>Click icon to add picture</a:t>
            </a:r>
          </a:p>
        </p:txBody>
      </p:sp>
      <p:sp>
        <p:nvSpPr>
          <p:cNvPr id="6" name="Text Placeholder 2"/>
          <p:cNvSpPr>
            <a:spLocks noGrp="1"/>
          </p:cNvSpPr>
          <p:nvPr>
            <p:ph type="body" sz="quarter" idx="11"/>
          </p:nvPr>
        </p:nvSpPr>
        <p:spPr bwMode="auto">
          <a:xfrm>
            <a:off x="666752" y="5238664"/>
            <a:ext cx="10852149" cy="653192"/>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3867"/>
              </a:lnSpc>
              <a:spcBef>
                <a:spcPts val="0"/>
              </a:spcBef>
              <a:buNone/>
              <a:defRPr sz="3200" i="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4985516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76" indent="-228584">
              <a:lnSpc>
                <a:spcPct val="95000"/>
              </a:lnSpc>
              <a:spcBef>
                <a:spcPts val="1480"/>
              </a:spcBef>
              <a:buClr>
                <a:schemeClr val="tx1"/>
              </a:buClr>
              <a:buSzPct val="80000"/>
              <a:buFont typeface="Arial"/>
              <a:buChar char="•"/>
              <a:defRPr sz="2667" b="0" i="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09555" indent="-220117">
              <a:lnSpc>
                <a:spcPct val="95000"/>
              </a:lnSpc>
              <a:spcBef>
                <a:spcPts val="600"/>
              </a:spcBef>
              <a:buClr>
                <a:schemeClr val="tx1"/>
              </a:buClr>
              <a:buSzPct val="80000"/>
              <a:buFont typeface="Arial"/>
              <a:buChar char="•"/>
              <a:defRPr sz="2400" b="0" i="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14332" indent="-146039">
              <a:buClr>
                <a:schemeClr val="tx1"/>
              </a:buClr>
              <a:buSzPct val="80000"/>
              <a:buFont typeface="Arial"/>
              <a:buChar char="•"/>
              <a:defRPr sz="2133" b="0" i="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14622" indent="-228537">
              <a:buClr>
                <a:schemeClr val="tx1"/>
              </a:buClr>
              <a:buSzPct val="80000"/>
              <a:buFont typeface="Arial"/>
              <a:buChar char="•"/>
              <a:defRPr sz="1867" b="0" i="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443159" indent="-224304">
              <a:buClr>
                <a:schemeClr val="tx1"/>
              </a:buClr>
              <a:buSzPct val="80000"/>
              <a:buFont typeface="Arial"/>
              <a:buChar char="•"/>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583688" y="455087"/>
            <a:ext cx="11127317" cy="97578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defRPr sz="3733">
                <a:solidFill>
                  <a:schemeClr val="tx2"/>
                </a:solidFill>
                <a:latin typeface="Arial" panose="020B0604020202020204" pitchFamily="34" charset="0"/>
                <a:cs typeface="Arial" panose="020B0604020202020204" pitchFamily="34" charset="0"/>
              </a:defRPr>
            </a:lvl1pPr>
          </a:lstStyle>
          <a:p>
            <a:pPr lvl="0"/>
            <a:r>
              <a:rPr lang="en-GB"/>
              <a:t>Click to edit Master title style</a:t>
            </a:r>
          </a:p>
        </p:txBody>
      </p:sp>
    </p:spTree>
    <p:extLst>
      <p:ext uri="{BB962C8B-B14F-4D97-AF65-F5344CB8AC3E}">
        <p14:creationId xmlns:p14="http://schemas.microsoft.com/office/powerpoint/2010/main" val="20579621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Map">
    <p:spTree>
      <p:nvGrpSpPr>
        <p:cNvPr id="1" name=""/>
        <p:cNvGrpSpPr/>
        <p:nvPr/>
      </p:nvGrpSpPr>
      <p:grpSpPr>
        <a:xfrm>
          <a:off x="0" y="0"/>
          <a:ext cx="0" cy="0"/>
          <a:chOff x="0" y="0"/>
          <a:chExt cx="0" cy="0"/>
        </a:xfrm>
      </p:grpSpPr>
      <p:sp>
        <p:nvSpPr>
          <p:cNvPr id="239" name="Text Placeholder 2">
            <a:extLst>
              <a:ext uri="{FF2B5EF4-FFF2-40B4-BE49-F238E27FC236}">
                <a16:creationId xmlns:a16="http://schemas.microsoft.com/office/drawing/2014/main" id="{0432F0B5-AA18-A142-8000-0B8E86D9192F}"/>
              </a:ext>
            </a:extLst>
          </p:cNvPr>
          <p:cNvSpPr>
            <a:spLocks noGrp="1"/>
          </p:cNvSpPr>
          <p:nvPr>
            <p:ph type="body" sz="quarter" idx="15" hasCustomPrompt="1"/>
          </p:nvPr>
        </p:nvSpPr>
        <p:spPr>
          <a:xfrm>
            <a:off x="632125" y="4261989"/>
            <a:ext cx="2587813" cy="1859411"/>
          </a:xfrm>
          <a:prstGeom prst="rect">
            <a:avLst/>
          </a:prstGeom>
        </p:spPr>
        <p:txBody>
          <a:bodyPr lIns="0" tIns="0" rIns="0" bIns="0"/>
          <a:lstStyle>
            <a:lvl1pPr marL="0" marR="0" indent="0" algn="l" defTabSz="912276"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1"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This map is fully editable. Double-click </a:t>
            </a:r>
            <a:br>
              <a:rPr lang="en-GB"/>
            </a:br>
            <a:r>
              <a:rPr lang="en-GB"/>
              <a:t>or ungroup to edit individual countries. </a:t>
            </a:r>
            <a:br>
              <a:rPr lang="en-GB"/>
            </a:br>
            <a:br>
              <a:rPr lang="en-GB"/>
            </a:br>
            <a:r>
              <a:rPr lang="en-GB"/>
              <a:t>Disclaimer: This map is sourced from the current UN map. It represents only the approximate relative location of boundaries and is not authoritative. This is for informational purposes and is not prepared or suitable for legal, engineering or survey purposes.  </a:t>
            </a:r>
          </a:p>
          <a:p>
            <a:pPr lvl="0"/>
            <a:endParaRPr lang="en-GB"/>
          </a:p>
        </p:txBody>
      </p:sp>
      <p:sp>
        <p:nvSpPr>
          <p:cNvPr id="8" name="Text Placeholder 2">
            <a:extLst>
              <a:ext uri="{FF2B5EF4-FFF2-40B4-BE49-F238E27FC236}">
                <a16:creationId xmlns:a16="http://schemas.microsoft.com/office/drawing/2014/main" id="{576862AE-BE49-A3A1-99AF-D0AA4CE6D2B5}"/>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9" name="Text Placeholder 6">
            <a:extLst>
              <a:ext uri="{FF2B5EF4-FFF2-40B4-BE49-F238E27FC236}">
                <a16:creationId xmlns:a16="http://schemas.microsoft.com/office/drawing/2014/main" id="{3713D604-C1AF-0CA2-1F7D-888141F34C5D}"/>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bg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998141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Midnight">
    <p:spTree>
      <p:nvGrpSpPr>
        <p:cNvPr id="1" name=""/>
        <p:cNvGrpSpPr/>
        <p:nvPr/>
      </p:nvGrpSpPr>
      <p:grpSpPr>
        <a:xfrm>
          <a:off x="0" y="0"/>
          <a:ext cx="0" cy="0"/>
          <a:chOff x="0" y="0"/>
          <a:chExt cx="0" cy="0"/>
        </a:xfrm>
      </p:grpSpPr>
      <p:pic>
        <p:nvPicPr>
          <p:cNvPr id="25" name="Picture 7">
            <a:extLst>
              <a:ext uri="{FF2B5EF4-FFF2-40B4-BE49-F238E27FC236}">
                <a16:creationId xmlns:a16="http://schemas.microsoft.com/office/drawing/2014/main" id="{C5A29C15-48D7-6644-9164-6F819B3D7D8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868042" y="431800"/>
            <a:ext cx="714359" cy="375341"/>
          </a:xfrm>
          <a:prstGeom prst="rect">
            <a:avLst/>
          </a:prstGeom>
        </p:spPr>
      </p:pic>
      <p:sp>
        <p:nvSpPr>
          <p:cNvPr id="7" name="Title 1">
            <a:extLst>
              <a:ext uri="{FF2B5EF4-FFF2-40B4-BE49-F238E27FC236}">
                <a16:creationId xmlns:a16="http://schemas.microsoft.com/office/drawing/2014/main" id="{FB1806B9-59E1-8EE1-4B4C-90B4D0E1F8B6}"/>
              </a:ext>
            </a:extLst>
          </p:cNvPr>
          <p:cNvSpPr>
            <a:spLocks noGrp="1"/>
          </p:cNvSpPr>
          <p:nvPr>
            <p:ph type="ctrTitle" hasCustomPrompt="1"/>
          </p:nvPr>
        </p:nvSpPr>
        <p:spPr>
          <a:xfrm>
            <a:off x="609600" y="3200817"/>
            <a:ext cx="10972800" cy="1504200"/>
          </a:xfrm>
          <a:prstGeom prst="rect">
            <a:avLst/>
          </a:prstGeom>
        </p:spPr>
        <p:txBody>
          <a:bodyPr lIns="0" tIns="0" rIns="0" bIns="0" anchor="b" anchorCtr="0"/>
          <a:lstStyle>
            <a:lvl1pPr marL="0" indent="0" algn="r">
              <a:lnSpc>
                <a:spcPct val="90000"/>
              </a:lnSpc>
              <a:buFont typeface="Arial" panose="020B0604020202020204" pitchFamily="34" charset="0"/>
              <a:buNone/>
              <a:defRPr sz="5400" b="0" i="0" spc="0" baseline="0">
                <a:solidFill>
                  <a:schemeClr val="tx1"/>
                </a:solidFill>
                <a:latin typeface="CiscoSansTT ExtraLight" panose="020B0303020201020303" pitchFamily="34" charset="0"/>
                <a:cs typeface="CiscoSansTT ExtraLight"/>
              </a:defRPr>
            </a:lvl1pPr>
          </a:lstStyle>
          <a:p>
            <a:r>
              <a:rPr lang="en-GB"/>
              <a:t>Presentation title </a:t>
            </a:r>
            <a:br>
              <a:rPr lang="en-GB"/>
            </a:br>
            <a:r>
              <a:rPr lang="en-GB"/>
              <a:t>goes here</a:t>
            </a:r>
            <a:endParaRPr lang="en-US"/>
          </a:p>
        </p:txBody>
      </p:sp>
      <p:sp>
        <p:nvSpPr>
          <p:cNvPr id="11" name="Subtitle">
            <a:extLst>
              <a:ext uri="{FF2B5EF4-FFF2-40B4-BE49-F238E27FC236}">
                <a16:creationId xmlns:a16="http://schemas.microsoft.com/office/drawing/2014/main" id="{0752FE33-C659-2420-3AB6-DE44957C4B0C}"/>
              </a:ext>
            </a:extLst>
          </p:cNvPr>
          <p:cNvSpPr>
            <a:spLocks noGrp="1"/>
          </p:cNvSpPr>
          <p:nvPr>
            <p:ph type="body" sz="quarter" idx="13" hasCustomPrompt="1"/>
          </p:nvPr>
        </p:nvSpPr>
        <p:spPr>
          <a:xfrm>
            <a:off x="609600" y="4807254"/>
            <a:ext cx="10972800" cy="398668"/>
          </a:xfrm>
          <a:prstGeom prst="rect">
            <a:avLst/>
          </a:prstGeom>
        </p:spPr>
        <p:txBody>
          <a:bodyPr lIns="0" tIns="0" rIns="0" bIns="0"/>
          <a:lstStyle>
            <a:lvl1pPr marL="0" indent="0" algn="r">
              <a:buFont typeface="Arial" panose="020B0604020202020204" pitchFamily="34" charset="0"/>
              <a:buNone/>
              <a:defRPr sz="20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 goes here</a:t>
            </a:r>
          </a:p>
        </p:txBody>
      </p:sp>
      <p:sp>
        <p:nvSpPr>
          <p:cNvPr id="12" name="Speaker Name">
            <a:extLst>
              <a:ext uri="{FF2B5EF4-FFF2-40B4-BE49-F238E27FC236}">
                <a16:creationId xmlns:a16="http://schemas.microsoft.com/office/drawing/2014/main" id="{41F71C68-0397-BAD0-2DDC-F934B0E3B241}"/>
              </a:ext>
            </a:extLst>
          </p:cNvPr>
          <p:cNvSpPr>
            <a:spLocks noGrp="1"/>
          </p:cNvSpPr>
          <p:nvPr>
            <p:ph type="subTitle" idx="1" hasCustomPrompt="1"/>
          </p:nvPr>
        </p:nvSpPr>
        <p:spPr>
          <a:xfrm>
            <a:off x="609600" y="5314225"/>
            <a:ext cx="10972800" cy="807177"/>
          </a:xfrm>
          <a:prstGeom prst="rect">
            <a:avLst/>
          </a:prstGeom>
        </p:spPr>
        <p:txBody>
          <a:bodyPr lIns="0" tIns="0" rIns="0" bIns="0" anchor="t" anchorCtr="0">
            <a:noAutofit/>
          </a:bodyPr>
          <a:lstStyle>
            <a:lvl1pPr marL="0" indent="0" algn="r">
              <a:lnSpc>
                <a:spcPct val="100000"/>
              </a:lnSpc>
              <a:spcBef>
                <a:spcPts val="0"/>
              </a:spcBef>
              <a:spcAft>
                <a:spcPts val="1600"/>
              </a:spcAft>
              <a:buNone/>
              <a:defRPr sz="1300" b="0" i="0">
                <a:solidFill>
                  <a:schemeClr val="tx1"/>
                </a:solidFill>
                <a:latin typeface="CiscoSansTT Light" panose="020B0503020201020303" pitchFamily="34" charset="0"/>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a:p>
            <a:r>
              <a:rPr lang="en-GB"/>
              <a:t>Date</a:t>
            </a:r>
            <a:endParaRPr lang="en-US"/>
          </a:p>
        </p:txBody>
      </p:sp>
    </p:spTree>
    <p:extLst>
      <p:ext uri="{BB962C8B-B14F-4D97-AF65-F5344CB8AC3E}">
        <p14:creationId xmlns:p14="http://schemas.microsoft.com/office/powerpoint/2010/main" val="895070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Midnight Lef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42D79D-196D-79B2-C9D9-9E420F6F7382}"/>
              </a:ext>
            </a:extLst>
          </p:cNvPr>
          <p:cNvSpPr>
            <a:spLocks noGrp="1"/>
          </p:cNvSpPr>
          <p:nvPr>
            <p:ph type="ctrTitle" hasCustomPrompt="1"/>
          </p:nvPr>
        </p:nvSpPr>
        <p:spPr>
          <a:xfrm>
            <a:off x="628011" y="3200817"/>
            <a:ext cx="10962553" cy="1504200"/>
          </a:xfrm>
          <a:prstGeom prst="rect">
            <a:avLst/>
          </a:prstGeom>
          <a:noFill/>
        </p:spPr>
        <p:txBody>
          <a:bodyPr lIns="0" tIns="0" rIns="0" bIns="0" anchor="b" anchorCtr="0"/>
          <a:lstStyle>
            <a:lvl1pPr marL="0" indent="0" algn="l">
              <a:lnSpc>
                <a:spcPct val="90000"/>
              </a:lnSpc>
              <a:buFont typeface="Arial" panose="020B0604020202020204" pitchFamily="34" charset="0"/>
              <a:buNone/>
              <a:defRPr sz="5400" b="0" i="0" spc="0" baseline="0">
                <a:solidFill>
                  <a:schemeClr val="tx1"/>
                </a:solidFill>
                <a:latin typeface="CiscoSansTT ExtraLight" panose="020B0303020201020303" pitchFamily="34" charset="0"/>
                <a:cs typeface="CiscoSansTT ExtraLight"/>
              </a:defRPr>
            </a:lvl1pPr>
          </a:lstStyle>
          <a:p>
            <a:r>
              <a:rPr lang="en-GB"/>
              <a:t>Presentation title </a:t>
            </a:r>
            <a:br>
              <a:rPr lang="en-GB"/>
            </a:br>
            <a:r>
              <a:rPr lang="en-GB"/>
              <a:t>goes here</a:t>
            </a:r>
            <a:endParaRPr lang="en-US"/>
          </a:p>
        </p:txBody>
      </p:sp>
      <p:sp>
        <p:nvSpPr>
          <p:cNvPr id="8" name="Subtitle">
            <a:extLst>
              <a:ext uri="{FF2B5EF4-FFF2-40B4-BE49-F238E27FC236}">
                <a16:creationId xmlns:a16="http://schemas.microsoft.com/office/drawing/2014/main" id="{8D946DB3-26D2-2EE1-728C-7D32C4930F2E}"/>
              </a:ext>
            </a:extLst>
          </p:cNvPr>
          <p:cNvSpPr>
            <a:spLocks noGrp="1"/>
          </p:cNvSpPr>
          <p:nvPr>
            <p:ph type="body" sz="quarter" idx="13" hasCustomPrompt="1"/>
          </p:nvPr>
        </p:nvSpPr>
        <p:spPr>
          <a:xfrm>
            <a:off x="628011" y="4807254"/>
            <a:ext cx="10962553" cy="398668"/>
          </a:xfrm>
          <a:prstGeom prst="rect">
            <a:avLst/>
          </a:prstGeom>
          <a:noFill/>
        </p:spPr>
        <p:txBody>
          <a:bodyPr lIns="0" tIns="0" rIns="0" bIns="0"/>
          <a:lstStyle>
            <a:lvl1pPr marL="0" indent="0" algn="l">
              <a:buFont typeface="Arial" panose="020B0604020202020204" pitchFamily="34" charset="0"/>
              <a:buNone/>
              <a:defRPr sz="20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 goes here</a:t>
            </a:r>
          </a:p>
        </p:txBody>
      </p:sp>
      <p:sp>
        <p:nvSpPr>
          <p:cNvPr id="12" name="Subtitle 2">
            <a:extLst>
              <a:ext uri="{FF2B5EF4-FFF2-40B4-BE49-F238E27FC236}">
                <a16:creationId xmlns:a16="http://schemas.microsoft.com/office/drawing/2014/main" id="{E07CA8F8-C47B-50F4-9C65-C46111F86B86}"/>
              </a:ext>
            </a:extLst>
          </p:cNvPr>
          <p:cNvSpPr>
            <a:spLocks noGrp="1"/>
          </p:cNvSpPr>
          <p:nvPr>
            <p:ph type="subTitle" idx="1" hasCustomPrompt="1"/>
          </p:nvPr>
        </p:nvSpPr>
        <p:spPr>
          <a:xfrm>
            <a:off x="628011" y="5314225"/>
            <a:ext cx="10962553" cy="807177"/>
          </a:xfrm>
          <a:prstGeom prst="rect">
            <a:avLst/>
          </a:prstGeom>
          <a:noFill/>
        </p:spPr>
        <p:txBody>
          <a:bodyPr lIns="0" tIns="0" rIns="0" bIns="0" anchor="t" anchorCtr="0">
            <a:noAutofit/>
          </a:bodyPr>
          <a:lstStyle>
            <a:lvl1pPr marL="0" indent="0" algn="l">
              <a:lnSpc>
                <a:spcPct val="100000"/>
              </a:lnSpc>
              <a:spcBef>
                <a:spcPts val="0"/>
              </a:spcBef>
              <a:spcAft>
                <a:spcPts val="1600"/>
              </a:spcAft>
              <a:buNone/>
              <a:defRPr sz="1300" b="0" i="0">
                <a:solidFill>
                  <a:schemeClr val="tx1"/>
                </a:solidFill>
                <a:latin typeface="CiscoSansTT Light" panose="020B0503020201020303" pitchFamily="34" charset="0"/>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a:p>
            <a:r>
              <a:rPr lang="en-GB"/>
              <a:t>Date</a:t>
            </a:r>
            <a:endParaRPr lang="en-US"/>
          </a:p>
        </p:txBody>
      </p:sp>
      <p:pic>
        <p:nvPicPr>
          <p:cNvPr id="25" name="Picture 7">
            <a:extLst>
              <a:ext uri="{FF2B5EF4-FFF2-40B4-BE49-F238E27FC236}">
                <a16:creationId xmlns:a16="http://schemas.microsoft.com/office/drawing/2014/main" id="{C5A29C15-48D7-6644-9164-6F819B3D7D8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431800"/>
            <a:ext cx="714359" cy="375341"/>
          </a:xfrm>
          <a:prstGeom prst="rect">
            <a:avLst/>
          </a:prstGeom>
        </p:spPr>
      </p:pic>
    </p:spTree>
    <p:extLst>
      <p:ext uri="{BB962C8B-B14F-4D97-AF65-F5344CB8AC3E}">
        <p14:creationId xmlns:p14="http://schemas.microsoft.com/office/powerpoint/2010/main" val="742685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EB739A0-D458-4E4F-A561-48EAAFEDC2C6}"/>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067"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Section Title</a:t>
            </a:r>
          </a:p>
        </p:txBody>
      </p:sp>
      <p:sp>
        <p:nvSpPr>
          <p:cNvPr id="6" name="Title 1">
            <a:extLst>
              <a:ext uri="{FF2B5EF4-FFF2-40B4-BE49-F238E27FC236}">
                <a16:creationId xmlns:a16="http://schemas.microsoft.com/office/drawing/2014/main" id="{C5F58631-F5FF-F24E-A939-E1F5B3DC938A}"/>
              </a:ext>
            </a:extLst>
          </p:cNvPr>
          <p:cNvSpPr>
            <a:spLocks noGrp="1"/>
          </p:cNvSpPr>
          <p:nvPr>
            <p:ph type="ctrTitle" hasCustomPrompt="1"/>
          </p:nvPr>
        </p:nvSpPr>
        <p:spPr>
          <a:xfrm>
            <a:off x="632125" y="1727052"/>
            <a:ext cx="3489235" cy="443753"/>
          </a:xfrm>
          <a:prstGeom prst="rect">
            <a:avLst/>
          </a:prstGeom>
        </p:spPr>
        <p:txBody>
          <a:bodyPr lIns="0" tIns="0" rIns="0" bIns="0" anchor="t"/>
          <a:lstStyle>
            <a:lvl1pPr marL="0" indent="0" algn="l">
              <a:lnSpc>
                <a:spcPts val="4800"/>
              </a:lnSpc>
              <a:buFont typeface="Arial" panose="020B0604020202020204" pitchFamily="34" charset="0"/>
              <a:buNone/>
              <a:defRPr sz="3200"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dirty="0"/>
              <a:t>Heading </a:t>
            </a:r>
            <a:endParaRPr lang="en-US" dirty="0"/>
          </a:p>
        </p:txBody>
      </p:sp>
      <p:sp>
        <p:nvSpPr>
          <p:cNvPr id="7" name="Text Placeholder 2">
            <a:extLst>
              <a:ext uri="{FF2B5EF4-FFF2-40B4-BE49-F238E27FC236}">
                <a16:creationId xmlns:a16="http://schemas.microsoft.com/office/drawing/2014/main" id="{288E9818-CDB2-294C-86DC-E17877CD33A8}"/>
              </a:ext>
            </a:extLst>
          </p:cNvPr>
          <p:cNvSpPr>
            <a:spLocks noGrp="1"/>
          </p:cNvSpPr>
          <p:nvPr>
            <p:ph type="body" sz="quarter" idx="15" hasCustomPrompt="1"/>
          </p:nvPr>
        </p:nvSpPr>
        <p:spPr>
          <a:xfrm>
            <a:off x="632125" y="2812143"/>
            <a:ext cx="3489235" cy="1078213"/>
          </a:xfrm>
          <a:prstGeom prst="rect">
            <a:avLst/>
          </a:prstGeom>
        </p:spPr>
        <p:txBody>
          <a:bodyPr lIns="0" tIns="0" rIns="0" bIns="0"/>
          <a:lstStyle>
            <a:lvl1pPr marL="0" marR="0" indent="0" algn="l" defTabSz="912261" rtl="0" eaLnBrk="1" fontAlgn="base" latinLnBrk="0" hangingPunct="1">
              <a:lnSpc>
                <a:spcPts val="1467"/>
              </a:lnSpc>
              <a:spcBef>
                <a:spcPts val="0"/>
              </a:spcBef>
              <a:spcAft>
                <a:spcPts val="800"/>
              </a:spcAft>
              <a:buClr>
                <a:schemeClr val="tx2"/>
              </a:buClr>
              <a:buSzPct val="90000"/>
              <a:buFont typeface="Arial" panose="020B0604020202020204" pitchFamily="34" charset="0"/>
              <a:buNone/>
              <a:tabLst/>
              <a:defRPr sz="1067" b="0" i="0" baseline="0">
                <a:solidFill>
                  <a:schemeClr val="bg2"/>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a:t>
            </a:r>
          </a:p>
          <a:p>
            <a:pPr lvl="0"/>
            <a:endParaRPr lang="en-GB" dirty="0"/>
          </a:p>
        </p:txBody>
      </p:sp>
      <p:sp>
        <p:nvSpPr>
          <p:cNvPr id="9" name="Text Placeholder 2">
            <a:extLst>
              <a:ext uri="{FF2B5EF4-FFF2-40B4-BE49-F238E27FC236}">
                <a16:creationId xmlns:a16="http://schemas.microsoft.com/office/drawing/2014/main" id="{355C6030-64DC-1C43-BC53-97F66AC982AB}"/>
              </a:ext>
            </a:extLst>
          </p:cNvPr>
          <p:cNvSpPr>
            <a:spLocks noGrp="1"/>
          </p:cNvSpPr>
          <p:nvPr>
            <p:ph type="body" sz="quarter" idx="16" hasCustomPrompt="1"/>
          </p:nvPr>
        </p:nvSpPr>
        <p:spPr>
          <a:xfrm>
            <a:off x="632125" y="2382520"/>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a:t>
            </a:r>
          </a:p>
        </p:txBody>
      </p:sp>
    </p:spTree>
    <p:extLst>
      <p:ext uri="{BB962C8B-B14F-4D97-AF65-F5344CB8AC3E}">
        <p14:creationId xmlns:p14="http://schemas.microsoft.com/office/powerpoint/2010/main" val="508038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Midnight Left 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8B79449B-D8FD-934A-BDBF-CDDC969F0C21}"/>
              </a:ext>
            </a:extLst>
          </p:cNvPr>
          <p:cNvSpPr>
            <a:spLocks noGrp="1"/>
          </p:cNvSpPr>
          <p:nvPr>
            <p:ph type="pic" sz="quarter" idx="10" hasCustomPrompt="1"/>
          </p:nvPr>
        </p:nvSpPr>
        <p:spPr>
          <a:xfrm>
            <a:off x="8186059" y="0"/>
            <a:ext cx="4005943" cy="6858000"/>
          </a:xfrm>
          <a:prstGeom prst="rect">
            <a:avLst/>
          </a:prstGeom>
          <a:solidFill>
            <a:schemeClr val="bg2">
              <a:alpha val="13000"/>
            </a:schemeClr>
          </a:solid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picture</a:t>
            </a:r>
          </a:p>
        </p:txBody>
      </p:sp>
      <p:sp>
        <p:nvSpPr>
          <p:cNvPr id="16" name="Title 1">
            <a:extLst>
              <a:ext uri="{FF2B5EF4-FFF2-40B4-BE49-F238E27FC236}">
                <a16:creationId xmlns:a16="http://schemas.microsoft.com/office/drawing/2014/main" id="{295FAFAD-F810-39BD-3A75-77D90AC7B4C4}"/>
              </a:ext>
            </a:extLst>
          </p:cNvPr>
          <p:cNvSpPr>
            <a:spLocks noGrp="1"/>
          </p:cNvSpPr>
          <p:nvPr>
            <p:ph type="ctrTitle" hasCustomPrompt="1"/>
          </p:nvPr>
        </p:nvSpPr>
        <p:spPr>
          <a:xfrm>
            <a:off x="628011" y="3200817"/>
            <a:ext cx="10962553" cy="1504200"/>
          </a:xfrm>
          <a:prstGeom prst="rect">
            <a:avLst/>
          </a:prstGeom>
          <a:noFill/>
        </p:spPr>
        <p:txBody>
          <a:bodyPr lIns="0" tIns="0" rIns="0" bIns="0" anchor="b" anchorCtr="0"/>
          <a:lstStyle>
            <a:lvl1pPr marL="0" indent="0" algn="l">
              <a:lnSpc>
                <a:spcPct val="90000"/>
              </a:lnSpc>
              <a:buFont typeface="Arial" panose="020B0604020202020204" pitchFamily="34" charset="0"/>
              <a:buNone/>
              <a:defRPr sz="5400" b="0" i="0" spc="0" baseline="0">
                <a:solidFill>
                  <a:schemeClr val="tx1"/>
                </a:solidFill>
                <a:latin typeface="CiscoSansTT ExtraLight" panose="020B0303020201020303" pitchFamily="34" charset="0"/>
                <a:cs typeface="CiscoSansTT ExtraLight"/>
              </a:defRPr>
            </a:lvl1pPr>
          </a:lstStyle>
          <a:p>
            <a:r>
              <a:rPr lang="en-GB"/>
              <a:t>Presentation title </a:t>
            </a:r>
            <a:br>
              <a:rPr lang="en-GB"/>
            </a:br>
            <a:r>
              <a:rPr lang="en-GB"/>
              <a:t>goes here</a:t>
            </a:r>
            <a:endParaRPr lang="en-US"/>
          </a:p>
        </p:txBody>
      </p:sp>
      <p:sp>
        <p:nvSpPr>
          <p:cNvPr id="17" name="Subtitle">
            <a:extLst>
              <a:ext uri="{FF2B5EF4-FFF2-40B4-BE49-F238E27FC236}">
                <a16:creationId xmlns:a16="http://schemas.microsoft.com/office/drawing/2014/main" id="{8C37E0F8-C5E2-7BED-8AAC-897D792BB038}"/>
              </a:ext>
            </a:extLst>
          </p:cNvPr>
          <p:cNvSpPr>
            <a:spLocks noGrp="1"/>
          </p:cNvSpPr>
          <p:nvPr>
            <p:ph type="body" sz="quarter" idx="13" hasCustomPrompt="1"/>
          </p:nvPr>
        </p:nvSpPr>
        <p:spPr>
          <a:xfrm>
            <a:off x="628011" y="4807254"/>
            <a:ext cx="10962553" cy="398668"/>
          </a:xfrm>
          <a:prstGeom prst="rect">
            <a:avLst/>
          </a:prstGeom>
          <a:noFill/>
        </p:spPr>
        <p:txBody>
          <a:bodyPr lIns="0" tIns="0" rIns="0" bIns="0"/>
          <a:lstStyle>
            <a:lvl1pPr marL="0" indent="0" algn="l">
              <a:buFont typeface="Arial" panose="020B0604020202020204" pitchFamily="34" charset="0"/>
              <a:buNone/>
              <a:defRPr sz="20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 goes here</a:t>
            </a:r>
          </a:p>
        </p:txBody>
      </p:sp>
      <p:sp>
        <p:nvSpPr>
          <p:cNvPr id="18" name="Subtitle 2">
            <a:extLst>
              <a:ext uri="{FF2B5EF4-FFF2-40B4-BE49-F238E27FC236}">
                <a16:creationId xmlns:a16="http://schemas.microsoft.com/office/drawing/2014/main" id="{CD577481-303C-6B3D-080C-D901A9CC28E2}"/>
              </a:ext>
            </a:extLst>
          </p:cNvPr>
          <p:cNvSpPr>
            <a:spLocks noGrp="1"/>
          </p:cNvSpPr>
          <p:nvPr>
            <p:ph type="subTitle" idx="1" hasCustomPrompt="1"/>
          </p:nvPr>
        </p:nvSpPr>
        <p:spPr>
          <a:xfrm>
            <a:off x="628011" y="5314225"/>
            <a:ext cx="10962553" cy="807177"/>
          </a:xfrm>
          <a:prstGeom prst="rect">
            <a:avLst/>
          </a:prstGeom>
          <a:noFill/>
        </p:spPr>
        <p:txBody>
          <a:bodyPr lIns="0" tIns="0" rIns="0" bIns="0" anchor="t" anchorCtr="0">
            <a:noAutofit/>
          </a:bodyPr>
          <a:lstStyle>
            <a:lvl1pPr marL="0" indent="0" algn="l">
              <a:lnSpc>
                <a:spcPct val="100000"/>
              </a:lnSpc>
              <a:spcBef>
                <a:spcPts val="0"/>
              </a:spcBef>
              <a:spcAft>
                <a:spcPts val="1600"/>
              </a:spcAft>
              <a:buNone/>
              <a:defRPr sz="1300" b="0" i="0">
                <a:solidFill>
                  <a:schemeClr val="tx1"/>
                </a:solidFill>
                <a:latin typeface="CiscoSansTT Light" panose="020B0503020201020303" pitchFamily="34" charset="0"/>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a:p>
            <a:r>
              <a:rPr lang="en-GB"/>
              <a:t>Date</a:t>
            </a:r>
            <a:endParaRPr lang="en-US"/>
          </a:p>
        </p:txBody>
      </p:sp>
      <p:pic>
        <p:nvPicPr>
          <p:cNvPr id="10" name="Picture 7">
            <a:extLst>
              <a:ext uri="{FF2B5EF4-FFF2-40B4-BE49-F238E27FC236}">
                <a16:creationId xmlns:a16="http://schemas.microsoft.com/office/drawing/2014/main" id="{EB0D5F86-0DA7-566F-B06B-F0CEE9D6C56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431800"/>
            <a:ext cx="714359" cy="375341"/>
          </a:xfrm>
          <a:prstGeom prst="rect">
            <a:avLst/>
          </a:prstGeom>
        </p:spPr>
      </p:pic>
    </p:spTree>
    <p:extLst>
      <p:ext uri="{BB962C8B-B14F-4D97-AF65-F5344CB8AC3E}">
        <p14:creationId xmlns:p14="http://schemas.microsoft.com/office/powerpoint/2010/main" val="3194564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ransition R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A31272-7678-5F4F-BF05-F087FA2FC8E9}"/>
              </a:ext>
            </a:extLst>
          </p:cNvPr>
          <p:cNvSpPr>
            <a:spLocks noGrp="1"/>
          </p:cNvSpPr>
          <p:nvPr>
            <p:ph type="ctrTitle" hasCustomPrompt="1"/>
          </p:nvPr>
        </p:nvSpPr>
        <p:spPr>
          <a:xfrm>
            <a:off x="609601" y="3101870"/>
            <a:ext cx="10972801" cy="1262529"/>
          </a:xfrm>
          <a:prstGeom prst="rect">
            <a:avLst/>
          </a:prstGeom>
        </p:spPr>
        <p:txBody>
          <a:bodyPr anchor="ctr"/>
          <a:lstStyle>
            <a:lvl1pPr marL="0" indent="0" algn="r">
              <a:lnSpc>
                <a:spcPct val="100000"/>
              </a:lnSpc>
              <a:buFont typeface="Arial" panose="020B0604020202020204" pitchFamily="34" charset="0"/>
              <a:buNone/>
              <a:defRPr sz="4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Transition slide goes here</a:t>
            </a:r>
            <a:endParaRPr lang="en-US"/>
          </a:p>
        </p:txBody>
      </p:sp>
      <p:sp>
        <p:nvSpPr>
          <p:cNvPr id="9" name="Text Placeholder 2">
            <a:extLst>
              <a:ext uri="{FF2B5EF4-FFF2-40B4-BE49-F238E27FC236}">
                <a16:creationId xmlns:a16="http://schemas.microsoft.com/office/drawing/2014/main" id="{DECC8AF0-3BE8-4648-B8CF-BE366F78ABFC}"/>
              </a:ext>
            </a:extLst>
          </p:cNvPr>
          <p:cNvSpPr>
            <a:spLocks noGrp="1"/>
          </p:cNvSpPr>
          <p:nvPr>
            <p:ph type="body" sz="quarter" idx="14" hasCustomPrompt="1"/>
          </p:nvPr>
        </p:nvSpPr>
        <p:spPr>
          <a:xfrm>
            <a:off x="609603" y="431802"/>
            <a:ext cx="10972800" cy="398668"/>
          </a:xfrm>
          <a:prstGeom prst="rect">
            <a:avLst/>
          </a:prstGeom>
        </p:spPr>
        <p:txBody>
          <a:bodyPr lIns="0" tIns="0" rIns="0" bIns="0"/>
          <a:lstStyle>
            <a:lvl1pPr marL="0" indent="0" algn="r">
              <a:buFont typeface="Arial" panose="020B0604020202020204" pitchFamily="34" charset="0"/>
              <a:buNone/>
              <a:defRPr sz="1333"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3" name="TextBox 12">
            <a:extLst>
              <a:ext uri="{FF2B5EF4-FFF2-40B4-BE49-F238E27FC236}">
                <a16:creationId xmlns:a16="http://schemas.microsoft.com/office/drawing/2014/main" id="{C4D79563-9547-9B5C-F7F4-A016B119A7E7}"/>
              </a:ext>
            </a:extLst>
          </p:cNvPr>
          <p:cNvSpPr txBox="1"/>
          <p:nvPr userDrawn="1"/>
        </p:nvSpPr>
        <p:spPr>
          <a:xfrm>
            <a:off x="4358642" y="-548640"/>
            <a:ext cx="184731" cy="369332"/>
          </a:xfrm>
          <a:prstGeom prst="rect">
            <a:avLst/>
          </a:prstGeom>
          <a:noFill/>
        </p:spPr>
        <p:txBody>
          <a:bodyPr wrap="none" rtlCol="0">
            <a:spAutoFit/>
          </a:bodyPr>
          <a:lstStyle/>
          <a:p>
            <a:endParaRPr lang="en-US">
              <a:latin typeface="+mn-lt"/>
            </a:endParaRPr>
          </a:p>
        </p:txBody>
      </p:sp>
    </p:spTree>
    <p:extLst>
      <p:ext uri="{BB962C8B-B14F-4D97-AF65-F5344CB8AC3E}">
        <p14:creationId xmlns:p14="http://schemas.microsoft.com/office/powerpoint/2010/main" val="16776290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055E4C37-FAD6-B449-9189-A035C0C9E88B}"/>
              </a:ext>
            </a:extLst>
          </p:cNvPr>
          <p:cNvSpPr>
            <a:spLocks noGrp="1"/>
          </p:cNvSpPr>
          <p:nvPr>
            <p:ph type="subTitle" idx="1" hasCustomPrompt="1"/>
          </p:nvPr>
        </p:nvSpPr>
        <p:spPr>
          <a:xfrm>
            <a:off x="609601" y="5658220"/>
            <a:ext cx="10972800" cy="465891"/>
          </a:xfrm>
          <a:prstGeom prst="rect">
            <a:avLst/>
          </a:prstGeom>
        </p:spPr>
        <p:txBody>
          <a:bodyPr lIns="91420" tIns="45710" rIns="91420" bIns="45710" anchor="t" anchorCtr="0">
            <a:noAutofit/>
          </a:bodyPr>
          <a:lstStyle>
            <a:lvl1pPr marL="0" indent="0" algn="ctr">
              <a:lnSpc>
                <a:spcPct val="150000"/>
              </a:lnSpc>
              <a:spcBef>
                <a:spcPts val="0"/>
              </a:spcBef>
              <a:spcAft>
                <a:spcPts val="0"/>
              </a:spcAft>
              <a:buNone/>
              <a:defRPr sz="1500" b="0" i="0">
                <a:solidFill>
                  <a:schemeClr val="tx1"/>
                </a:solidFill>
                <a:latin typeface="CiscoSansTT" panose="020B0503020201020303" pitchFamily="34" charset="0"/>
                <a:cs typeface="CiscoSansT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role</a:t>
            </a:r>
            <a:endParaRPr lang="en-US"/>
          </a:p>
        </p:txBody>
      </p:sp>
      <p:sp>
        <p:nvSpPr>
          <p:cNvPr id="15" name="Text Placeholder 2">
            <a:extLst>
              <a:ext uri="{FF2B5EF4-FFF2-40B4-BE49-F238E27FC236}">
                <a16:creationId xmlns:a16="http://schemas.microsoft.com/office/drawing/2014/main" id="{FEADEB85-EFB9-A048-BE6B-F1473C49995D}"/>
              </a:ext>
            </a:extLst>
          </p:cNvPr>
          <p:cNvSpPr>
            <a:spLocks noGrp="1"/>
          </p:cNvSpPr>
          <p:nvPr>
            <p:ph type="body" sz="quarter" idx="13" hasCustomPrompt="1"/>
          </p:nvPr>
        </p:nvSpPr>
        <p:spPr>
          <a:xfrm>
            <a:off x="609600" y="5233078"/>
            <a:ext cx="10972800" cy="398668"/>
          </a:xfrm>
          <a:prstGeom prst="rect">
            <a:avLst/>
          </a:prstGeom>
        </p:spPr>
        <p:txBody>
          <a:bodyPr lIns="91420" tIns="45710" rIns="91420" bIns="45710"/>
          <a:lstStyle>
            <a:lvl1pPr marL="0" indent="0" algn="ctr">
              <a:buFont typeface="Arial" panose="020B0604020202020204" pitchFamily="34" charset="0"/>
              <a:buNone/>
              <a:defRPr sz="24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Speaker Name</a:t>
            </a:r>
          </a:p>
        </p:txBody>
      </p:sp>
      <p:sp>
        <p:nvSpPr>
          <p:cNvPr id="17" name="Title 1">
            <a:extLst>
              <a:ext uri="{FF2B5EF4-FFF2-40B4-BE49-F238E27FC236}">
                <a16:creationId xmlns:a16="http://schemas.microsoft.com/office/drawing/2014/main" id="{86E3EA5B-6C70-8F4D-9385-EC53B25066C1}"/>
              </a:ext>
            </a:extLst>
          </p:cNvPr>
          <p:cNvSpPr>
            <a:spLocks noGrp="1"/>
          </p:cNvSpPr>
          <p:nvPr>
            <p:ph type="ctrTitle" hasCustomPrompt="1"/>
          </p:nvPr>
        </p:nvSpPr>
        <p:spPr>
          <a:xfrm>
            <a:off x="899521" y="1398874"/>
            <a:ext cx="10376024" cy="3311089"/>
          </a:xfrm>
          <a:prstGeom prst="rect">
            <a:avLst/>
          </a:prstGeom>
        </p:spPr>
        <p:txBody>
          <a:bodyPr anchor="ctr"/>
          <a:lstStyle>
            <a:lvl1pPr marL="0" indent="0" algn="ctr">
              <a:lnSpc>
                <a:spcPts val="4800"/>
              </a:lnSpc>
              <a:buFont typeface="Arial" panose="020B0604020202020204" pitchFamily="34" charset="0"/>
              <a:buNone/>
              <a:defRPr sz="4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As the adoption of multi-cloud strategy grows, Ulla </a:t>
            </a:r>
            <a:r>
              <a:rPr lang="en-GB" err="1"/>
              <a:t>sitiora</a:t>
            </a:r>
            <a:r>
              <a:rPr lang="en-GB"/>
              <a:t> </a:t>
            </a:r>
            <a:r>
              <a:rPr lang="en-GB" err="1"/>
              <a:t>turest</a:t>
            </a:r>
            <a:r>
              <a:rPr lang="en-GB"/>
              <a:t> </a:t>
            </a:r>
            <a:r>
              <a:rPr lang="en-GB" err="1"/>
              <a:t>experibus</a:t>
            </a:r>
            <a:r>
              <a:rPr lang="en-GB"/>
              <a:t> </a:t>
            </a:r>
            <a:r>
              <a:rPr lang="en-GB" err="1"/>
              <a:t>ut</a:t>
            </a:r>
            <a:r>
              <a:rPr lang="en-GB"/>
              <a:t> pa </a:t>
            </a:r>
            <a:r>
              <a:rPr lang="en-GB" err="1"/>
              <a:t>dolor</a:t>
            </a:r>
            <a:r>
              <a:rPr lang="en-GB"/>
              <a:t> a </a:t>
            </a:r>
            <a:r>
              <a:rPr lang="en-GB" err="1"/>
              <a:t>conestia</a:t>
            </a:r>
            <a:r>
              <a:rPr lang="en-GB"/>
              <a:t> vent </a:t>
            </a:r>
            <a:r>
              <a:rPr lang="en-GB" err="1"/>
              <a:t>eosse</a:t>
            </a:r>
            <a:r>
              <a:rPr lang="en-GB"/>
              <a:t> non </a:t>
            </a:r>
            <a:r>
              <a:rPr lang="en-GB" err="1"/>
              <a:t>consequ</a:t>
            </a:r>
            <a:r>
              <a:rPr lang="en-GB"/>
              <a:t> </a:t>
            </a:r>
            <a:r>
              <a:rPr lang="en-GB" err="1"/>
              <a:t>aturit</a:t>
            </a:r>
            <a:r>
              <a:rPr lang="en-GB"/>
              <a:t> </a:t>
            </a:r>
            <a:r>
              <a:rPr lang="en-GB" err="1"/>
              <a:t>faccum</a:t>
            </a:r>
            <a:r>
              <a:rPr lang="en-GB"/>
              <a:t> qui </a:t>
            </a:r>
            <a:r>
              <a:rPr lang="en-GB" err="1"/>
              <a:t>dolor</a:t>
            </a:r>
            <a:r>
              <a:rPr lang="en-GB"/>
              <a:t> a </a:t>
            </a:r>
            <a:r>
              <a:rPr lang="en-GB" err="1"/>
              <a:t>num</a:t>
            </a:r>
            <a:endParaRPr lang="en-GB"/>
          </a:p>
        </p:txBody>
      </p:sp>
      <p:pic>
        <p:nvPicPr>
          <p:cNvPr id="8" name="Graphic 7">
            <a:extLst>
              <a:ext uri="{FF2B5EF4-FFF2-40B4-BE49-F238E27FC236}">
                <a16:creationId xmlns:a16="http://schemas.microsoft.com/office/drawing/2014/main" id="{8E18B2BC-5B8F-6442-A3B3-AB5D063112D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41976" y="733891"/>
            <a:ext cx="1508048" cy="836396"/>
          </a:xfrm>
          <a:prstGeom prst="rect">
            <a:avLst/>
          </a:prstGeom>
        </p:spPr>
      </p:pic>
      <p:cxnSp>
        <p:nvCxnSpPr>
          <p:cNvPr id="3" name="Straight Connector 2">
            <a:extLst>
              <a:ext uri="{FF2B5EF4-FFF2-40B4-BE49-F238E27FC236}">
                <a16:creationId xmlns:a16="http://schemas.microsoft.com/office/drawing/2014/main" id="{7191B82D-853E-F074-193C-5B7F13F89D29}"/>
              </a:ext>
            </a:extLst>
          </p:cNvPr>
          <p:cNvCxnSpPr>
            <a:cxnSpLocks/>
          </p:cNvCxnSpPr>
          <p:nvPr userDrawn="1"/>
        </p:nvCxnSpPr>
        <p:spPr>
          <a:xfrm>
            <a:off x="4545877" y="4934857"/>
            <a:ext cx="310025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7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que Lef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A1FD7D-7C93-E645-B2E9-AD2B9329C1E8}"/>
              </a:ext>
            </a:extLst>
          </p:cNvPr>
          <p:cNvSpPr>
            <a:spLocks noGrp="1"/>
          </p:cNvSpPr>
          <p:nvPr>
            <p:ph type="ctrTitle" hasCustomPrompt="1"/>
          </p:nvPr>
        </p:nvSpPr>
        <p:spPr>
          <a:xfrm>
            <a:off x="625930" y="2565402"/>
            <a:ext cx="10232589" cy="637377"/>
          </a:xfrm>
          <a:prstGeom prst="rect">
            <a:avLst/>
          </a:prstGeom>
        </p:spPr>
        <p:txBody>
          <a:bodyPr lIns="0" tIns="0" rIns="0" bIns="0" anchor="ctr"/>
          <a:lstStyle>
            <a:lvl1pPr marL="0" indent="0" algn="l">
              <a:lnSpc>
                <a:spcPct val="100000"/>
              </a:lnSpc>
              <a:buFont typeface="Arial" panose="020B0604020202020204" pitchFamily="34" charset="0"/>
              <a:buNone/>
              <a:defRPr sz="4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Segue slide copy goes here</a:t>
            </a:r>
            <a:endParaRPr lang="en-US"/>
          </a:p>
        </p:txBody>
      </p:sp>
    </p:spTree>
    <p:extLst>
      <p:ext uri="{BB962C8B-B14F-4D97-AF65-F5344CB8AC3E}">
        <p14:creationId xmlns:p14="http://schemas.microsoft.com/office/powerpoint/2010/main" val="2090471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88E9818-CDB2-294C-86DC-E17877CD33A8}"/>
              </a:ext>
            </a:extLst>
          </p:cNvPr>
          <p:cNvSpPr>
            <a:spLocks noGrp="1"/>
          </p:cNvSpPr>
          <p:nvPr>
            <p:ph type="body" sz="quarter" idx="15" hasCustomPrompt="1"/>
          </p:nvPr>
        </p:nvSpPr>
        <p:spPr>
          <a:xfrm>
            <a:off x="621965" y="2812144"/>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9" name="Text Placeholder 2">
            <a:extLst>
              <a:ext uri="{FF2B5EF4-FFF2-40B4-BE49-F238E27FC236}">
                <a16:creationId xmlns:a16="http://schemas.microsoft.com/office/drawing/2014/main" id="{355C6030-64DC-1C43-BC53-97F66AC982AB}"/>
              </a:ext>
            </a:extLst>
          </p:cNvPr>
          <p:cNvSpPr>
            <a:spLocks noGrp="1"/>
          </p:cNvSpPr>
          <p:nvPr>
            <p:ph type="body" sz="quarter" idx="16" hasCustomPrompt="1"/>
          </p:nvPr>
        </p:nvSpPr>
        <p:spPr>
          <a:xfrm>
            <a:off x="62196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8" name="Title 1">
            <a:extLst>
              <a:ext uri="{FF2B5EF4-FFF2-40B4-BE49-F238E27FC236}">
                <a16:creationId xmlns:a16="http://schemas.microsoft.com/office/drawing/2014/main" id="{5FB0ED95-38E7-2A5D-7BFA-218DE01901E4}"/>
              </a:ext>
            </a:extLst>
          </p:cNvPr>
          <p:cNvSpPr>
            <a:spLocks noGrp="1"/>
          </p:cNvSpPr>
          <p:nvPr>
            <p:ph type="ctrTitle" hasCustomPrompt="1"/>
          </p:nvPr>
        </p:nvSpPr>
        <p:spPr>
          <a:xfrm>
            <a:off x="621967" y="1766048"/>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a:t>
            </a:r>
            <a:endParaRPr lang="en-US"/>
          </a:p>
        </p:txBody>
      </p:sp>
      <p:sp>
        <p:nvSpPr>
          <p:cNvPr id="11" name="Text Placeholder 2">
            <a:extLst>
              <a:ext uri="{FF2B5EF4-FFF2-40B4-BE49-F238E27FC236}">
                <a16:creationId xmlns:a16="http://schemas.microsoft.com/office/drawing/2014/main" id="{4D01B711-3A91-6FAB-F154-53DD712B5BD5}"/>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1458256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 Left 2">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D74462BA-6EBC-1140-992B-557518B13645}"/>
              </a:ext>
            </a:extLst>
          </p:cNvPr>
          <p:cNvSpPr>
            <a:spLocks noGrp="1"/>
          </p:cNvSpPr>
          <p:nvPr>
            <p:ph type="body" sz="quarter" idx="20" hasCustomPrompt="1"/>
          </p:nvPr>
        </p:nvSpPr>
        <p:spPr>
          <a:xfrm>
            <a:off x="621965" y="4226952"/>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1" name="Text Placeholder 2">
            <a:extLst>
              <a:ext uri="{FF2B5EF4-FFF2-40B4-BE49-F238E27FC236}">
                <a16:creationId xmlns:a16="http://schemas.microsoft.com/office/drawing/2014/main" id="{80F1C889-3D11-B94B-8DC7-F979FE6EE152}"/>
              </a:ext>
            </a:extLst>
          </p:cNvPr>
          <p:cNvSpPr>
            <a:spLocks noGrp="1"/>
          </p:cNvSpPr>
          <p:nvPr>
            <p:ph type="body" sz="quarter" idx="21" hasCustomPrompt="1"/>
          </p:nvPr>
        </p:nvSpPr>
        <p:spPr>
          <a:xfrm>
            <a:off x="621965" y="4630179"/>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12" name="Text Placeholder 2">
            <a:extLst>
              <a:ext uri="{FF2B5EF4-FFF2-40B4-BE49-F238E27FC236}">
                <a16:creationId xmlns:a16="http://schemas.microsoft.com/office/drawing/2014/main" id="{ED42BE5F-6F6F-F37B-C64E-3CA0471064D5}"/>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5" name="Text Placeholder 2">
            <a:extLst>
              <a:ext uri="{FF2B5EF4-FFF2-40B4-BE49-F238E27FC236}">
                <a16:creationId xmlns:a16="http://schemas.microsoft.com/office/drawing/2014/main" id="{07CC7059-5853-40FD-F640-AA28414874BB}"/>
              </a:ext>
            </a:extLst>
          </p:cNvPr>
          <p:cNvSpPr>
            <a:spLocks noGrp="1"/>
          </p:cNvSpPr>
          <p:nvPr>
            <p:ph type="body" sz="quarter" idx="15" hasCustomPrompt="1"/>
          </p:nvPr>
        </p:nvSpPr>
        <p:spPr>
          <a:xfrm>
            <a:off x="621965" y="2812144"/>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16" name="Text Placeholder 2">
            <a:extLst>
              <a:ext uri="{FF2B5EF4-FFF2-40B4-BE49-F238E27FC236}">
                <a16:creationId xmlns:a16="http://schemas.microsoft.com/office/drawing/2014/main" id="{D5C82917-3C59-E329-4092-6FE5AC7EED56}"/>
              </a:ext>
            </a:extLst>
          </p:cNvPr>
          <p:cNvSpPr>
            <a:spLocks noGrp="1"/>
          </p:cNvSpPr>
          <p:nvPr>
            <p:ph type="body" sz="quarter" idx="16" hasCustomPrompt="1"/>
          </p:nvPr>
        </p:nvSpPr>
        <p:spPr>
          <a:xfrm>
            <a:off x="62196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7" name="Title 1">
            <a:extLst>
              <a:ext uri="{FF2B5EF4-FFF2-40B4-BE49-F238E27FC236}">
                <a16:creationId xmlns:a16="http://schemas.microsoft.com/office/drawing/2014/main" id="{2D1E7E73-3E89-BA10-DC01-7E300E996439}"/>
              </a:ext>
            </a:extLst>
          </p:cNvPr>
          <p:cNvSpPr>
            <a:spLocks noGrp="1"/>
          </p:cNvSpPr>
          <p:nvPr>
            <p:ph type="ctrTitle" hasCustomPrompt="1"/>
          </p:nvPr>
        </p:nvSpPr>
        <p:spPr>
          <a:xfrm>
            <a:off x="621967" y="1766048"/>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a:t>
            </a:r>
            <a:endParaRPr lang="en-US"/>
          </a:p>
        </p:txBody>
      </p:sp>
    </p:spTree>
    <p:extLst>
      <p:ext uri="{BB962C8B-B14F-4D97-AF65-F5344CB8AC3E}">
        <p14:creationId xmlns:p14="http://schemas.microsoft.com/office/powerpoint/2010/main" val="2795775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Two Column">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2E8BD34-9749-B741-B93E-2D7E0CB595D9}"/>
              </a:ext>
            </a:extLst>
          </p:cNvPr>
          <p:cNvSpPr>
            <a:spLocks noGrp="1"/>
          </p:cNvSpPr>
          <p:nvPr>
            <p:ph type="body" sz="quarter" idx="19" hasCustomPrompt="1"/>
          </p:nvPr>
        </p:nvSpPr>
        <p:spPr>
          <a:xfrm>
            <a:off x="6407661" y="1766048"/>
            <a:ext cx="5165819" cy="443754"/>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26" name="Text Placeholder 2">
            <a:extLst>
              <a:ext uri="{FF2B5EF4-FFF2-40B4-BE49-F238E27FC236}">
                <a16:creationId xmlns:a16="http://schemas.microsoft.com/office/drawing/2014/main" id="{35059BF6-2F19-7F49-9CBE-82197BDDFC8C}"/>
              </a:ext>
            </a:extLst>
          </p:cNvPr>
          <p:cNvSpPr>
            <a:spLocks noGrp="1"/>
          </p:cNvSpPr>
          <p:nvPr>
            <p:ph type="body" sz="quarter" idx="24" hasCustomPrompt="1"/>
          </p:nvPr>
        </p:nvSpPr>
        <p:spPr>
          <a:xfrm>
            <a:off x="6410937" y="2382521"/>
            <a:ext cx="5169260" cy="182881"/>
          </a:xfrm>
          <a:prstGeom prst="rect">
            <a:avLst/>
          </a:prstGeom>
        </p:spPr>
        <p:txBody>
          <a:bodyPr lIns="0" tIns="0" rIns="0" bIns="0"/>
          <a:lstStyle>
            <a:lvl1pPr marL="0" indent="0">
              <a:spcBef>
                <a:spcPts val="0"/>
              </a:spcBef>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8" name="Text Placeholder 2">
            <a:extLst>
              <a:ext uri="{FF2B5EF4-FFF2-40B4-BE49-F238E27FC236}">
                <a16:creationId xmlns:a16="http://schemas.microsoft.com/office/drawing/2014/main" id="{65873738-C849-95A4-C52A-CD496785A3AA}"/>
              </a:ext>
            </a:extLst>
          </p:cNvPr>
          <p:cNvSpPr>
            <a:spLocks noGrp="1"/>
          </p:cNvSpPr>
          <p:nvPr>
            <p:ph type="body" sz="quarter" idx="27" hasCustomPrompt="1"/>
          </p:nvPr>
        </p:nvSpPr>
        <p:spPr>
          <a:xfrm>
            <a:off x="6410937" y="2812142"/>
            <a:ext cx="5169260" cy="1292187"/>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1" name="Title 1">
            <a:extLst>
              <a:ext uri="{FF2B5EF4-FFF2-40B4-BE49-F238E27FC236}">
                <a16:creationId xmlns:a16="http://schemas.microsoft.com/office/drawing/2014/main" id="{96FF2EC3-7B94-61AD-89EE-6563C3D30D5B}"/>
              </a:ext>
            </a:extLst>
          </p:cNvPr>
          <p:cNvSpPr>
            <a:spLocks noGrp="1"/>
          </p:cNvSpPr>
          <p:nvPr>
            <p:ph type="ctrTitle" hasCustomPrompt="1"/>
          </p:nvPr>
        </p:nvSpPr>
        <p:spPr>
          <a:xfrm>
            <a:off x="621966" y="1766048"/>
            <a:ext cx="5169260"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a:t>
            </a:r>
            <a:endParaRPr lang="en-US"/>
          </a:p>
        </p:txBody>
      </p:sp>
      <p:sp>
        <p:nvSpPr>
          <p:cNvPr id="22" name="Text Placeholder 2">
            <a:extLst>
              <a:ext uri="{FF2B5EF4-FFF2-40B4-BE49-F238E27FC236}">
                <a16:creationId xmlns:a16="http://schemas.microsoft.com/office/drawing/2014/main" id="{D19CCA2B-1CE2-77CF-F749-DC772E2A717C}"/>
              </a:ext>
            </a:extLst>
          </p:cNvPr>
          <p:cNvSpPr>
            <a:spLocks noGrp="1"/>
          </p:cNvSpPr>
          <p:nvPr>
            <p:ph type="body" sz="quarter" idx="15" hasCustomPrompt="1"/>
          </p:nvPr>
        </p:nvSpPr>
        <p:spPr>
          <a:xfrm>
            <a:off x="621966" y="2812142"/>
            <a:ext cx="5169260" cy="1292187"/>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3" name="Text Placeholder 2">
            <a:extLst>
              <a:ext uri="{FF2B5EF4-FFF2-40B4-BE49-F238E27FC236}">
                <a16:creationId xmlns:a16="http://schemas.microsoft.com/office/drawing/2014/main" id="{A8B70A03-DFE5-BAFE-E792-E9F9971D5DDA}"/>
              </a:ext>
            </a:extLst>
          </p:cNvPr>
          <p:cNvSpPr>
            <a:spLocks noGrp="1"/>
          </p:cNvSpPr>
          <p:nvPr>
            <p:ph type="body" sz="quarter" idx="28" hasCustomPrompt="1"/>
          </p:nvPr>
        </p:nvSpPr>
        <p:spPr>
          <a:xfrm>
            <a:off x="621965" y="2382521"/>
            <a:ext cx="5169260" cy="182881"/>
          </a:xfrm>
          <a:prstGeom prst="rect">
            <a:avLst/>
          </a:prstGeom>
        </p:spPr>
        <p:txBody>
          <a:bodyPr lIns="0" tIns="0" rIns="0" bIns="0"/>
          <a:lstStyle>
            <a:lvl1pPr marL="0" indent="0">
              <a:spcBef>
                <a:spcPts val="0"/>
              </a:spcBef>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0" name="Text Placeholder 2">
            <a:extLst>
              <a:ext uri="{FF2B5EF4-FFF2-40B4-BE49-F238E27FC236}">
                <a16:creationId xmlns:a16="http://schemas.microsoft.com/office/drawing/2014/main" id="{492B656F-A7D0-42FB-D9A5-80362B0197F2}"/>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2178834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 Three Column">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B27A1D91-B0C5-82DE-7D46-53E481769CC7}"/>
              </a:ext>
            </a:extLst>
          </p:cNvPr>
          <p:cNvSpPr>
            <a:spLocks noGrp="1"/>
          </p:cNvSpPr>
          <p:nvPr>
            <p:ph type="body" sz="quarter" idx="16" hasCustomPrompt="1"/>
          </p:nvPr>
        </p:nvSpPr>
        <p:spPr>
          <a:xfrm>
            <a:off x="63212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8" name="Text Placeholder 2">
            <a:extLst>
              <a:ext uri="{FF2B5EF4-FFF2-40B4-BE49-F238E27FC236}">
                <a16:creationId xmlns:a16="http://schemas.microsoft.com/office/drawing/2014/main" id="{56024974-A0B0-7C6B-9AD0-E630E95DA949}"/>
              </a:ext>
            </a:extLst>
          </p:cNvPr>
          <p:cNvSpPr>
            <a:spLocks noGrp="1"/>
          </p:cNvSpPr>
          <p:nvPr>
            <p:ph type="body" sz="quarter" idx="15" hasCustomPrompt="1"/>
          </p:nvPr>
        </p:nvSpPr>
        <p:spPr>
          <a:xfrm>
            <a:off x="632125" y="2812144"/>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21" name="Text Placeholder 2">
            <a:extLst>
              <a:ext uri="{FF2B5EF4-FFF2-40B4-BE49-F238E27FC236}">
                <a16:creationId xmlns:a16="http://schemas.microsoft.com/office/drawing/2014/main" id="{45F39481-2908-3822-701D-5FF87E1F03A5}"/>
              </a:ext>
            </a:extLst>
          </p:cNvPr>
          <p:cNvSpPr>
            <a:spLocks noGrp="1"/>
          </p:cNvSpPr>
          <p:nvPr>
            <p:ph type="body" sz="quarter" idx="17" hasCustomPrompt="1"/>
          </p:nvPr>
        </p:nvSpPr>
        <p:spPr>
          <a:xfrm>
            <a:off x="809316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2" name="Text Placeholder 2">
            <a:extLst>
              <a:ext uri="{FF2B5EF4-FFF2-40B4-BE49-F238E27FC236}">
                <a16:creationId xmlns:a16="http://schemas.microsoft.com/office/drawing/2014/main" id="{8390454E-C6EF-BF2D-F598-5D31E91A5C5B}"/>
              </a:ext>
            </a:extLst>
          </p:cNvPr>
          <p:cNvSpPr>
            <a:spLocks noGrp="1"/>
          </p:cNvSpPr>
          <p:nvPr>
            <p:ph type="body" sz="quarter" idx="18" hasCustomPrompt="1"/>
          </p:nvPr>
        </p:nvSpPr>
        <p:spPr>
          <a:xfrm>
            <a:off x="8093165" y="2812144"/>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27" name="Text Placeholder 2">
            <a:extLst>
              <a:ext uri="{FF2B5EF4-FFF2-40B4-BE49-F238E27FC236}">
                <a16:creationId xmlns:a16="http://schemas.microsoft.com/office/drawing/2014/main" id="{3BD0ABDF-0D5E-A765-9F69-3BC9541847C2}"/>
              </a:ext>
            </a:extLst>
          </p:cNvPr>
          <p:cNvSpPr>
            <a:spLocks noGrp="1"/>
          </p:cNvSpPr>
          <p:nvPr>
            <p:ph type="body" sz="quarter" idx="19" hasCustomPrompt="1"/>
          </p:nvPr>
        </p:nvSpPr>
        <p:spPr>
          <a:xfrm>
            <a:off x="436264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9" name="Text Placeholder 2">
            <a:extLst>
              <a:ext uri="{FF2B5EF4-FFF2-40B4-BE49-F238E27FC236}">
                <a16:creationId xmlns:a16="http://schemas.microsoft.com/office/drawing/2014/main" id="{57A872EF-F192-39C4-B234-D15D6561B47C}"/>
              </a:ext>
            </a:extLst>
          </p:cNvPr>
          <p:cNvSpPr>
            <a:spLocks noGrp="1"/>
          </p:cNvSpPr>
          <p:nvPr>
            <p:ph type="body" sz="quarter" idx="20" hasCustomPrompt="1"/>
          </p:nvPr>
        </p:nvSpPr>
        <p:spPr>
          <a:xfrm>
            <a:off x="4362645" y="2812144"/>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30" name="Text Placeholder 6">
            <a:extLst>
              <a:ext uri="{FF2B5EF4-FFF2-40B4-BE49-F238E27FC236}">
                <a16:creationId xmlns:a16="http://schemas.microsoft.com/office/drawing/2014/main" id="{3EB9F6D8-47DF-1F5B-55DF-071309C37FDE}"/>
              </a:ext>
            </a:extLst>
          </p:cNvPr>
          <p:cNvSpPr>
            <a:spLocks noGrp="1"/>
          </p:cNvSpPr>
          <p:nvPr>
            <p:ph type="body" sz="quarter" idx="21" hasCustomPrompt="1"/>
          </p:nvPr>
        </p:nvSpPr>
        <p:spPr>
          <a:xfrm>
            <a:off x="4359392" y="1766048"/>
            <a:ext cx="3486912" cy="443754"/>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31" name="Text Placeholder 6">
            <a:extLst>
              <a:ext uri="{FF2B5EF4-FFF2-40B4-BE49-F238E27FC236}">
                <a16:creationId xmlns:a16="http://schemas.microsoft.com/office/drawing/2014/main" id="{1B9F0F59-8C07-4391-070A-F127239E51B0}"/>
              </a:ext>
            </a:extLst>
          </p:cNvPr>
          <p:cNvSpPr>
            <a:spLocks noGrp="1"/>
          </p:cNvSpPr>
          <p:nvPr>
            <p:ph type="body" sz="quarter" idx="22" hasCustomPrompt="1"/>
          </p:nvPr>
        </p:nvSpPr>
        <p:spPr>
          <a:xfrm>
            <a:off x="8096015" y="1766048"/>
            <a:ext cx="3486912" cy="443754"/>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13" name="Title 1">
            <a:extLst>
              <a:ext uri="{FF2B5EF4-FFF2-40B4-BE49-F238E27FC236}">
                <a16:creationId xmlns:a16="http://schemas.microsoft.com/office/drawing/2014/main" id="{BE2AD77B-1466-B731-C28A-2731D668CCBE}"/>
              </a:ext>
            </a:extLst>
          </p:cNvPr>
          <p:cNvSpPr>
            <a:spLocks noGrp="1"/>
          </p:cNvSpPr>
          <p:nvPr>
            <p:ph type="ctrTitle" hasCustomPrompt="1"/>
          </p:nvPr>
        </p:nvSpPr>
        <p:spPr>
          <a:xfrm>
            <a:off x="621792" y="1766048"/>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a:t>
            </a:r>
            <a:endParaRPr lang="en-US"/>
          </a:p>
        </p:txBody>
      </p:sp>
      <p:sp>
        <p:nvSpPr>
          <p:cNvPr id="14" name="Text Placeholder 2">
            <a:extLst>
              <a:ext uri="{FF2B5EF4-FFF2-40B4-BE49-F238E27FC236}">
                <a16:creationId xmlns:a16="http://schemas.microsoft.com/office/drawing/2014/main" id="{D81B37B4-1168-CDEB-FB62-4B4E3C4E0ADA}"/>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1185738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Two Column Icons">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E02DD01B-53E6-C542-A933-2D42DD0D2C62}"/>
              </a:ext>
            </a:extLst>
          </p:cNvPr>
          <p:cNvSpPr>
            <a:spLocks noGrp="1"/>
          </p:cNvSpPr>
          <p:nvPr>
            <p:ph type="pic" sz="quarter" idx="24" hasCustomPrompt="1"/>
          </p:nvPr>
        </p:nvSpPr>
        <p:spPr>
          <a:xfrm>
            <a:off x="632127" y="1607671"/>
            <a:ext cx="1024772" cy="957729"/>
          </a:xfrm>
          <a:prstGeom prst="rect">
            <a:avLst/>
          </a:prstGeom>
          <a:no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16" name="Text Placeholder 2">
            <a:extLst>
              <a:ext uri="{FF2B5EF4-FFF2-40B4-BE49-F238E27FC236}">
                <a16:creationId xmlns:a16="http://schemas.microsoft.com/office/drawing/2014/main" id="{17EBF19C-49E3-D24F-8832-1A12184F6688}"/>
              </a:ext>
            </a:extLst>
          </p:cNvPr>
          <p:cNvSpPr>
            <a:spLocks noGrp="1"/>
          </p:cNvSpPr>
          <p:nvPr>
            <p:ph type="body" sz="quarter" idx="15" hasCustomPrompt="1"/>
          </p:nvPr>
        </p:nvSpPr>
        <p:spPr>
          <a:xfrm>
            <a:off x="623679" y="3668310"/>
            <a:ext cx="5178612" cy="1315357"/>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6" name="Text Placeholder 6">
            <a:extLst>
              <a:ext uri="{FF2B5EF4-FFF2-40B4-BE49-F238E27FC236}">
                <a16:creationId xmlns:a16="http://schemas.microsoft.com/office/drawing/2014/main" id="{3148D23F-4FB0-0283-D700-8A06DCABC281}"/>
              </a:ext>
            </a:extLst>
          </p:cNvPr>
          <p:cNvSpPr>
            <a:spLocks noGrp="1"/>
          </p:cNvSpPr>
          <p:nvPr>
            <p:ph type="body" sz="quarter" idx="25" hasCustomPrompt="1"/>
          </p:nvPr>
        </p:nvSpPr>
        <p:spPr>
          <a:xfrm>
            <a:off x="6390621" y="2938820"/>
            <a:ext cx="5178611" cy="482748"/>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27" name="Picture Placeholder 2">
            <a:extLst>
              <a:ext uri="{FF2B5EF4-FFF2-40B4-BE49-F238E27FC236}">
                <a16:creationId xmlns:a16="http://schemas.microsoft.com/office/drawing/2014/main" id="{C5C6BDEC-E33F-4C34-5403-6A238AB80D5E}"/>
              </a:ext>
            </a:extLst>
          </p:cNvPr>
          <p:cNvSpPr>
            <a:spLocks noGrp="1"/>
          </p:cNvSpPr>
          <p:nvPr>
            <p:ph type="pic" sz="quarter" idx="26" hasCustomPrompt="1"/>
          </p:nvPr>
        </p:nvSpPr>
        <p:spPr>
          <a:xfrm>
            <a:off x="6399978" y="1607671"/>
            <a:ext cx="1024772" cy="957729"/>
          </a:xfrm>
          <a:prstGeom prst="rect">
            <a:avLst/>
          </a:prstGeom>
          <a:no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28" name="Text Placeholder 2">
            <a:extLst>
              <a:ext uri="{FF2B5EF4-FFF2-40B4-BE49-F238E27FC236}">
                <a16:creationId xmlns:a16="http://schemas.microsoft.com/office/drawing/2014/main" id="{2136F578-A3CF-9005-0901-E724D7D5226F}"/>
              </a:ext>
            </a:extLst>
          </p:cNvPr>
          <p:cNvSpPr>
            <a:spLocks noGrp="1"/>
          </p:cNvSpPr>
          <p:nvPr>
            <p:ph type="body" sz="quarter" idx="27" hasCustomPrompt="1"/>
          </p:nvPr>
        </p:nvSpPr>
        <p:spPr>
          <a:xfrm>
            <a:off x="6399977" y="3668310"/>
            <a:ext cx="5178612" cy="1315357"/>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9" name="Text Placeholder 6">
            <a:extLst>
              <a:ext uri="{FF2B5EF4-FFF2-40B4-BE49-F238E27FC236}">
                <a16:creationId xmlns:a16="http://schemas.microsoft.com/office/drawing/2014/main" id="{ADFE46B3-A8B5-C645-B495-DA6D53180536}"/>
              </a:ext>
            </a:extLst>
          </p:cNvPr>
          <p:cNvSpPr>
            <a:spLocks noGrp="1"/>
          </p:cNvSpPr>
          <p:nvPr>
            <p:ph type="body" sz="quarter" idx="23" hasCustomPrompt="1"/>
          </p:nvPr>
        </p:nvSpPr>
        <p:spPr>
          <a:xfrm>
            <a:off x="621758" y="2938820"/>
            <a:ext cx="5178611" cy="482748"/>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10" name="Text Placeholder 2">
            <a:extLst>
              <a:ext uri="{FF2B5EF4-FFF2-40B4-BE49-F238E27FC236}">
                <a16:creationId xmlns:a16="http://schemas.microsoft.com/office/drawing/2014/main" id="{0D0EB105-4FE7-7E30-8C23-A63566AB41F9}"/>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1029982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Three Column Icons">
    <p:spTree>
      <p:nvGrpSpPr>
        <p:cNvPr id="1" name=""/>
        <p:cNvGrpSpPr/>
        <p:nvPr/>
      </p:nvGrpSpPr>
      <p:grpSpPr>
        <a:xfrm>
          <a:off x="0" y="0"/>
          <a:ext cx="0" cy="0"/>
          <a:chOff x="0" y="0"/>
          <a:chExt cx="0" cy="0"/>
        </a:xfrm>
      </p:grpSpPr>
      <p:sp>
        <p:nvSpPr>
          <p:cNvPr id="17" name="Text Placeholder 6">
            <a:extLst>
              <a:ext uri="{FF2B5EF4-FFF2-40B4-BE49-F238E27FC236}">
                <a16:creationId xmlns:a16="http://schemas.microsoft.com/office/drawing/2014/main" id="{96CA1346-1D62-4F41-BA11-B3EEBA6B5192}"/>
              </a:ext>
            </a:extLst>
          </p:cNvPr>
          <p:cNvSpPr>
            <a:spLocks noGrp="1"/>
          </p:cNvSpPr>
          <p:nvPr>
            <p:ph type="body" sz="quarter" idx="20" hasCustomPrompt="1"/>
          </p:nvPr>
        </p:nvSpPr>
        <p:spPr>
          <a:xfrm>
            <a:off x="4340226" y="2946254"/>
            <a:ext cx="3511549" cy="482748"/>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18" name="Text Placeholder 6">
            <a:extLst>
              <a:ext uri="{FF2B5EF4-FFF2-40B4-BE49-F238E27FC236}">
                <a16:creationId xmlns:a16="http://schemas.microsoft.com/office/drawing/2014/main" id="{53E5B521-5917-164E-BF18-105160A01CA5}"/>
              </a:ext>
            </a:extLst>
          </p:cNvPr>
          <p:cNvSpPr>
            <a:spLocks noGrp="1"/>
          </p:cNvSpPr>
          <p:nvPr>
            <p:ph type="body" sz="quarter" idx="22" hasCustomPrompt="1"/>
          </p:nvPr>
        </p:nvSpPr>
        <p:spPr>
          <a:xfrm>
            <a:off x="8076847" y="2946254"/>
            <a:ext cx="3511549" cy="482748"/>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19" name="Text Placeholder 6">
            <a:extLst>
              <a:ext uri="{FF2B5EF4-FFF2-40B4-BE49-F238E27FC236}">
                <a16:creationId xmlns:a16="http://schemas.microsoft.com/office/drawing/2014/main" id="{0721738F-FD2D-4146-A62E-4ECD6E8AF6FC}"/>
              </a:ext>
            </a:extLst>
          </p:cNvPr>
          <p:cNvSpPr>
            <a:spLocks noGrp="1"/>
          </p:cNvSpPr>
          <p:nvPr>
            <p:ph type="body" sz="quarter" idx="23" hasCustomPrompt="1"/>
          </p:nvPr>
        </p:nvSpPr>
        <p:spPr>
          <a:xfrm>
            <a:off x="622771" y="2946254"/>
            <a:ext cx="3511549" cy="482748"/>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20" name="Picture Placeholder 2">
            <a:extLst>
              <a:ext uri="{FF2B5EF4-FFF2-40B4-BE49-F238E27FC236}">
                <a16:creationId xmlns:a16="http://schemas.microsoft.com/office/drawing/2014/main" id="{8143D29F-44CB-0E44-8852-5377E5E8F518}"/>
              </a:ext>
            </a:extLst>
          </p:cNvPr>
          <p:cNvSpPr>
            <a:spLocks noGrp="1"/>
          </p:cNvSpPr>
          <p:nvPr>
            <p:ph type="pic" sz="quarter" idx="10" hasCustomPrompt="1"/>
          </p:nvPr>
        </p:nvSpPr>
        <p:spPr>
          <a:xfrm>
            <a:off x="4359394" y="1607671"/>
            <a:ext cx="1024772" cy="957729"/>
          </a:xfrm>
          <a:prstGeom prst="rect">
            <a:avLst/>
          </a:prstGeom>
          <a:no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21" name="Picture Placeholder 2">
            <a:extLst>
              <a:ext uri="{FF2B5EF4-FFF2-40B4-BE49-F238E27FC236}">
                <a16:creationId xmlns:a16="http://schemas.microsoft.com/office/drawing/2014/main" id="{E02DD01B-53E6-C542-A933-2D42DD0D2C62}"/>
              </a:ext>
            </a:extLst>
          </p:cNvPr>
          <p:cNvSpPr>
            <a:spLocks noGrp="1"/>
          </p:cNvSpPr>
          <p:nvPr>
            <p:ph type="pic" sz="quarter" idx="24" hasCustomPrompt="1"/>
          </p:nvPr>
        </p:nvSpPr>
        <p:spPr>
          <a:xfrm>
            <a:off x="632127" y="1607671"/>
            <a:ext cx="1024772" cy="957729"/>
          </a:xfrm>
          <a:prstGeom prst="rect">
            <a:avLst/>
          </a:prstGeom>
          <a:no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22" name="Picture Placeholder 2">
            <a:extLst>
              <a:ext uri="{FF2B5EF4-FFF2-40B4-BE49-F238E27FC236}">
                <a16:creationId xmlns:a16="http://schemas.microsoft.com/office/drawing/2014/main" id="{EE6224FA-C881-7942-88CA-85C557540C4C}"/>
              </a:ext>
            </a:extLst>
          </p:cNvPr>
          <p:cNvSpPr>
            <a:spLocks noGrp="1"/>
          </p:cNvSpPr>
          <p:nvPr>
            <p:ph type="pic" sz="quarter" idx="25" hasCustomPrompt="1"/>
          </p:nvPr>
        </p:nvSpPr>
        <p:spPr>
          <a:xfrm>
            <a:off x="8086661" y="1607671"/>
            <a:ext cx="1024772" cy="957729"/>
          </a:xfrm>
          <a:prstGeom prst="rect">
            <a:avLst/>
          </a:prstGeom>
          <a:no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16" name="Text Placeholder 2">
            <a:extLst>
              <a:ext uri="{FF2B5EF4-FFF2-40B4-BE49-F238E27FC236}">
                <a16:creationId xmlns:a16="http://schemas.microsoft.com/office/drawing/2014/main" id="{17EBF19C-49E3-D24F-8832-1A12184F6688}"/>
              </a:ext>
            </a:extLst>
          </p:cNvPr>
          <p:cNvSpPr>
            <a:spLocks noGrp="1"/>
          </p:cNvSpPr>
          <p:nvPr>
            <p:ph type="body" sz="quarter" idx="15" hasCustomPrompt="1"/>
          </p:nvPr>
        </p:nvSpPr>
        <p:spPr>
          <a:xfrm>
            <a:off x="632125" y="3675743"/>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23" name="Text Placeholder 2">
            <a:extLst>
              <a:ext uri="{FF2B5EF4-FFF2-40B4-BE49-F238E27FC236}">
                <a16:creationId xmlns:a16="http://schemas.microsoft.com/office/drawing/2014/main" id="{A1125D49-7617-524D-93FF-568220A243A4}"/>
              </a:ext>
            </a:extLst>
          </p:cNvPr>
          <p:cNvSpPr>
            <a:spLocks noGrp="1"/>
          </p:cNvSpPr>
          <p:nvPr>
            <p:ph type="body" sz="quarter" idx="29" hasCustomPrompt="1"/>
          </p:nvPr>
        </p:nvSpPr>
        <p:spPr>
          <a:xfrm>
            <a:off x="4350253" y="3675743"/>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24" name="Text Placeholder 2">
            <a:extLst>
              <a:ext uri="{FF2B5EF4-FFF2-40B4-BE49-F238E27FC236}">
                <a16:creationId xmlns:a16="http://schemas.microsoft.com/office/drawing/2014/main" id="{32FC023A-9146-A042-BD74-7CC8EF53A068}"/>
              </a:ext>
            </a:extLst>
          </p:cNvPr>
          <p:cNvSpPr>
            <a:spLocks noGrp="1"/>
          </p:cNvSpPr>
          <p:nvPr>
            <p:ph type="body" sz="quarter" idx="30" hasCustomPrompt="1"/>
          </p:nvPr>
        </p:nvSpPr>
        <p:spPr>
          <a:xfrm>
            <a:off x="8102968" y="3675743"/>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13" name="Text Placeholder 2">
            <a:extLst>
              <a:ext uri="{FF2B5EF4-FFF2-40B4-BE49-F238E27FC236}">
                <a16:creationId xmlns:a16="http://schemas.microsoft.com/office/drawing/2014/main" id="{3B88B2C6-7B71-2E10-C2D7-2073ED166CFF}"/>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3541256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theme" Target="../theme/theme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slideLayout" Target="../slideLayouts/slideLayout72.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slideLayout" Target="../slideLayouts/slideLayout71.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8" Type="http://schemas.openxmlformats.org/officeDocument/2006/relationships/slideLayout" Target="../slideLayouts/slideLayout43.xml"/><Relationship Id="rId3"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10" Type="http://schemas.openxmlformats.org/officeDocument/2006/relationships/theme" Target="../theme/theme3.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4.xml"/><Relationship Id="rId1" Type="http://schemas.openxmlformats.org/officeDocument/2006/relationships/slideLayout" Target="../slideLayouts/slideLayout8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7.xml"/><Relationship Id="rId2" Type="http://schemas.openxmlformats.org/officeDocument/2006/relationships/slideLayout" Target="../slideLayouts/slideLayout86.xml"/><Relationship Id="rId1" Type="http://schemas.openxmlformats.org/officeDocument/2006/relationships/slideLayout" Target="../slideLayouts/slideLayout85.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33" Type="http://schemas.openxmlformats.org/officeDocument/2006/relationships/theme" Target="../theme/theme7.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slideLayout" Target="../slideLayouts/slideLayout119.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slideLayout" Target="../slideLayouts/slideLayout118.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 Id="rId8"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3E5826-E261-5240-BCCC-F517FDB6EBB5}"/>
              </a:ext>
            </a:extLst>
          </p:cNvPr>
          <p:cNvSpPr>
            <a:spLocks noChangeArrowheads="1"/>
          </p:cNvSpPr>
          <p:nvPr userDrawn="1"/>
        </p:nvSpPr>
        <p:spPr bwMode="ltGray">
          <a:xfrm>
            <a:off x="1142755" y="6383796"/>
            <a:ext cx="4534733" cy="164924"/>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533" b="0" i="0" spc="27" baseline="0" dirty="0">
                <a:solidFill>
                  <a:schemeClr val="bg1"/>
                </a:solidFill>
                <a:latin typeface="CiscoSansTT Light" panose="020B0503020201020303" pitchFamily="34" charset="0"/>
                <a:ea typeface="+mn-ea"/>
                <a:cs typeface="CiscoSansTT Light" panose="020B0503020201020303" pitchFamily="34" charset="0"/>
              </a:rPr>
              <a:t>© 2022  Cisco and/or its affiliates. All rights reserved.   Cisco Confidential</a:t>
            </a:r>
          </a:p>
        </p:txBody>
      </p:sp>
      <p:pic>
        <p:nvPicPr>
          <p:cNvPr id="6" name="Picture 7">
            <a:extLst>
              <a:ext uri="{FF2B5EF4-FFF2-40B4-BE49-F238E27FC236}">
                <a16:creationId xmlns:a16="http://schemas.microsoft.com/office/drawing/2014/main" id="{563804D0-1B5B-924C-8995-DA787F4942D5}"/>
              </a:ext>
            </a:extLst>
          </p:cNvPr>
          <p:cNvPicPr>
            <a:picLocks noChangeAspect="1"/>
          </p:cNvPicPr>
          <p:nvPr userDrawn="1"/>
        </p:nvPicPr>
        <p:blipFill>
          <a:blip r:embed="rId37">
            <a:extLst>
              <a:ext uri="{96DAC541-7B7A-43D3-8B79-37D633B846F1}">
                <asvg:svgBlip xmlns:asvg="http://schemas.microsoft.com/office/drawing/2016/SVG/main" r:embed="rId38"/>
              </a:ext>
            </a:extLst>
          </a:blip>
          <a:srcRect/>
          <a:stretch/>
        </p:blipFill>
        <p:spPr>
          <a:xfrm>
            <a:off x="609601" y="6342697"/>
            <a:ext cx="396305" cy="208228"/>
          </a:xfrm>
          <a:prstGeom prst="rect">
            <a:avLst/>
          </a:prstGeom>
        </p:spPr>
      </p:pic>
      <p:sp>
        <p:nvSpPr>
          <p:cNvPr id="3" name="TextBox 2">
            <a:extLst>
              <a:ext uri="{FF2B5EF4-FFF2-40B4-BE49-F238E27FC236}">
                <a16:creationId xmlns:a16="http://schemas.microsoft.com/office/drawing/2014/main" id="{3801681D-AB38-27D9-ABD7-0C1451042DAA}"/>
              </a:ext>
            </a:extLst>
          </p:cNvPr>
          <p:cNvSpPr txBox="1"/>
          <p:nvPr userDrawn="1">
            <p:extLst>
              <p:ext uri="{1162E1C5-73C7-4A58-AE30-91384D911F3F}">
                <p184:classification xmlns:p184="http://schemas.microsoft.com/office/powerpoint/2018/4/main" val="ftr"/>
              </p:ext>
            </p:extLst>
          </p:nvPr>
        </p:nvSpPr>
        <p:spPr>
          <a:xfrm>
            <a:off x="11385550" y="6672580"/>
            <a:ext cx="765175"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ea typeface="Calibri" panose="020F0502020204030204" pitchFamily="34" charset="0"/>
                <a:cs typeface="Calibri" panose="020F0502020204030204" pitchFamily="34" charset="0"/>
              </a:rPr>
              <a:t>Cisco Confidential</a:t>
            </a:r>
          </a:p>
        </p:txBody>
      </p:sp>
    </p:spTree>
    <p:extLst>
      <p:ext uri="{BB962C8B-B14F-4D97-AF65-F5344CB8AC3E}">
        <p14:creationId xmlns:p14="http://schemas.microsoft.com/office/powerpoint/2010/main" val="4644779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3" r:id="rId32"/>
    <p:sldLayoutId id="2147483776" r:id="rId33"/>
    <p:sldLayoutId id="2147483789" r:id="rId34"/>
    <p:sldLayoutId id="2147483790" r:id="rId35"/>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2261"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78" indent="-226478" algn="l" defTabSz="912261"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55" indent="-287859" algn="l" defTabSz="912261"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19" indent="-226478" algn="l" defTabSz="912261"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67"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14"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6" rtl="0" eaLnBrk="1" latinLnBrk="0" hangingPunct="1">
        <a:defRPr sz="1867" kern="1200">
          <a:solidFill>
            <a:schemeClr val="tx1"/>
          </a:solidFill>
          <a:latin typeface="+mn-lt"/>
          <a:ea typeface="+mn-ea"/>
          <a:cs typeface="+mn-cs"/>
        </a:defRPr>
      </a:lvl1pPr>
      <a:lvl2pPr marL="457170" algn="l" defTabSz="914346" rtl="0" eaLnBrk="1" latinLnBrk="0" hangingPunct="1">
        <a:defRPr sz="1867" kern="1200">
          <a:solidFill>
            <a:schemeClr val="tx1"/>
          </a:solidFill>
          <a:latin typeface="+mn-lt"/>
          <a:ea typeface="+mn-ea"/>
          <a:cs typeface="+mn-cs"/>
        </a:defRPr>
      </a:lvl2pPr>
      <a:lvl3pPr marL="914346" algn="l" defTabSz="914346" rtl="0" eaLnBrk="1" latinLnBrk="0" hangingPunct="1">
        <a:defRPr sz="1867" kern="1200">
          <a:solidFill>
            <a:schemeClr val="tx1"/>
          </a:solidFill>
          <a:latin typeface="+mn-lt"/>
          <a:ea typeface="+mn-ea"/>
          <a:cs typeface="+mn-cs"/>
        </a:defRPr>
      </a:lvl3pPr>
      <a:lvl4pPr marL="1371519" algn="l" defTabSz="914346" rtl="0" eaLnBrk="1" latinLnBrk="0" hangingPunct="1">
        <a:defRPr sz="1867" kern="1200">
          <a:solidFill>
            <a:schemeClr val="tx1"/>
          </a:solidFill>
          <a:latin typeface="+mn-lt"/>
          <a:ea typeface="+mn-ea"/>
          <a:cs typeface="+mn-cs"/>
        </a:defRPr>
      </a:lvl4pPr>
      <a:lvl5pPr marL="1828694" algn="l" defTabSz="914346" rtl="0" eaLnBrk="1" latinLnBrk="0" hangingPunct="1">
        <a:defRPr sz="1867" kern="1200">
          <a:solidFill>
            <a:schemeClr val="tx1"/>
          </a:solidFill>
          <a:latin typeface="+mn-lt"/>
          <a:ea typeface="+mn-ea"/>
          <a:cs typeface="+mn-cs"/>
        </a:defRPr>
      </a:lvl5pPr>
      <a:lvl6pPr marL="2285864" algn="l" defTabSz="914346" rtl="0" eaLnBrk="1" latinLnBrk="0" hangingPunct="1">
        <a:defRPr sz="1867" kern="1200">
          <a:solidFill>
            <a:schemeClr val="tx1"/>
          </a:solidFill>
          <a:latin typeface="+mn-lt"/>
          <a:ea typeface="+mn-ea"/>
          <a:cs typeface="+mn-cs"/>
        </a:defRPr>
      </a:lvl6pPr>
      <a:lvl7pPr marL="2743041" algn="l" defTabSz="914346" rtl="0" eaLnBrk="1" latinLnBrk="0" hangingPunct="1">
        <a:defRPr sz="1867" kern="1200">
          <a:solidFill>
            <a:schemeClr val="tx1"/>
          </a:solidFill>
          <a:latin typeface="+mn-lt"/>
          <a:ea typeface="+mn-ea"/>
          <a:cs typeface="+mn-cs"/>
        </a:defRPr>
      </a:lvl7pPr>
      <a:lvl8pPr marL="3200213" algn="l" defTabSz="914346" rtl="0" eaLnBrk="1" latinLnBrk="0" hangingPunct="1">
        <a:defRPr sz="1867" kern="1200">
          <a:solidFill>
            <a:schemeClr val="tx1"/>
          </a:solidFill>
          <a:latin typeface="+mn-lt"/>
          <a:ea typeface="+mn-ea"/>
          <a:cs typeface="+mn-cs"/>
        </a:defRPr>
      </a:lvl8pPr>
      <a:lvl9pPr marL="3657389" algn="l" defTabSz="914346"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60">
          <p15:clr>
            <a:srgbClr val="F26B43"/>
          </p15:clr>
        </p15:guide>
        <p15:guide id="2" pos="288">
          <p15:clr>
            <a:srgbClr val="F26B43"/>
          </p15:clr>
        </p15:guide>
        <p15:guide id="3" pos="5472">
          <p15:clr>
            <a:srgbClr val="F26B43"/>
          </p15:clr>
        </p15:guide>
        <p15:guide id="4" orient="horz" pos="1044">
          <p15:clr>
            <a:srgbClr val="F26B43"/>
          </p15:clr>
        </p15:guide>
        <p15:guide id="5" orient="horz" pos="204">
          <p15:clr>
            <a:srgbClr val="F26B43"/>
          </p15:clr>
        </p15:guide>
        <p15:guide id="6" pos="2876">
          <p15:clr>
            <a:srgbClr val="F26B43"/>
          </p15:clr>
        </p15:guide>
        <p15:guide id="7" orient="horz" pos="1212">
          <p15:clr>
            <a:srgbClr val="F26B43"/>
          </p15:clr>
        </p15:guide>
        <p15:guide id="9" orient="horz" pos="2892">
          <p15:clr>
            <a:srgbClr val="F26B43"/>
          </p15:clr>
        </p15:guide>
        <p15:guide id="10" orient="horz" pos="348">
          <p15:clr>
            <a:srgbClr val="F26B43"/>
          </p15:clr>
        </p15:guide>
        <p15:guide id="11" orient="horz" pos="13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C86918-B47D-FF1C-7DC8-6AD9E6F834A3}"/>
              </a:ext>
            </a:extLst>
          </p:cNvPr>
          <p:cNvSpPr txBox="1"/>
          <p:nvPr userDrawn="1">
            <p:extLst>
              <p:ext uri="{1162E1C5-73C7-4A58-AE30-91384D911F3F}">
                <p184:classification xmlns:p184="http://schemas.microsoft.com/office/powerpoint/2018/4/main" val="ftr"/>
              </p:ext>
            </p:extLst>
          </p:nvPr>
        </p:nvSpPr>
        <p:spPr>
          <a:xfrm>
            <a:off x="11385550" y="6672580"/>
            <a:ext cx="765175"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ea typeface="Calibri" panose="020F0502020204030204" pitchFamily="34" charset="0"/>
                <a:cs typeface="Calibri" panose="020F0502020204030204" pitchFamily="34" charset="0"/>
              </a:rPr>
              <a:t>Cisco Confidential</a:t>
            </a:r>
          </a:p>
        </p:txBody>
      </p:sp>
    </p:spTree>
    <p:extLst>
      <p:ext uri="{BB962C8B-B14F-4D97-AF65-F5344CB8AC3E}">
        <p14:creationId xmlns:p14="http://schemas.microsoft.com/office/powerpoint/2010/main" val="2997367639"/>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82" r:id="rId31"/>
    <p:sldLayoutId id="2147483783" r:id="rId32"/>
    <p:sldLayoutId id="2147483784" r:id="rId33"/>
    <p:sldLayoutId id="2147483785" r:id="rId34"/>
    <p:sldLayoutId id="2147483786" r:id="rId35"/>
    <p:sldLayoutId id="2147483787" r:id="rId36"/>
    <p:sldLayoutId id="2147483788" r:id="rId3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2276"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95"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90"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85"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79"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82" indent="-226482" algn="l" defTabSz="912276"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63" indent="-287865" algn="l" defTabSz="912276"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28" indent="-226482" algn="l" defTabSz="912276"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78" indent="-226482" algn="l" defTabSz="912276"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28" indent="-226482" algn="l" defTabSz="912276"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98" indent="-228592" algn="l" defTabSz="914362"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81" indent="-228561" algn="l" defTabSz="914362"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67" indent="0" algn="l" defTabSz="914362" rtl="0" eaLnBrk="1" latinLnBrk="0" hangingPunct="1">
        <a:spcBef>
          <a:spcPct val="20000"/>
        </a:spcBef>
        <a:buFont typeface="Arial" pitchFamily="34" charset="0"/>
        <a:buNone/>
        <a:defRPr sz="2000" kern="1200">
          <a:solidFill>
            <a:schemeClr val="tx1"/>
          </a:solidFill>
          <a:latin typeface="+mn-lt"/>
          <a:ea typeface="+mn-ea"/>
          <a:cs typeface="+mn-cs"/>
        </a:defRPr>
      </a:lvl8pPr>
      <a:lvl9pPr marL="3886038" indent="-228592"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2" rtl="0" eaLnBrk="1" latinLnBrk="0" hangingPunct="1">
        <a:defRPr sz="1867" kern="1200">
          <a:solidFill>
            <a:schemeClr val="tx1"/>
          </a:solidFill>
          <a:latin typeface="+mn-lt"/>
          <a:ea typeface="+mn-ea"/>
          <a:cs typeface="+mn-cs"/>
        </a:defRPr>
      </a:lvl1pPr>
      <a:lvl2pPr marL="457178" algn="l" defTabSz="914362" rtl="0" eaLnBrk="1" latinLnBrk="0" hangingPunct="1">
        <a:defRPr sz="1867" kern="1200">
          <a:solidFill>
            <a:schemeClr val="tx1"/>
          </a:solidFill>
          <a:latin typeface="+mn-lt"/>
          <a:ea typeface="+mn-ea"/>
          <a:cs typeface="+mn-cs"/>
        </a:defRPr>
      </a:lvl2pPr>
      <a:lvl3pPr marL="914362" algn="l" defTabSz="914362" rtl="0" eaLnBrk="1" latinLnBrk="0" hangingPunct="1">
        <a:defRPr sz="1867" kern="1200">
          <a:solidFill>
            <a:schemeClr val="tx1"/>
          </a:solidFill>
          <a:latin typeface="+mn-lt"/>
          <a:ea typeface="+mn-ea"/>
          <a:cs typeface="+mn-cs"/>
        </a:defRPr>
      </a:lvl3pPr>
      <a:lvl4pPr marL="1371542" algn="l" defTabSz="914362" rtl="0" eaLnBrk="1" latinLnBrk="0" hangingPunct="1">
        <a:defRPr sz="1867" kern="1200">
          <a:solidFill>
            <a:schemeClr val="tx1"/>
          </a:solidFill>
          <a:latin typeface="+mn-lt"/>
          <a:ea typeface="+mn-ea"/>
          <a:cs typeface="+mn-cs"/>
        </a:defRPr>
      </a:lvl4pPr>
      <a:lvl5pPr marL="1828725" algn="l" defTabSz="914362" rtl="0" eaLnBrk="1" latinLnBrk="0" hangingPunct="1">
        <a:defRPr sz="1867" kern="1200">
          <a:solidFill>
            <a:schemeClr val="tx1"/>
          </a:solidFill>
          <a:latin typeface="+mn-lt"/>
          <a:ea typeface="+mn-ea"/>
          <a:cs typeface="+mn-cs"/>
        </a:defRPr>
      </a:lvl5pPr>
      <a:lvl6pPr marL="2285903" algn="l" defTabSz="914362" rtl="0" eaLnBrk="1" latinLnBrk="0" hangingPunct="1">
        <a:defRPr sz="1867" kern="1200">
          <a:solidFill>
            <a:schemeClr val="tx1"/>
          </a:solidFill>
          <a:latin typeface="+mn-lt"/>
          <a:ea typeface="+mn-ea"/>
          <a:cs typeface="+mn-cs"/>
        </a:defRPr>
      </a:lvl6pPr>
      <a:lvl7pPr marL="2743086" algn="l" defTabSz="914362" rtl="0" eaLnBrk="1" latinLnBrk="0" hangingPunct="1">
        <a:defRPr sz="1867" kern="1200">
          <a:solidFill>
            <a:schemeClr val="tx1"/>
          </a:solidFill>
          <a:latin typeface="+mn-lt"/>
          <a:ea typeface="+mn-ea"/>
          <a:cs typeface="+mn-cs"/>
        </a:defRPr>
      </a:lvl7pPr>
      <a:lvl8pPr marL="3200267" algn="l" defTabSz="914362" rtl="0" eaLnBrk="1" latinLnBrk="0" hangingPunct="1">
        <a:defRPr sz="1867" kern="1200">
          <a:solidFill>
            <a:schemeClr val="tx1"/>
          </a:solidFill>
          <a:latin typeface="+mn-lt"/>
          <a:ea typeface="+mn-ea"/>
          <a:cs typeface="+mn-cs"/>
        </a:defRPr>
      </a:lvl8pPr>
      <a:lvl9pPr marL="3657450" algn="l" defTabSz="914362"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0">
          <p15:clr>
            <a:srgbClr val="F26B43"/>
          </p15:clr>
        </p15:guide>
        <p15:guide id="2" pos="384">
          <p15:clr>
            <a:srgbClr val="F26B43"/>
          </p15:clr>
        </p15:guide>
        <p15:guide id="3" pos="7296">
          <p15:clr>
            <a:srgbClr val="F26B43"/>
          </p15:clr>
        </p15:guide>
        <p15:guide id="4" orient="horz" pos="1392">
          <p15:clr>
            <a:srgbClr val="F26B43"/>
          </p15:clr>
        </p15:guide>
        <p15:guide id="5" orient="horz" pos="272">
          <p15:clr>
            <a:srgbClr val="F26B43"/>
          </p15:clr>
        </p15:guide>
        <p15:guide id="6" pos="3835">
          <p15:clr>
            <a:srgbClr val="F26B43"/>
          </p15:clr>
        </p15:guide>
        <p15:guide id="7" orient="horz" pos="1616">
          <p15:clr>
            <a:srgbClr val="F26B43"/>
          </p15:clr>
        </p15:guide>
        <p15:guide id="9" orient="horz" pos="3856">
          <p15:clr>
            <a:srgbClr val="F26B43"/>
          </p15:clr>
        </p15:guide>
        <p15:guide id="10" orient="horz" pos="480">
          <p15:clr>
            <a:srgbClr val="F26B43"/>
          </p15:clr>
        </p15:guide>
        <p15:guide id="11" orient="horz" pos="1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3" name="TextBox 2">
            <a:extLst>
              <a:ext uri="{FF2B5EF4-FFF2-40B4-BE49-F238E27FC236}">
                <a16:creationId xmlns:a16="http://schemas.microsoft.com/office/drawing/2014/main" id="{D6E9A4D9-38C9-ACE3-4149-FD425C65FE59}"/>
              </a:ext>
            </a:extLst>
          </p:cNvPr>
          <p:cNvSpPr txBox="1"/>
          <p:nvPr userDrawn="1">
            <p:extLst>
              <p:ext uri="{1162E1C5-73C7-4A58-AE30-91384D911F3F}">
                <p184:classification xmlns:p184="http://schemas.microsoft.com/office/powerpoint/2018/4/main" val="ftr"/>
              </p:ext>
            </p:extLst>
          </p:nvPr>
        </p:nvSpPr>
        <p:spPr>
          <a:xfrm>
            <a:off x="11385550" y="6672580"/>
            <a:ext cx="765175"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ea typeface="Calibri" panose="020F0502020204030204" pitchFamily="34" charset="0"/>
                <a:cs typeface="Calibri" panose="020F0502020204030204" pitchFamily="34" charset="0"/>
              </a:rPr>
              <a:t>Cisco Confidential</a:t>
            </a:r>
          </a:p>
        </p:txBody>
      </p:sp>
    </p:spTree>
    <p:extLst>
      <p:ext uri="{BB962C8B-B14F-4D97-AF65-F5344CB8AC3E}">
        <p14:creationId xmlns:p14="http://schemas.microsoft.com/office/powerpoint/2010/main" val="50673150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77" r:id="rId5"/>
    <p:sldLayoutId id="2147483778" r:id="rId6"/>
    <p:sldLayoutId id="2147483779" r:id="rId7"/>
    <p:sldLayoutId id="2147483780" r:id="rId8"/>
    <p:sldLayoutId id="2147483781" r:id="rId9"/>
  </p:sldLayoutIdLst>
  <p:txStyles>
    <p:titleStyle>
      <a:lvl1pPr algn="l" defTabSz="912239" rtl="0" eaLnBrk="1" fontAlgn="base" hangingPunct="1">
        <a:lnSpc>
          <a:spcPct val="80000"/>
        </a:lnSpc>
        <a:spcBef>
          <a:spcPct val="0"/>
        </a:spcBef>
        <a:spcAft>
          <a:spcPct val="0"/>
        </a:spcAft>
        <a:defRPr lang="en-US" sz="3733" b="0" i="0" u="none" kern="1200" dirty="0">
          <a:solidFill>
            <a:schemeClr val="tx2"/>
          </a:solidFill>
          <a:latin typeface="CiscoSansTT ExtraLight" panose="020B0303020201020303" pitchFamily="34" charset="0"/>
          <a:ea typeface="CiscoSansTT Thin" charset="0"/>
          <a:cs typeface="CiscoSansTT Thin" charset="0"/>
        </a:defRPr>
      </a:lvl1pPr>
      <a:lvl2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70"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40"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09"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278"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73" indent="-226473" algn="l" defTabSz="912239"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43" indent="-287851" algn="l" defTabSz="912239"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04" indent="-226473" algn="l" defTabSz="912239"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50" indent="-226473" algn="l" defTabSz="912239"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196" indent="-226473" algn="l" defTabSz="912239"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50" indent="-228582" algn="l" defTabSz="914324"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30" indent="-228552" algn="l" defTabSz="914324"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133" indent="0" algn="l" defTabSz="914324" rtl="0" eaLnBrk="1" latinLnBrk="0" hangingPunct="1">
        <a:spcBef>
          <a:spcPct val="20000"/>
        </a:spcBef>
        <a:buFont typeface="Arial" pitchFamily="34" charset="0"/>
        <a:buNone/>
        <a:defRPr sz="2000" kern="1200">
          <a:solidFill>
            <a:schemeClr val="tx1"/>
          </a:solidFill>
          <a:latin typeface="+mn-lt"/>
          <a:ea typeface="+mn-ea"/>
          <a:cs typeface="+mn-cs"/>
        </a:defRPr>
      </a:lvl8pPr>
      <a:lvl9pPr marL="3885878" indent="-228582" algn="l" defTabSz="9143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4" rtl="0" eaLnBrk="1" latinLnBrk="0" hangingPunct="1">
        <a:defRPr sz="1867" kern="1200">
          <a:solidFill>
            <a:schemeClr val="tx1"/>
          </a:solidFill>
          <a:latin typeface="+mn-lt"/>
          <a:ea typeface="+mn-ea"/>
          <a:cs typeface="+mn-cs"/>
        </a:defRPr>
      </a:lvl1pPr>
      <a:lvl2pPr marL="457159" algn="l" defTabSz="914324" rtl="0" eaLnBrk="1" latinLnBrk="0" hangingPunct="1">
        <a:defRPr sz="1867" kern="1200">
          <a:solidFill>
            <a:schemeClr val="tx1"/>
          </a:solidFill>
          <a:latin typeface="+mn-lt"/>
          <a:ea typeface="+mn-ea"/>
          <a:cs typeface="+mn-cs"/>
        </a:defRPr>
      </a:lvl2pPr>
      <a:lvl3pPr marL="914324" algn="l" defTabSz="914324" rtl="0" eaLnBrk="1" latinLnBrk="0" hangingPunct="1">
        <a:defRPr sz="1867" kern="1200">
          <a:solidFill>
            <a:schemeClr val="tx1"/>
          </a:solidFill>
          <a:latin typeface="+mn-lt"/>
          <a:ea typeface="+mn-ea"/>
          <a:cs typeface="+mn-cs"/>
        </a:defRPr>
      </a:lvl3pPr>
      <a:lvl4pPr marL="1371484" algn="l" defTabSz="914324" rtl="0" eaLnBrk="1" latinLnBrk="0" hangingPunct="1">
        <a:defRPr sz="1867" kern="1200">
          <a:solidFill>
            <a:schemeClr val="tx1"/>
          </a:solidFill>
          <a:latin typeface="+mn-lt"/>
          <a:ea typeface="+mn-ea"/>
          <a:cs typeface="+mn-cs"/>
        </a:defRPr>
      </a:lvl4pPr>
      <a:lvl5pPr marL="1828649" algn="l" defTabSz="914324" rtl="0" eaLnBrk="1" latinLnBrk="0" hangingPunct="1">
        <a:defRPr sz="1867" kern="1200">
          <a:solidFill>
            <a:schemeClr val="tx1"/>
          </a:solidFill>
          <a:latin typeface="+mn-lt"/>
          <a:ea typeface="+mn-ea"/>
          <a:cs typeface="+mn-cs"/>
        </a:defRPr>
      </a:lvl5pPr>
      <a:lvl6pPr marL="2285807" algn="l" defTabSz="914324" rtl="0" eaLnBrk="1" latinLnBrk="0" hangingPunct="1">
        <a:defRPr sz="1867" kern="1200">
          <a:solidFill>
            <a:schemeClr val="tx1"/>
          </a:solidFill>
          <a:latin typeface="+mn-lt"/>
          <a:ea typeface="+mn-ea"/>
          <a:cs typeface="+mn-cs"/>
        </a:defRPr>
      </a:lvl6pPr>
      <a:lvl7pPr marL="2742973" algn="l" defTabSz="914324" rtl="0" eaLnBrk="1" latinLnBrk="0" hangingPunct="1">
        <a:defRPr sz="1867" kern="1200">
          <a:solidFill>
            <a:schemeClr val="tx1"/>
          </a:solidFill>
          <a:latin typeface="+mn-lt"/>
          <a:ea typeface="+mn-ea"/>
          <a:cs typeface="+mn-cs"/>
        </a:defRPr>
      </a:lvl7pPr>
      <a:lvl8pPr marL="3200133" algn="l" defTabSz="914324" rtl="0" eaLnBrk="1" latinLnBrk="0" hangingPunct="1">
        <a:defRPr sz="1867" kern="1200">
          <a:solidFill>
            <a:schemeClr val="tx1"/>
          </a:solidFill>
          <a:latin typeface="+mn-lt"/>
          <a:ea typeface="+mn-ea"/>
          <a:cs typeface="+mn-cs"/>
        </a:defRPr>
      </a:lvl8pPr>
      <a:lvl9pPr marL="3657298" algn="l" defTabSz="914324"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7"/>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13" name="Rectangle 4"/>
          <p:cNvSpPr>
            <a:spLocks noChangeArrowheads="1"/>
          </p:cNvSpPr>
          <p:nvPr/>
        </p:nvSpPr>
        <p:spPr bwMode="ltGray">
          <a:xfrm>
            <a:off x="636908" y="6322209"/>
            <a:ext cx="4534733" cy="206025"/>
          </a:xfrm>
          <a:prstGeom prst="rect">
            <a:avLst/>
          </a:prstGeom>
          <a:noFill/>
          <a:ln w="9525">
            <a:noFill/>
            <a:miter lim="800000"/>
            <a:headEnd/>
            <a:tailEnd/>
          </a:ln>
          <a:effectLst/>
        </p:spPr>
        <p:txBody>
          <a:bodyPr wrap="square" lIns="82115" tIns="41056" rIns="82115" bIns="41056" anchor="b">
            <a:spAutoFit/>
          </a:bodyPr>
          <a:lstStyle/>
          <a:p>
            <a:pPr defTabSz="814265" fontAlgn="auto">
              <a:spcBef>
                <a:spcPts val="0"/>
              </a:spcBef>
              <a:spcAft>
                <a:spcPts val="0"/>
              </a:spcAft>
              <a:defRPr/>
            </a:pPr>
            <a:r>
              <a:rPr lang="en-US" sz="800" b="0" i="0" spc="27" baseline="0">
                <a:solidFill>
                  <a:schemeClr val="bg2">
                    <a:lumMod val="65000"/>
                  </a:schemeClr>
                </a:solidFill>
                <a:latin typeface="CiscoSansTT ExtraLight" panose="020B0303020201020303" pitchFamily="34" charset="0"/>
                <a:ea typeface="+mn-ea"/>
                <a:cs typeface="CiscoSans Thin"/>
              </a:rPr>
              <a:t>© 2020  Cisco and/or its affiliates. All rights reserved. Cisco Public   </a:t>
            </a:r>
          </a:p>
        </p:txBody>
      </p:sp>
      <p:sp>
        <p:nvSpPr>
          <p:cNvPr id="3" name="TextBox 2">
            <a:extLst>
              <a:ext uri="{FF2B5EF4-FFF2-40B4-BE49-F238E27FC236}">
                <a16:creationId xmlns:a16="http://schemas.microsoft.com/office/drawing/2014/main" id="{74E5B1A4-D082-C7F3-955D-154176206F54}"/>
              </a:ext>
            </a:extLst>
          </p:cNvPr>
          <p:cNvSpPr txBox="1"/>
          <p:nvPr userDrawn="1">
            <p:extLst>
              <p:ext uri="{1162E1C5-73C7-4A58-AE30-91384D911F3F}">
                <p184:classification xmlns:p184="http://schemas.microsoft.com/office/powerpoint/2018/4/main" val="ftr"/>
              </p:ext>
            </p:extLst>
          </p:nvPr>
        </p:nvSpPr>
        <p:spPr>
          <a:xfrm>
            <a:off x="11385550" y="6672580"/>
            <a:ext cx="765175"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ea typeface="Calibri" panose="020F0502020204030204" pitchFamily="34" charset="0"/>
                <a:cs typeface="Calibri" panose="020F0502020204030204" pitchFamily="34" charset="0"/>
              </a:rPr>
              <a:t>Cisco Confidential</a:t>
            </a:r>
          </a:p>
        </p:txBody>
      </p:sp>
    </p:spTree>
    <p:extLst>
      <p:ext uri="{BB962C8B-B14F-4D97-AF65-F5344CB8AC3E}">
        <p14:creationId xmlns:p14="http://schemas.microsoft.com/office/powerpoint/2010/main" val="1741436233"/>
      </p:ext>
    </p:extLst>
  </p:cSld>
  <p:clrMap bg1="lt1" tx1="dk1" bg2="lt2" tx2="dk2" accent1="accent1" accent2="accent2" accent3="accent3" accent4="accent4" accent5="accent5" accent6="accent6" hlink="hlink" folHlink="folHlink"/>
  <p:sldLayoutIdLst>
    <p:sldLayoutId id="2147483734" r:id="rId1"/>
  </p:sldLayoutIdLst>
  <p:txStyles>
    <p:titleStyle>
      <a:lvl1pPr algn="l" defTabSz="912216" rtl="0" eaLnBrk="1" fontAlgn="base" hangingPunct="1">
        <a:lnSpc>
          <a:spcPct val="80000"/>
        </a:lnSpc>
        <a:spcBef>
          <a:spcPct val="0"/>
        </a:spcBef>
        <a:spcAft>
          <a:spcPct val="0"/>
        </a:spcAft>
        <a:defRPr lang="en-US" sz="3733" b="0" i="0" u="none" kern="1200" dirty="0">
          <a:solidFill>
            <a:schemeClr val="tx2"/>
          </a:solidFill>
          <a:latin typeface="CiscoSansTT ExtraLight" panose="020B0303020201020303" pitchFamily="34" charset="0"/>
          <a:ea typeface="CiscoSansTT Thin" charset="0"/>
          <a:cs typeface="CiscoSansTT Thin" charset="0"/>
        </a:defRPr>
      </a:lvl1pPr>
      <a:lvl2pPr algn="l" defTabSz="912216"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16"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16"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16"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55" algn="l" defTabSz="912216"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10" algn="l" defTabSz="912216"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664" algn="l" defTabSz="912216"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218" algn="l" defTabSz="912216"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68" indent="-226468" algn="l" defTabSz="912216"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31" indent="-287843" algn="l" defTabSz="912216"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690" indent="-226468" algn="l" defTabSz="912216"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34" indent="-226468" algn="l" defTabSz="912216"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177" indent="-226468" algn="l" defTabSz="912216"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22" indent="-228577" algn="l" defTabSz="914301"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699" indent="-228546" algn="l" defTabSz="914301"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053" indent="0" algn="l" defTabSz="914301" rtl="0" eaLnBrk="1" latinLnBrk="0" hangingPunct="1">
        <a:spcBef>
          <a:spcPct val="20000"/>
        </a:spcBef>
        <a:buFont typeface="Arial" pitchFamily="34" charset="0"/>
        <a:buNone/>
        <a:defRPr sz="2000" kern="1200">
          <a:solidFill>
            <a:schemeClr val="tx1"/>
          </a:solidFill>
          <a:latin typeface="+mn-lt"/>
          <a:ea typeface="+mn-ea"/>
          <a:cs typeface="+mn-cs"/>
        </a:defRPr>
      </a:lvl8pPr>
      <a:lvl9pPr marL="3885782" indent="-228577" algn="l" defTabSz="91430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1" rtl="0" eaLnBrk="1" latinLnBrk="0" hangingPunct="1">
        <a:defRPr sz="1867" kern="1200">
          <a:solidFill>
            <a:schemeClr val="tx1"/>
          </a:solidFill>
          <a:latin typeface="+mn-lt"/>
          <a:ea typeface="+mn-ea"/>
          <a:cs typeface="+mn-cs"/>
        </a:defRPr>
      </a:lvl1pPr>
      <a:lvl2pPr marL="457147" algn="l" defTabSz="914301" rtl="0" eaLnBrk="1" latinLnBrk="0" hangingPunct="1">
        <a:defRPr sz="1867" kern="1200">
          <a:solidFill>
            <a:schemeClr val="tx1"/>
          </a:solidFill>
          <a:latin typeface="+mn-lt"/>
          <a:ea typeface="+mn-ea"/>
          <a:cs typeface="+mn-cs"/>
        </a:defRPr>
      </a:lvl2pPr>
      <a:lvl3pPr marL="914301" algn="l" defTabSz="914301" rtl="0" eaLnBrk="1" latinLnBrk="0" hangingPunct="1">
        <a:defRPr sz="1867" kern="1200">
          <a:solidFill>
            <a:schemeClr val="tx1"/>
          </a:solidFill>
          <a:latin typeface="+mn-lt"/>
          <a:ea typeface="+mn-ea"/>
          <a:cs typeface="+mn-cs"/>
        </a:defRPr>
      </a:lvl3pPr>
      <a:lvl4pPr marL="1371450" algn="l" defTabSz="914301" rtl="0" eaLnBrk="1" latinLnBrk="0" hangingPunct="1">
        <a:defRPr sz="1867" kern="1200">
          <a:solidFill>
            <a:schemeClr val="tx1"/>
          </a:solidFill>
          <a:latin typeface="+mn-lt"/>
          <a:ea typeface="+mn-ea"/>
          <a:cs typeface="+mn-cs"/>
        </a:defRPr>
      </a:lvl4pPr>
      <a:lvl5pPr marL="1828604" algn="l" defTabSz="914301" rtl="0" eaLnBrk="1" latinLnBrk="0" hangingPunct="1">
        <a:defRPr sz="1867" kern="1200">
          <a:solidFill>
            <a:schemeClr val="tx1"/>
          </a:solidFill>
          <a:latin typeface="+mn-lt"/>
          <a:ea typeface="+mn-ea"/>
          <a:cs typeface="+mn-cs"/>
        </a:defRPr>
      </a:lvl5pPr>
      <a:lvl6pPr marL="2285750" algn="l" defTabSz="914301" rtl="0" eaLnBrk="1" latinLnBrk="0" hangingPunct="1">
        <a:defRPr sz="1867" kern="1200">
          <a:solidFill>
            <a:schemeClr val="tx1"/>
          </a:solidFill>
          <a:latin typeface="+mn-lt"/>
          <a:ea typeface="+mn-ea"/>
          <a:cs typeface="+mn-cs"/>
        </a:defRPr>
      </a:lvl6pPr>
      <a:lvl7pPr marL="2742905" algn="l" defTabSz="914301" rtl="0" eaLnBrk="1" latinLnBrk="0" hangingPunct="1">
        <a:defRPr sz="1867" kern="1200">
          <a:solidFill>
            <a:schemeClr val="tx1"/>
          </a:solidFill>
          <a:latin typeface="+mn-lt"/>
          <a:ea typeface="+mn-ea"/>
          <a:cs typeface="+mn-cs"/>
        </a:defRPr>
      </a:lvl7pPr>
      <a:lvl8pPr marL="3200053" algn="l" defTabSz="914301" rtl="0" eaLnBrk="1" latinLnBrk="0" hangingPunct="1">
        <a:defRPr sz="1867" kern="1200">
          <a:solidFill>
            <a:schemeClr val="tx1"/>
          </a:solidFill>
          <a:latin typeface="+mn-lt"/>
          <a:ea typeface="+mn-ea"/>
          <a:cs typeface="+mn-cs"/>
        </a:defRPr>
      </a:lvl8pPr>
      <a:lvl9pPr marL="3657207" algn="l" defTabSz="914301"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9"/>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13" name="Rectangle 4"/>
          <p:cNvSpPr>
            <a:spLocks noChangeArrowheads="1"/>
          </p:cNvSpPr>
          <p:nvPr/>
        </p:nvSpPr>
        <p:spPr bwMode="ltGray">
          <a:xfrm>
            <a:off x="636908" y="6322211"/>
            <a:ext cx="4534733" cy="206025"/>
          </a:xfrm>
          <a:prstGeom prst="rect">
            <a:avLst/>
          </a:prstGeom>
          <a:noFill/>
          <a:ln w="9525">
            <a:noFill/>
            <a:miter lim="800000"/>
            <a:headEnd/>
            <a:tailEnd/>
          </a:ln>
          <a:effectLst/>
        </p:spPr>
        <p:txBody>
          <a:bodyPr wrap="square" lIns="82115" tIns="41056" rIns="82115" bIns="41056" anchor="b">
            <a:spAutoFit/>
          </a:bodyPr>
          <a:lstStyle/>
          <a:p>
            <a:pPr defTabSz="814245" fontAlgn="auto">
              <a:spcBef>
                <a:spcPts val="0"/>
              </a:spcBef>
              <a:spcAft>
                <a:spcPts val="0"/>
              </a:spcAft>
              <a:defRPr/>
            </a:pPr>
            <a:r>
              <a:rPr lang="en-US" sz="800" b="0" i="0" spc="27" baseline="0">
                <a:solidFill>
                  <a:schemeClr val="bg2">
                    <a:lumMod val="65000"/>
                  </a:schemeClr>
                </a:solidFill>
                <a:latin typeface="CiscoSansTT ExtraLight" panose="020B0303020201020303" pitchFamily="34" charset="0"/>
                <a:ea typeface="+mn-ea"/>
                <a:cs typeface="CiscoSans Thin"/>
              </a:rPr>
              <a:t>© 2020  Cisco and/or its affiliates. All rights reserved. Cisco Public   </a:t>
            </a:r>
          </a:p>
        </p:txBody>
      </p:sp>
      <p:sp>
        <p:nvSpPr>
          <p:cNvPr id="3" name="TextBox 2">
            <a:extLst>
              <a:ext uri="{FF2B5EF4-FFF2-40B4-BE49-F238E27FC236}">
                <a16:creationId xmlns:a16="http://schemas.microsoft.com/office/drawing/2014/main" id="{E792B4B6-846B-7778-7CA9-328FBA2E9BFA}"/>
              </a:ext>
            </a:extLst>
          </p:cNvPr>
          <p:cNvSpPr txBox="1"/>
          <p:nvPr userDrawn="1">
            <p:extLst>
              <p:ext uri="{1162E1C5-73C7-4A58-AE30-91384D911F3F}">
                <p184:classification xmlns:p184="http://schemas.microsoft.com/office/powerpoint/2018/4/main" val="ftr"/>
              </p:ext>
            </p:extLst>
          </p:nvPr>
        </p:nvSpPr>
        <p:spPr>
          <a:xfrm>
            <a:off x="11385550" y="6672580"/>
            <a:ext cx="765175"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ea typeface="Calibri" panose="020F0502020204030204" pitchFamily="34" charset="0"/>
                <a:cs typeface="Calibri" panose="020F0502020204030204" pitchFamily="34" charset="0"/>
              </a:rPr>
              <a:t>Cisco Confidential</a:t>
            </a:r>
          </a:p>
        </p:txBody>
      </p:sp>
    </p:spTree>
    <p:extLst>
      <p:ext uri="{BB962C8B-B14F-4D97-AF65-F5344CB8AC3E}">
        <p14:creationId xmlns:p14="http://schemas.microsoft.com/office/powerpoint/2010/main" val="1910788236"/>
      </p:ext>
    </p:extLst>
  </p:cSld>
  <p:clrMap bg1="lt1" tx1="dk1" bg2="lt2" tx2="dk2" accent1="accent1" accent2="accent2" accent3="accent3" accent4="accent4" accent5="accent5" accent6="accent6" hlink="hlink" folHlink="folHlink"/>
  <p:sldLayoutIdLst>
    <p:sldLayoutId id="2147483736" r:id="rId1"/>
    <p:sldLayoutId id="2147483791" r:id="rId2"/>
  </p:sldLayoutIdLst>
  <p:txStyles>
    <p:titleStyle>
      <a:lvl1pPr algn="l" defTabSz="912193" rtl="0" eaLnBrk="1" fontAlgn="base" hangingPunct="1">
        <a:lnSpc>
          <a:spcPct val="80000"/>
        </a:lnSpc>
        <a:spcBef>
          <a:spcPct val="0"/>
        </a:spcBef>
        <a:spcAft>
          <a:spcPct val="0"/>
        </a:spcAft>
        <a:defRPr lang="en-US" sz="3733" b="0" i="0" u="none" kern="1200" dirty="0">
          <a:solidFill>
            <a:schemeClr val="tx2"/>
          </a:solidFill>
          <a:latin typeface="CiscoSansTT ExtraLight" panose="020B0303020201020303" pitchFamily="34" charset="0"/>
          <a:ea typeface="CiscoSansTT Thin" charset="0"/>
          <a:cs typeface="CiscoSansTT Thin" charset="0"/>
        </a:defRPr>
      </a:lvl1pPr>
      <a:lvl2pPr algn="l" defTabSz="912193"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193"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193"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193"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39" algn="l" defTabSz="912193"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080" algn="l" defTabSz="912193"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618" algn="l" defTabSz="912193"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158" algn="l" defTabSz="912193"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62" indent="-226462" algn="l" defTabSz="912193"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19" indent="-287835" algn="l" defTabSz="912193"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676" indent="-226462" algn="l" defTabSz="912193"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18" indent="-226462" algn="l" defTabSz="912193"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158" indent="-226462" algn="l" defTabSz="912193"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694" indent="-228572" algn="l" defTabSz="914278"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667" indent="-228541" algn="l" defTabSz="914278"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199973" indent="0" algn="l" defTabSz="914278" rtl="0" eaLnBrk="1" latinLnBrk="0" hangingPunct="1">
        <a:spcBef>
          <a:spcPct val="20000"/>
        </a:spcBef>
        <a:buFont typeface="Arial" pitchFamily="34" charset="0"/>
        <a:buNone/>
        <a:defRPr sz="2000" kern="1200">
          <a:solidFill>
            <a:schemeClr val="tx1"/>
          </a:solidFill>
          <a:latin typeface="+mn-lt"/>
          <a:ea typeface="+mn-ea"/>
          <a:cs typeface="+mn-cs"/>
        </a:defRPr>
      </a:lvl8pPr>
      <a:lvl9pPr marL="3885686" indent="-228572" algn="l" defTabSz="9142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8" rtl="0" eaLnBrk="1" latinLnBrk="0" hangingPunct="1">
        <a:defRPr sz="1867" kern="1200">
          <a:solidFill>
            <a:schemeClr val="tx1"/>
          </a:solidFill>
          <a:latin typeface="+mn-lt"/>
          <a:ea typeface="+mn-ea"/>
          <a:cs typeface="+mn-cs"/>
        </a:defRPr>
      </a:lvl1pPr>
      <a:lvl2pPr marL="457135" algn="l" defTabSz="914278" rtl="0" eaLnBrk="1" latinLnBrk="0" hangingPunct="1">
        <a:defRPr sz="1867" kern="1200">
          <a:solidFill>
            <a:schemeClr val="tx1"/>
          </a:solidFill>
          <a:latin typeface="+mn-lt"/>
          <a:ea typeface="+mn-ea"/>
          <a:cs typeface="+mn-cs"/>
        </a:defRPr>
      </a:lvl2pPr>
      <a:lvl3pPr marL="914278" algn="l" defTabSz="914278" rtl="0" eaLnBrk="1" latinLnBrk="0" hangingPunct="1">
        <a:defRPr sz="1867" kern="1200">
          <a:solidFill>
            <a:schemeClr val="tx1"/>
          </a:solidFill>
          <a:latin typeface="+mn-lt"/>
          <a:ea typeface="+mn-ea"/>
          <a:cs typeface="+mn-cs"/>
        </a:defRPr>
      </a:lvl3pPr>
      <a:lvl4pPr marL="1371416" algn="l" defTabSz="914278" rtl="0" eaLnBrk="1" latinLnBrk="0" hangingPunct="1">
        <a:defRPr sz="1867" kern="1200">
          <a:solidFill>
            <a:schemeClr val="tx1"/>
          </a:solidFill>
          <a:latin typeface="+mn-lt"/>
          <a:ea typeface="+mn-ea"/>
          <a:cs typeface="+mn-cs"/>
        </a:defRPr>
      </a:lvl4pPr>
      <a:lvl5pPr marL="1828558" algn="l" defTabSz="914278" rtl="0" eaLnBrk="1" latinLnBrk="0" hangingPunct="1">
        <a:defRPr sz="1867" kern="1200">
          <a:solidFill>
            <a:schemeClr val="tx1"/>
          </a:solidFill>
          <a:latin typeface="+mn-lt"/>
          <a:ea typeface="+mn-ea"/>
          <a:cs typeface="+mn-cs"/>
        </a:defRPr>
      </a:lvl5pPr>
      <a:lvl6pPr marL="2285694" algn="l" defTabSz="914278" rtl="0" eaLnBrk="1" latinLnBrk="0" hangingPunct="1">
        <a:defRPr sz="1867" kern="1200">
          <a:solidFill>
            <a:schemeClr val="tx1"/>
          </a:solidFill>
          <a:latin typeface="+mn-lt"/>
          <a:ea typeface="+mn-ea"/>
          <a:cs typeface="+mn-cs"/>
        </a:defRPr>
      </a:lvl6pPr>
      <a:lvl7pPr marL="2742837" algn="l" defTabSz="914278" rtl="0" eaLnBrk="1" latinLnBrk="0" hangingPunct="1">
        <a:defRPr sz="1867" kern="1200">
          <a:solidFill>
            <a:schemeClr val="tx1"/>
          </a:solidFill>
          <a:latin typeface="+mn-lt"/>
          <a:ea typeface="+mn-ea"/>
          <a:cs typeface="+mn-cs"/>
        </a:defRPr>
      </a:lvl7pPr>
      <a:lvl8pPr marL="3199973" algn="l" defTabSz="914278" rtl="0" eaLnBrk="1" latinLnBrk="0" hangingPunct="1">
        <a:defRPr sz="1867" kern="1200">
          <a:solidFill>
            <a:schemeClr val="tx1"/>
          </a:solidFill>
          <a:latin typeface="+mn-lt"/>
          <a:ea typeface="+mn-ea"/>
          <a:cs typeface="+mn-cs"/>
        </a:defRPr>
      </a:lvl8pPr>
      <a:lvl9pPr marL="3657115" algn="l" defTabSz="914278"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7"/>
            <a:ext cx="11127317" cy="97578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3" name="TextBox 2">
            <a:extLst>
              <a:ext uri="{FF2B5EF4-FFF2-40B4-BE49-F238E27FC236}">
                <a16:creationId xmlns:a16="http://schemas.microsoft.com/office/drawing/2014/main" id="{D8EA044E-5504-C781-B38C-D07775418F17}"/>
              </a:ext>
            </a:extLst>
          </p:cNvPr>
          <p:cNvSpPr txBox="1"/>
          <p:nvPr userDrawn="1">
            <p:extLst>
              <p:ext uri="{1162E1C5-73C7-4A58-AE30-91384D911F3F}">
                <p184:classification xmlns:p184="http://schemas.microsoft.com/office/powerpoint/2018/4/main" val="ftr"/>
              </p:ext>
            </p:extLst>
          </p:nvPr>
        </p:nvSpPr>
        <p:spPr>
          <a:xfrm>
            <a:off x="11385550" y="6672580"/>
            <a:ext cx="765175"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ea typeface="Calibri" panose="020F0502020204030204" pitchFamily="34" charset="0"/>
                <a:cs typeface="Calibri" panose="020F0502020204030204" pitchFamily="34" charset="0"/>
              </a:rPr>
              <a:t>Cisco Confidential</a:t>
            </a:r>
          </a:p>
        </p:txBody>
      </p:sp>
    </p:spTree>
    <p:extLst>
      <p:ext uri="{BB962C8B-B14F-4D97-AF65-F5344CB8AC3E}">
        <p14:creationId xmlns:p14="http://schemas.microsoft.com/office/powerpoint/2010/main" val="403662819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Lst>
  <p:txStyles>
    <p:titleStyle>
      <a:lvl1pPr algn="l" defTabSz="912216" rtl="0" eaLnBrk="1" fontAlgn="base" hangingPunct="1">
        <a:lnSpc>
          <a:spcPct val="80000"/>
        </a:lnSpc>
        <a:spcBef>
          <a:spcPct val="0"/>
        </a:spcBef>
        <a:spcAft>
          <a:spcPct val="0"/>
        </a:spcAft>
        <a:defRPr lang="en-US" sz="3733" b="0" i="0" u="none" kern="1200" dirty="0">
          <a:solidFill>
            <a:schemeClr val="tx2"/>
          </a:solidFill>
          <a:latin typeface="Arial" panose="020B0604020202020204" pitchFamily="34" charset="0"/>
          <a:ea typeface="Arial" panose="020B0604020202020204" pitchFamily="34" charset="0"/>
          <a:cs typeface="Arial" panose="020B0604020202020204" pitchFamily="34" charset="0"/>
        </a:defRPr>
      </a:lvl1pPr>
      <a:lvl2pPr algn="l" defTabSz="912216"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16"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16"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16"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55" algn="l" defTabSz="912216"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10" algn="l" defTabSz="912216"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664" algn="l" defTabSz="912216"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218" algn="l" defTabSz="912216"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68" indent="-226468" algn="l" defTabSz="912216"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31" indent="-287843" algn="l" defTabSz="912216"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690" indent="-226468" algn="l" defTabSz="912216"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34" indent="-226468" algn="l" defTabSz="912216"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177" indent="-226468" algn="l" defTabSz="912216"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22" indent="-228577" algn="l" defTabSz="914301"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699" indent="-228546" algn="l" defTabSz="914301"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053" indent="0" algn="l" defTabSz="914301" rtl="0" eaLnBrk="1" latinLnBrk="0" hangingPunct="1">
        <a:spcBef>
          <a:spcPct val="20000"/>
        </a:spcBef>
        <a:buFont typeface="Arial" pitchFamily="34" charset="0"/>
        <a:buNone/>
        <a:defRPr sz="2000" kern="1200">
          <a:solidFill>
            <a:schemeClr val="tx1"/>
          </a:solidFill>
          <a:latin typeface="+mn-lt"/>
          <a:ea typeface="+mn-ea"/>
          <a:cs typeface="+mn-cs"/>
        </a:defRPr>
      </a:lvl8pPr>
      <a:lvl9pPr marL="3885782" indent="-228577" algn="l" defTabSz="91430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1" rtl="0" eaLnBrk="1" latinLnBrk="0" hangingPunct="1">
        <a:defRPr sz="1867" kern="1200">
          <a:solidFill>
            <a:schemeClr val="tx1"/>
          </a:solidFill>
          <a:latin typeface="+mn-lt"/>
          <a:ea typeface="+mn-ea"/>
          <a:cs typeface="+mn-cs"/>
        </a:defRPr>
      </a:lvl1pPr>
      <a:lvl2pPr marL="457147" algn="l" defTabSz="914301" rtl="0" eaLnBrk="1" latinLnBrk="0" hangingPunct="1">
        <a:defRPr sz="1867" kern="1200">
          <a:solidFill>
            <a:schemeClr val="tx1"/>
          </a:solidFill>
          <a:latin typeface="+mn-lt"/>
          <a:ea typeface="+mn-ea"/>
          <a:cs typeface="+mn-cs"/>
        </a:defRPr>
      </a:lvl2pPr>
      <a:lvl3pPr marL="914301" algn="l" defTabSz="914301" rtl="0" eaLnBrk="1" latinLnBrk="0" hangingPunct="1">
        <a:defRPr sz="1867" kern="1200">
          <a:solidFill>
            <a:schemeClr val="tx1"/>
          </a:solidFill>
          <a:latin typeface="+mn-lt"/>
          <a:ea typeface="+mn-ea"/>
          <a:cs typeface="+mn-cs"/>
        </a:defRPr>
      </a:lvl3pPr>
      <a:lvl4pPr marL="1371450" algn="l" defTabSz="914301" rtl="0" eaLnBrk="1" latinLnBrk="0" hangingPunct="1">
        <a:defRPr sz="1867" kern="1200">
          <a:solidFill>
            <a:schemeClr val="tx1"/>
          </a:solidFill>
          <a:latin typeface="+mn-lt"/>
          <a:ea typeface="+mn-ea"/>
          <a:cs typeface="+mn-cs"/>
        </a:defRPr>
      </a:lvl4pPr>
      <a:lvl5pPr marL="1828604" algn="l" defTabSz="914301" rtl="0" eaLnBrk="1" latinLnBrk="0" hangingPunct="1">
        <a:defRPr sz="1867" kern="1200">
          <a:solidFill>
            <a:schemeClr val="tx1"/>
          </a:solidFill>
          <a:latin typeface="+mn-lt"/>
          <a:ea typeface="+mn-ea"/>
          <a:cs typeface="+mn-cs"/>
        </a:defRPr>
      </a:lvl5pPr>
      <a:lvl6pPr marL="2285750" algn="l" defTabSz="914301" rtl="0" eaLnBrk="1" latinLnBrk="0" hangingPunct="1">
        <a:defRPr sz="1867" kern="1200">
          <a:solidFill>
            <a:schemeClr val="tx1"/>
          </a:solidFill>
          <a:latin typeface="+mn-lt"/>
          <a:ea typeface="+mn-ea"/>
          <a:cs typeface="+mn-cs"/>
        </a:defRPr>
      </a:lvl6pPr>
      <a:lvl7pPr marL="2742905" algn="l" defTabSz="914301" rtl="0" eaLnBrk="1" latinLnBrk="0" hangingPunct="1">
        <a:defRPr sz="1867" kern="1200">
          <a:solidFill>
            <a:schemeClr val="tx1"/>
          </a:solidFill>
          <a:latin typeface="+mn-lt"/>
          <a:ea typeface="+mn-ea"/>
          <a:cs typeface="+mn-cs"/>
        </a:defRPr>
      </a:lvl7pPr>
      <a:lvl8pPr marL="3200053" algn="l" defTabSz="914301" rtl="0" eaLnBrk="1" latinLnBrk="0" hangingPunct="1">
        <a:defRPr sz="1867" kern="1200">
          <a:solidFill>
            <a:schemeClr val="tx1"/>
          </a:solidFill>
          <a:latin typeface="+mn-lt"/>
          <a:ea typeface="+mn-ea"/>
          <a:cs typeface="+mn-cs"/>
        </a:defRPr>
      </a:lvl8pPr>
      <a:lvl9pPr marL="3657207" algn="l" defTabSz="914301"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8A84EE-4BE2-3ACB-AABF-9C801F75D5F2}"/>
              </a:ext>
            </a:extLst>
          </p:cNvPr>
          <p:cNvSpPr txBox="1"/>
          <p:nvPr userDrawn="1">
            <p:extLst>
              <p:ext uri="{1162E1C5-73C7-4A58-AE30-91384D911F3F}">
                <p184:classification xmlns:p184="http://schemas.microsoft.com/office/powerpoint/2018/4/main" val="ftr"/>
              </p:ext>
            </p:extLst>
          </p:nvPr>
        </p:nvSpPr>
        <p:spPr>
          <a:xfrm>
            <a:off x="11385550" y="6672580"/>
            <a:ext cx="765175"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ea typeface="Calibri" panose="020F0502020204030204" pitchFamily="34" charset="0"/>
                <a:cs typeface="Calibri" panose="020F0502020204030204" pitchFamily="34" charset="0"/>
              </a:rPr>
              <a:t>Cisco Confidential</a:t>
            </a:r>
          </a:p>
        </p:txBody>
      </p:sp>
    </p:spTree>
    <p:extLst>
      <p:ext uri="{BB962C8B-B14F-4D97-AF65-F5344CB8AC3E}">
        <p14:creationId xmlns:p14="http://schemas.microsoft.com/office/powerpoint/2010/main" val="292913323"/>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 id="2147483767" r:id="rId25"/>
    <p:sldLayoutId id="2147483768" r:id="rId26"/>
    <p:sldLayoutId id="2147483769" r:id="rId27"/>
    <p:sldLayoutId id="2147483770" r:id="rId28"/>
    <p:sldLayoutId id="2147483771" r:id="rId29"/>
    <p:sldLayoutId id="2147483772" r:id="rId30"/>
    <p:sldLayoutId id="2147483773" r:id="rId31"/>
    <p:sldLayoutId id="2147483774" r:id="rId3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2276"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95"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90"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85"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79"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82" indent="-226482" algn="l" defTabSz="912276"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63" indent="-287865" algn="l" defTabSz="912276"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28" indent="-226482" algn="l" defTabSz="912276"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78" indent="-226482" algn="l" defTabSz="912276"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28" indent="-226482" algn="l" defTabSz="912276"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98" indent="-228592" algn="l" defTabSz="914362"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81" indent="-228561" algn="l" defTabSz="914362"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67" indent="0" algn="l" defTabSz="914362" rtl="0" eaLnBrk="1" latinLnBrk="0" hangingPunct="1">
        <a:spcBef>
          <a:spcPct val="20000"/>
        </a:spcBef>
        <a:buFont typeface="Arial" pitchFamily="34" charset="0"/>
        <a:buNone/>
        <a:defRPr sz="2000" kern="1200">
          <a:solidFill>
            <a:schemeClr val="tx1"/>
          </a:solidFill>
          <a:latin typeface="+mn-lt"/>
          <a:ea typeface="+mn-ea"/>
          <a:cs typeface="+mn-cs"/>
        </a:defRPr>
      </a:lvl8pPr>
      <a:lvl9pPr marL="3886038" indent="-228592"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2" rtl="0" eaLnBrk="1" latinLnBrk="0" hangingPunct="1">
        <a:defRPr sz="1867" kern="1200">
          <a:solidFill>
            <a:schemeClr val="tx1"/>
          </a:solidFill>
          <a:latin typeface="+mn-lt"/>
          <a:ea typeface="+mn-ea"/>
          <a:cs typeface="+mn-cs"/>
        </a:defRPr>
      </a:lvl1pPr>
      <a:lvl2pPr marL="457178" algn="l" defTabSz="914362" rtl="0" eaLnBrk="1" latinLnBrk="0" hangingPunct="1">
        <a:defRPr sz="1867" kern="1200">
          <a:solidFill>
            <a:schemeClr val="tx1"/>
          </a:solidFill>
          <a:latin typeface="+mn-lt"/>
          <a:ea typeface="+mn-ea"/>
          <a:cs typeface="+mn-cs"/>
        </a:defRPr>
      </a:lvl2pPr>
      <a:lvl3pPr marL="914362" algn="l" defTabSz="914362" rtl="0" eaLnBrk="1" latinLnBrk="0" hangingPunct="1">
        <a:defRPr sz="1867" kern="1200">
          <a:solidFill>
            <a:schemeClr val="tx1"/>
          </a:solidFill>
          <a:latin typeface="+mn-lt"/>
          <a:ea typeface="+mn-ea"/>
          <a:cs typeface="+mn-cs"/>
        </a:defRPr>
      </a:lvl3pPr>
      <a:lvl4pPr marL="1371542" algn="l" defTabSz="914362" rtl="0" eaLnBrk="1" latinLnBrk="0" hangingPunct="1">
        <a:defRPr sz="1867" kern="1200">
          <a:solidFill>
            <a:schemeClr val="tx1"/>
          </a:solidFill>
          <a:latin typeface="+mn-lt"/>
          <a:ea typeface="+mn-ea"/>
          <a:cs typeface="+mn-cs"/>
        </a:defRPr>
      </a:lvl4pPr>
      <a:lvl5pPr marL="1828725" algn="l" defTabSz="914362" rtl="0" eaLnBrk="1" latinLnBrk="0" hangingPunct="1">
        <a:defRPr sz="1867" kern="1200">
          <a:solidFill>
            <a:schemeClr val="tx1"/>
          </a:solidFill>
          <a:latin typeface="+mn-lt"/>
          <a:ea typeface="+mn-ea"/>
          <a:cs typeface="+mn-cs"/>
        </a:defRPr>
      </a:lvl5pPr>
      <a:lvl6pPr marL="2285903" algn="l" defTabSz="914362" rtl="0" eaLnBrk="1" latinLnBrk="0" hangingPunct="1">
        <a:defRPr sz="1867" kern="1200">
          <a:solidFill>
            <a:schemeClr val="tx1"/>
          </a:solidFill>
          <a:latin typeface="+mn-lt"/>
          <a:ea typeface="+mn-ea"/>
          <a:cs typeface="+mn-cs"/>
        </a:defRPr>
      </a:lvl6pPr>
      <a:lvl7pPr marL="2743086" algn="l" defTabSz="914362" rtl="0" eaLnBrk="1" latinLnBrk="0" hangingPunct="1">
        <a:defRPr sz="1867" kern="1200">
          <a:solidFill>
            <a:schemeClr val="tx1"/>
          </a:solidFill>
          <a:latin typeface="+mn-lt"/>
          <a:ea typeface="+mn-ea"/>
          <a:cs typeface="+mn-cs"/>
        </a:defRPr>
      </a:lvl7pPr>
      <a:lvl8pPr marL="3200267" algn="l" defTabSz="914362" rtl="0" eaLnBrk="1" latinLnBrk="0" hangingPunct="1">
        <a:defRPr sz="1867" kern="1200">
          <a:solidFill>
            <a:schemeClr val="tx1"/>
          </a:solidFill>
          <a:latin typeface="+mn-lt"/>
          <a:ea typeface="+mn-ea"/>
          <a:cs typeface="+mn-cs"/>
        </a:defRPr>
      </a:lvl8pPr>
      <a:lvl9pPr marL="3657450" algn="l" defTabSz="914362"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0">
          <p15:clr>
            <a:srgbClr val="F26B43"/>
          </p15:clr>
        </p15:guide>
        <p15:guide id="2" pos="384">
          <p15:clr>
            <a:srgbClr val="F26B43"/>
          </p15:clr>
        </p15:guide>
        <p15:guide id="3" pos="7296">
          <p15:clr>
            <a:srgbClr val="F26B43"/>
          </p15:clr>
        </p15:guide>
        <p15:guide id="4" orient="horz" pos="1392">
          <p15:clr>
            <a:srgbClr val="F26B43"/>
          </p15:clr>
        </p15:guide>
        <p15:guide id="5" orient="horz" pos="272">
          <p15:clr>
            <a:srgbClr val="F26B43"/>
          </p15:clr>
        </p15:guide>
        <p15:guide id="6" pos="3835">
          <p15:clr>
            <a:srgbClr val="F26B43"/>
          </p15:clr>
        </p15:guide>
        <p15:guide id="7" orient="horz" pos="1616">
          <p15:clr>
            <a:srgbClr val="F26B43"/>
          </p15:clr>
        </p15:guide>
        <p15:guide id="9" orient="horz" pos="3856">
          <p15:clr>
            <a:srgbClr val="F26B43"/>
          </p15:clr>
        </p15:guide>
        <p15:guide id="10" orient="horz" pos="480">
          <p15:clr>
            <a:srgbClr val="F26B43"/>
          </p15:clr>
        </p15:guide>
        <p15:guide id="11" orient="horz" pos="1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3" Type="http://schemas.openxmlformats.org/officeDocument/2006/relationships/hyperlink" Target="https://skillsforall.com/" TargetMode="External"/><Relationship Id="rId2" Type="http://schemas.openxmlformats.org/officeDocument/2006/relationships/notesSlide" Target="../notesSlides/notesSlide10.xml"/><Relationship Id="rId1" Type="http://schemas.openxmlformats.org/officeDocument/2006/relationships/slideLayout" Target="../slideLayouts/slideLayout75.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hyperlink" Target="https://netacad.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5.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8" Type="http://schemas.openxmlformats.org/officeDocument/2006/relationships/hyperlink" Target="https://www.netacad.com/courses/all-courses" TargetMode="External"/><Relationship Id="rId3" Type="http://schemas.openxmlformats.org/officeDocument/2006/relationships/image" Target="../media/image37.jpeg"/><Relationship Id="rId7" Type="http://schemas.openxmlformats.org/officeDocument/2006/relationships/hyperlink" Target="https://www.netacad.com/educators/course-demos" TargetMode="External"/><Relationship Id="rId2" Type="http://schemas.openxmlformats.org/officeDocument/2006/relationships/notesSlide" Target="../notesSlides/notesSlide12.xml"/><Relationship Id="rId1" Type="http://schemas.openxmlformats.org/officeDocument/2006/relationships/slideLayout" Target="../slideLayouts/slideLayout83.xml"/><Relationship Id="rId6" Type="http://schemas.openxmlformats.org/officeDocument/2006/relationships/hyperlink" Target="https://www.netacad.com/courses/cybersecurity" TargetMode="External"/><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75.xml"/><Relationship Id="rId5" Type="http://schemas.openxmlformats.org/officeDocument/2006/relationships/image" Target="../media/image41.png"/><Relationship Id="rId4" Type="http://schemas.openxmlformats.org/officeDocument/2006/relationships/hyperlink" Target="https://skillsforall.com/course/introduction-data-scienc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killsforall.com/" TargetMode="External"/><Relationship Id="rId7"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7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5.xml"/><Relationship Id="rId6" Type="http://schemas.openxmlformats.org/officeDocument/2006/relationships/image" Target="../media/image47.png"/><Relationship Id="rId5" Type="http://schemas.openxmlformats.org/officeDocument/2006/relationships/hyperlink" Target="https://skillsforall.com/" TargetMode="Externa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hyperlink" Target="http://skillsforall.com/" TargetMode="External"/><Relationship Id="rId2" Type="http://schemas.openxmlformats.org/officeDocument/2006/relationships/notesSlide" Target="../notesSlides/notesSlide17.xml"/><Relationship Id="rId1" Type="http://schemas.openxmlformats.org/officeDocument/2006/relationships/slideLayout" Target="../slideLayouts/slideLayout75.xml"/><Relationship Id="rId5" Type="http://schemas.openxmlformats.org/officeDocument/2006/relationships/image" Target="../media/image48.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85.xml"/><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hyperlink" Target="https://cybersecurityventures.com/jobs/" TargetMode="External"/><Relationship Id="rId2" Type="http://schemas.openxmlformats.org/officeDocument/2006/relationships/notesSlide" Target="../notesSlides/notesSlide4.xml"/><Relationship Id="rId1" Type="http://schemas.openxmlformats.org/officeDocument/2006/relationships/slideLayout" Target="../slideLayouts/slideLayout105.xml"/><Relationship Id="rId4" Type="http://schemas.openxmlformats.org/officeDocument/2006/relationships/hyperlink" Target="https://www.cisco.com/c/m/en_us/solutions/ai/readiness-index.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5EF884-DE8A-D642-A9E0-7D973D8226F3}"/>
              </a:ext>
            </a:extLst>
          </p:cNvPr>
          <p:cNvSpPr>
            <a:spLocks noGrp="1"/>
          </p:cNvSpPr>
          <p:nvPr>
            <p:ph type="ctrTitle"/>
          </p:nvPr>
        </p:nvSpPr>
        <p:spPr>
          <a:xfrm>
            <a:off x="434464" y="994435"/>
            <a:ext cx="7815683" cy="3426595"/>
          </a:xfrm>
        </p:spPr>
        <p:txBody>
          <a:bodyPr/>
          <a:lstStyle/>
          <a:p>
            <a:r>
              <a:rPr lang="en-US" b="1" dirty="0">
                <a:latin typeface="Barlow Condensed SemiBold" panose="00000706000000000000" pitchFamily="2" charset="0"/>
              </a:rPr>
              <a:t>Networking Academy  Summer Camp</a:t>
            </a:r>
            <a:endParaRPr lang="en-US" dirty="0">
              <a:solidFill>
                <a:schemeClr val="tx1"/>
              </a:solidFill>
              <a:latin typeface="Barlow Condensed SemiBold" panose="00000706000000000000" pitchFamily="2" charset="0"/>
            </a:endParaRPr>
          </a:p>
        </p:txBody>
      </p:sp>
      <p:sp>
        <p:nvSpPr>
          <p:cNvPr id="4" name="Text Placeholder 3">
            <a:extLst>
              <a:ext uri="{FF2B5EF4-FFF2-40B4-BE49-F238E27FC236}">
                <a16:creationId xmlns:a16="http://schemas.microsoft.com/office/drawing/2014/main" id="{23951129-7603-A943-6FF8-21F3733D7307}"/>
              </a:ext>
            </a:extLst>
          </p:cNvPr>
          <p:cNvSpPr>
            <a:spLocks noGrp="1"/>
          </p:cNvSpPr>
          <p:nvPr>
            <p:ph type="body" sz="quarter" idx="4294967295"/>
          </p:nvPr>
        </p:nvSpPr>
        <p:spPr>
          <a:xfrm>
            <a:off x="561181" y="4630521"/>
            <a:ext cx="11069638" cy="400050"/>
          </a:xfrm>
          <a:prstGeom prst="rect">
            <a:avLst/>
          </a:prstGeom>
        </p:spPr>
        <p:txBody>
          <a:bodyPr/>
          <a:lstStyle/>
          <a:p>
            <a:r>
              <a:rPr lang="en-US" dirty="0">
                <a:latin typeface="Arvo" panose="020B0604020202020204" charset="0"/>
              </a:rPr>
              <a:t>Concept Note</a:t>
            </a:r>
          </a:p>
          <a:p>
            <a:pPr marL="0" indent="0">
              <a:buNone/>
            </a:pPr>
            <a:r>
              <a:rPr lang="en-US" dirty="0"/>
              <a:t> </a:t>
            </a:r>
          </a:p>
        </p:txBody>
      </p:sp>
      <p:pic>
        <p:nvPicPr>
          <p:cNvPr id="10" name="Picture 9" descr="A picture containing text&#10;&#10;Description automatically generated">
            <a:extLst>
              <a:ext uri="{FF2B5EF4-FFF2-40B4-BE49-F238E27FC236}">
                <a16:creationId xmlns:a16="http://schemas.microsoft.com/office/drawing/2014/main" id="{BA20BBA8-E4D1-4BF7-0B98-914AF839BD43}"/>
              </a:ext>
            </a:extLst>
          </p:cNvPr>
          <p:cNvPicPr>
            <a:picLocks noChangeAspect="1"/>
          </p:cNvPicPr>
          <p:nvPr/>
        </p:nvPicPr>
        <p:blipFill>
          <a:blip r:embed="rId3"/>
          <a:stretch>
            <a:fillRect/>
          </a:stretch>
        </p:blipFill>
        <p:spPr>
          <a:xfrm>
            <a:off x="609602" y="363636"/>
            <a:ext cx="1809751" cy="457499"/>
          </a:xfrm>
          <a:prstGeom prst="rect">
            <a:avLst/>
          </a:prstGeom>
        </p:spPr>
      </p:pic>
      <p:sp>
        <p:nvSpPr>
          <p:cNvPr id="2" name="TextBox 1">
            <a:extLst>
              <a:ext uri="{FF2B5EF4-FFF2-40B4-BE49-F238E27FC236}">
                <a16:creationId xmlns:a16="http://schemas.microsoft.com/office/drawing/2014/main" id="{048008C5-85DC-0E03-5645-935941EB9C96}"/>
              </a:ext>
            </a:extLst>
          </p:cNvPr>
          <p:cNvSpPr txBox="1"/>
          <p:nvPr/>
        </p:nvSpPr>
        <p:spPr bwMode="auto">
          <a:xfrm>
            <a:off x="794094" y="4916904"/>
            <a:ext cx="4609812" cy="64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rtlCol="0" anchor="ctr" anchorCtr="0" compatLnSpc="1">
            <a:prstTxWarp prst="textNoShape">
              <a:avLst/>
            </a:prstTxWarp>
            <a:spAutoFit/>
          </a:bodyPr>
          <a:lstStyle/>
          <a:p>
            <a:pPr algn="l"/>
            <a:r>
              <a:rPr lang="en-US" sz="1800" dirty="0">
                <a:solidFill>
                  <a:schemeClr val="tx1"/>
                </a:solidFill>
                <a:latin typeface="Arvo" panose="020B0604020202020204" charset="0"/>
              </a:rPr>
              <a:t>August - September 2024 </a:t>
            </a:r>
          </a:p>
          <a:p>
            <a:pPr algn="l"/>
            <a:r>
              <a:rPr lang="en-US" dirty="0">
                <a:latin typeface="Arvo" panose="020B0604020202020204" charset="0"/>
              </a:rPr>
              <a:t>Middle East &amp; CIS</a:t>
            </a:r>
          </a:p>
        </p:txBody>
      </p:sp>
    </p:spTree>
    <p:extLst>
      <p:ext uri="{BB962C8B-B14F-4D97-AF65-F5344CB8AC3E}">
        <p14:creationId xmlns:p14="http://schemas.microsoft.com/office/powerpoint/2010/main" val="1961016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383A4B-C21C-8946-9BE9-211A9D7D47C6}"/>
              </a:ext>
            </a:extLst>
          </p:cNvPr>
          <p:cNvSpPr/>
          <p:nvPr/>
        </p:nvSpPr>
        <p:spPr>
          <a:xfrm>
            <a:off x="8137650" y="3428999"/>
            <a:ext cx="4054351" cy="3429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defRPr/>
            </a:pPr>
            <a:endParaRPr lang="en-US" sz="2400">
              <a:solidFill>
                <a:srgbClr val="0D274D"/>
              </a:solidFill>
              <a:latin typeface="CiscoSansTT ExtraLight" panose="020B0303020201020303" pitchFamily="34" charset="0"/>
            </a:endParaRPr>
          </a:p>
        </p:txBody>
      </p:sp>
      <p:sp>
        <p:nvSpPr>
          <p:cNvPr id="17" name="Title 3">
            <a:extLst>
              <a:ext uri="{FF2B5EF4-FFF2-40B4-BE49-F238E27FC236}">
                <a16:creationId xmlns:a16="http://schemas.microsoft.com/office/drawing/2014/main" id="{CB65C108-2D24-3541-AD41-3A3B705DE28A}"/>
              </a:ext>
            </a:extLst>
          </p:cNvPr>
          <p:cNvSpPr txBox="1">
            <a:spLocks/>
          </p:cNvSpPr>
          <p:nvPr/>
        </p:nvSpPr>
        <p:spPr bwMode="auto">
          <a:xfrm>
            <a:off x="2525861" y="255815"/>
            <a:ext cx="5444073" cy="84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899" tIns="60949" rIns="121899" bIns="60949" numCol="1" anchor="ctr" anchorCtr="0" compatLnSpc="1">
            <a:prstTxWarp prst="textNoShape">
              <a:avLst/>
            </a:prstTxWarp>
          </a:bodyPr>
          <a:lstStyle>
            <a:lvl1pPr algn="l" defTabSz="684196" rtl="0" eaLnBrk="1" fontAlgn="base" hangingPunct="1">
              <a:lnSpc>
                <a:spcPct val="80000"/>
              </a:lnSpc>
              <a:spcBef>
                <a:spcPct val="0"/>
              </a:spcBef>
              <a:spcAft>
                <a:spcPct val="0"/>
              </a:spcAft>
              <a:defRPr lang="en-US" sz="2800" b="0" i="0" u="none" kern="1200">
                <a:solidFill>
                  <a:schemeClr val="tx2"/>
                </a:solidFill>
                <a:latin typeface="+mj-lt"/>
                <a:ea typeface="CiscoSansTT Thin" charset="0"/>
                <a:cs typeface="CiscoSansTT Thin" charset="0"/>
              </a:defRPr>
            </a:lvl1pPr>
            <a:lvl2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189"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378"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566"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754"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defTabSz="912216">
              <a:defRPr/>
            </a:pPr>
            <a:r>
              <a:rPr lang="en-US">
                <a:solidFill>
                  <a:srgbClr val="282828"/>
                </a:solidFill>
                <a:latin typeface="CiscoSansTT ExtraLight"/>
                <a:cs typeface="CiscoSansTT" panose="020B0503020201020303" pitchFamily="34" charset="0"/>
              </a:rPr>
              <a:t>Introduction to Cybersecurity</a:t>
            </a:r>
            <a:endParaRPr lang="en-US" sz="1000">
              <a:solidFill>
                <a:srgbClr val="282828"/>
              </a:solidFill>
              <a:latin typeface="CiscoSansTT ExtraLight" panose="020B0303020201020303" pitchFamily="34" charset="0"/>
              <a:cs typeface="CiscoSansTT" panose="020B0503020201020303" pitchFamily="34" charset="0"/>
            </a:endParaRPr>
          </a:p>
        </p:txBody>
      </p:sp>
      <p:sp>
        <p:nvSpPr>
          <p:cNvPr id="38" name="TextBox 37"/>
          <p:cNvSpPr txBox="1"/>
          <p:nvPr/>
        </p:nvSpPr>
        <p:spPr>
          <a:xfrm>
            <a:off x="400836" y="1312756"/>
            <a:ext cx="3585123" cy="4015843"/>
          </a:xfrm>
          <a:prstGeom prst="rect">
            <a:avLst/>
          </a:prstGeom>
          <a:noFill/>
        </p:spPr>
        <p:txBody>
          <a:bodyPr wrap="square" lIns="0" tIns="0" rIns="0" bIns="0" rtlCol="0">
            <a:spAutoFit/>
          </a:bodyPr>
          <a:lstStyle/>
          <a:p>
            <a:pPr defTabSz="609570" fontAlgn="base">
              <a:spcBef>
                <a:spcPct val="0"/>
              </a:spcBef>
              <a:spcAft>
                <a:spcPts val="667"/>
              </a:spcAft>
              <a:defRPr/>
            </a:pPr>
            <a:r>
              <a:rPr lang="en-US" sz="1867" b="1">
                <a:solidFill>
                  <a:srgbClr val="6EBE4A">
                    <a:lumMod val="75000"/>
                  </a:srgbClr>
                </a:solidFill>
                <a:latin typeface="CiscoSans Bold" panose="020B0503020201020303" pitchFamily="34" charset="0"/>
                <a:ea typeface="ＭＳ Ｐゴシック" pitchFamily="34" charset="-128"/>
                <a:cs typeface="CiscoSansTT" panose="020B0503020201020303" pitchFamily="34" charset="0"/>
              </a:rPr>
              <a:t>Course Overview</a:t>
            </a:r>
            <a:br>
              <a:rPr lang="en-US" sz="1867">
                <a:solidFill>
                  <a:srgbClr val="1E4471"/>
                </a:solidFill>
                <a:latin typeface="CiscoSansTT ExtraLight" panose="020B0303020201020303" pitchFamily="34" charset="0"/>
                <a:ea typeface="ＭＳ Ｐゴシック" pitchFamily="34" charset="-128"/>
              </a:rPr>
            </a:br>
            <a:r>
              <a:rPr lang="en-US" sz="1333">
                <a:solidFill>
                  <a:srgbClr val="1E4471"/>
                </a:solidFill>
                <a:latin typeface="CiscoSansTT ExtraLight" panose="020B0303020201020303" pitchFamily="34" charset="0"/>
                <a:ea typeface="ＭＳ Ｐゴシック" pitchFamily="34" charset="-128"/>
              </a:rPr>
              <a:t>This c</a:t>
            </a:r>
            <a:r>
              <a:rPr lang="en-US" sz="1333">
                <a:solidFill>
                  <a:srgbClr val="282828"/>
                </a:solidFill>
                <a:latin typeface="CiscoSansTT ExtraLight" panose="020B0303020201020303" pitchFamily="34" charset="0"/>
                <a:ea typeface="ＭＳ Ｐゴシック" pitchFamily="34" charset="-128"/>
              </a:rPr>
              <a:t>ourse explores cyber trends, threats, and staying safe in cyberspace, and protecting personal and company data. </a:t>
            </a:r>
          </a:p>
          <a:p>
            <a:pPr defTabSz="609570" fontAlgn="base">
              <a:spcBef>
                <a:spcPts val="800"/>
              </a:spcBef>
              <a:spcAft>
                <a:spcPts val="667"/>
              </a:spcAft>
              <a:defRPr/>
            </a:pPr>
            <a:r>
              <a:rPr lang="en-US" sz="1867" b="1">
                <a:solidFill>
                  <a:srgbClr val="6EBE4A">
                    <a:lumMod val="75000"/>
                  </a:srgbClr>
                </a:solidFill>
                <a:latin typeface="CiscoSans Bold" panose="020B0503020201020303" pitchFamily="34" charset="0"/>
                <a:ea typeface="ＭＳ Ｐゴシック" pitchFamily="34" charset="-128"/>
                <a:cs typeface="CiscoSansTT" panose="020B0503020201020303" pitchFamily="34" charset="0"/>
              </a:rPr>
              <a:t>Benefits</a:t>
            </a:r>
            <a:br>
              <a:rPr lang="en-US" sz="1867">
                <a:solidFill>
                  <a:srgbClr val="1E4471"/>
                </a:solidFill>
                <a:latin typeface="CiscoSansTT ExtraLight" panose="020B0303020201020303" pitchFamily="34" charset="0"/>
                <a:ea typeface="ＭＳ Ｐゴシック" pitchFamily="34" charset="-128"/>
              </a:rPr>
            </a:br>
            <a:r>
              <a:rPr lang="en-US" sz="1333">
                <a:solidFill>
                  <a:srgbClr val="282828"/>
                </a:solidFill>
                <a:latin typeface="CiscoSansTT ExtraLight" panose="020B0303020201020303" pitchFamily="34" charset="0"/>
                <a:ea typeface="ＭＳ Ｐゴシック" pitchFamily="34" charset="-128"/>
              </a:rPr>
              <a:t>Today’s interconnected world makes everyone more susceptible to cyber-attacks. Teach how to protect personal data and privacy online, in social media, and why more and more IT jobs require cybersecurity awareness and understanding. </a:t>
            </a:r>
          </a:p>
          <a:p>
            <a:pPr defTabSz="609570" fontAlgn="base">
              <a:spcBef>
                <a:spcPts val="800"/>
              </a:spcBef>
              <a:spcAft>
                <a:spcPts val="400"/>
              </a:spcAft>
              <a:defRPr/>
            </a:pPr>
            <a:r>
              <a:rPr lang="en-US" sz="1867" b="1">
                <a:solidFill>
                  <a:srgbClr val="6EBE4A">
                    <a:lumMod val="75000"/>
                  </a:srgbClr>
                </a:solidFill>
                <a:latin typeface="CiscoSans Bold" panose="020B0503020201020303" pitchFamily="34" charset="0"/>
                <a:ea typeface="ＭＳ Ｐゴシック" pitchFamily="34" charset="-128"/>
                <a:cs typeface="CiscoSansTT" panose="020B0503020201020303" pitchFamily="34" charset="0"/>
              </a:rPr>
              <a:t>Explore Opportunities in Technology</a:t>
            </a:r>
            <a:endParaRPr lang="en-US" sz="2400" b="1">
              <a:solidFill>
                <a:srgbClr val="6EBE4A">
                  <a:lumMod val="75000"/>
                </a:srgbClr>
              </a:solidFill>
              <a:latin typeface="CiscoSans Bold" panose="020B0503020201020303" pitchFamily="34" charset="0"/>
              <a:ea typeface="ＭＳ Ｐゴシック" pitchFamily="34" charset="-128"/>
              <a:cs typeface="CiscoSansTT" panose="020B0503020201020303" pitchFamily="34" charset="0"/>
            </a:endParaRPr>
          </a:p>
          <a:p>
            <a:pPr marL="228589" indent="-228589" defTabSz="609570" fontAlgn="base">
              <a:spcAft>
                <a:spcPts val="400"/>
              </a:spcAft>
              <a:buSzPct val="80000"/>
              <a:buFont typeface="Wingdings" pitchFamily="2" charset="2"/>
              <a:buChar char="ü"/>
              <a:defRPr/>
            </a:pPr>
            <a:r>
              <a:rPr lang="en-US" sz="1333">
                <a:solidFill>
                  <a:srgbClr val="282828"/>
                </a:solidFill>
                <a:latin typeface="CiscoSansTT ExtraLight" panose="020B0303020201020303" pitchFamily="34" charset="0"/>
                <a:ea typeface="ＭＳ Ｐゴシック" pitchFamily="34" charset="-128"/>
              </a:rPr>
              <a:t>Builds cybersecurity understanding for a secure and safe digital life</a:t>
            </a:r>
          </a:p>
          <a:p>
            <a:pPr marL="228589" indent="-228589" defTabSz="609570" fontAlgn="base">
              <a:spcAft>
                <a:spcPts val="400"/>
              </a:spcAft>
              <a:buSzPct val="80000"/>
              <a:buFont typeface="Wingdings" pitchFamily="2" charset="2"/>
              <a:buChar char="ü"/>
              <a:defRPr/>
            </a:pPr>
            <a:r>
              <a:rPr lang="en-US" sz="1333">
                <a:solidFill>
                  <a:srgbClr val="282828"/>
                </a:solidFill>
                <a:latin typeface="CiscoSansTT ExtraLight" panose="020B0303020201020303" pitchFamily="34" charset="0"/>
                <a:ea typeface="ＭＳ Ｐゴシック" pitchFamily="34" charset="-128"/>
              </a:rPr>
              <a:t>Explores many career possibilities cybersecurity skills offers</a:t>
            </a:r>
          </a:p>
        </p:txBody>
      </p:sp>
      <p:sp>
        <p:nvSpPr>
          <p:cNvPr id="41" name="TextBox 40">
            <a:extLst>
              <a:ext uri="{FF2B5EF4-FFF2-40B4-BE49-F238E27FC236}">
                <a16:creationId xmlns:a16="http://schemas.microsoft.com/office/drawing/2014/main" id="{9B9E1EE4-1315-9B4A-B6D9-40E301901D04}"/>
              </a:ext>
            </a:extLst>
          </p:cNvPr>
          <p:cNvSpPr txBox="1"/>
          <p:nvPr/>
        </p:nvSpPr>
        <p:spPr>
          <a:xfrm>
            <a:off x="8857634" y="4075148"/>
            <a:ext cx="3334367" cy="1587679"/>
          </a:xfrm>
          <a:prstGeom prst="rect">
            <a:avLst/>
          </a:prstGeom>
          <a:noFill/>
        </p:spPr>
        <p:txBody>
          <a:bodyPr wrap="square" lIns="0" tIns="0" rIns="0" bIns="0" numCol="1" rtlCol="0" anchor="t">
            <a:spAutoFit/>
          </a:bodyPr>
          <a:lstStyle/>
          <a:p>
            <a:pPr defTabSz="609570" fontAlgn="base">
              <a:spcBef>
                <a:spcPct val="0"/>
              </a:spcBef>
              <a:spcAft>
                <a:spcPts val="267"/>
              </a:spcAft>
              <a:defRPr/>
            </a:pPr>
            <a:r>
              <a:rPr lang="en-US" sz="1867" b="1">
                <a:solidFill>
                  <a:srgbClr val="6EBE4A"/>
                </a:solidFill>
                <a:latin typeface="CiscoSans Bold" panose="020B0503020201020303" pitchFamily="34" charset="0"/>
                <a:ea typeface="ＭＳ Ｐゴシック" pitchFamily="34" charset="-128"/>
                <a:cs typeface="CiscoSansTT" panose="020B0503020201020303" pitchFamily="34" charset="0"/>
              </a:rPr>
              <a:t>Requirements</a:t>
            </a:r>
          </a:p>
          <a:p>
            <a:pPr marL="121914" indent="-121914" defTabSz="609570" fontAlgn="base">
              <a:spcBef>
                <a:spcPct val="0"/>
              </a:spcBef>
              <a:spcAft>
                <a:spcPts val="267"/>
              </a:spcAft>
              <a:buSzPct val="80000"/>
              <a:buFont typeface="Arial" panose="020B0604020202020204" pitchFamily="34" charset="0"/>
              <a:buChar char="•"/>
              <a:defRPr/>
            </a:pPr>
            <a:r>
              <a:rPr lang="en-US" sz="1200">
                <a:solidFill>
                  <a:srgbClr val="FFFFFF"/>
                </a:solidFill>
                <a:latin typeface="CiscoSansTT ExtraLight" panose="020B0303020201020303" pitchFamily="34" charset="0"/>
                <a:ea typeface="ＭＳ Ｐゴシック" pitchFamily="34" charset="-128"/>
                <a:cs typeface="CiscoSansTT" panose="020B0503020201020303" pitchFamily="34" charset="0"/>
              </a:rPr>
              <a:t>ASC Alignment Required: Recommended</a:t>
            </a:r>
          </a:p>
          <a:p>
            <a:pPr marL="121914" indent="-121914" defTabSz="609570" fontAlgn="base">
              <a:spcBef>
                <a:spcPct val="0"/>
              </a:spcBef>
              <a:spcAft>
                <a:spcPts val="267"/>
              </a:spcAft>
              <a:buSzPct val="80000"/>
              <a:buFont typeface="Arial" panose="020B0604020202020204" pitchFamily="34" charset="0"/>
              <a:buChar char="•"/>
              <a:defRPr/>
            </a:pPr>
            <a:r>
              <a:rPr lang="en-US" sz="1200">
                <a:solidFill>
                  <a:srgbClr val="FFFFFF"/>
                </a:solidFill>
                <a:latin typeface="CiscoSansTT ExtraLight" panose="020B0303020201020303" pitchFamily="34" charset="0"/>
                <a:ea typeface="ＭＳ Ｐゴシック" pitchFamily="34" charset="-128"/>
                <a:cs typeface="CiscoSansTT" panose="020B0503020201020303" pitchFamily="34" charset="0"/>
              </a:rPr>
              <a:t>Instructor Training: Optional</a:t>
            </a:r>
          </a:p>
          <a:p>
            <a:pPr marL="121914" indent="-121914" defTabSz="609570" fontAlgn="base">
              <a:spcBef>
                <a:spcPct val="0"/>
              </a:spcBef>
              <a:spcAft>
                <a:spcPts val="267"/>
              </a:spcAft>
              <a:buSzPct val="80000"/>
              <a:buFont typeface="Arial" panose="020B0604020202020204" pitchFamily="34" charset="0"/>
              <a:buChar char="•"/>
              <a:defRPr/>
            </a:pPr>
            <a:r>
              <a:rPr lang="en-US" sz="1200">
                <a:solidFill>
                  <a:srgbClr val="FFFFFF"/>
                </a:solidFill>
                <a:latin typeface="CiscoSansTT ExtraLight" panose="020B0303020201020303" pitchFamily="34" charset="0"/>
                <a:ea typeface="ＭＳ Ｐゴシック" pitchFamily="34" charset="-128"/>
                <a:cs typeface="CiscoSansTT" panose="020B0503020201020303" pitchFamily="34" charset="0"/>
              </a:rPr>
              <a:t>Basic Equipment: Computer/Mobile Device and Internet</a:t>
            </a:r>
          </a:p>
          <a:p>
            <a:pPr marL="121914" indent="-121914" defTabSz="609570" fontAlgn="base">
              <a:spcBef>
                <a:spcPct val="0"/>
              </a:spcBef>
              <a:spcAft>
                <a:spcPts val="267"/>
              </a:spcAft>
              <a:buSzPct val="80000"/>
              <a:buFont typeface="Arial" panose="020B0604020202020204" pitchFamily="34" charset="0"/>
              <a:buChar char="•"/>
              <a:defRPr/>
            </a:pPr>
            <a:r>
              <a:rPr lang="en-US" sz="1200">
                <a:solidFill>
                  <a:srgbClr val="FFFFFF"/>
                </a:solidFill>
                <a:latin typeface="CiscoSansTT ExtraLight" panose="020B0303020201020303" pitchFamily="34" charset="0"/>
                <a:ea typeface="ＭＳ Ｐゴシック" pitchFamily="34" charset="-128"/>
                <a:cs typeface="CiscoSansTT" panose="020B0503020201020303" pitchFamily="34" charset="0"/>
              </a:rPr>
              <a:t>Additional Equipment Required: No</a:t>
            </a:r>
          </a:p>
          <a:p>
            <a:pPr marL="121282" indent="-121282" defTabSz="609570" fontAlgn="base">
              <a:spcBef>
                <a:spcPct val="0"/>
              </a:spcBef>
              <a:spcAft>
                <a:spcPts val="267"/>
              </a:spcAft>
              <a:buSzPct val="80000"/>
              <a:buFont typeface="Arial" panose="020B0604020202020204" pitchFamily="34" charset="0"/>
              <a:buChar char="•"/>
              <a:defRPr/>
            </a:pPr>
            <a:endParaRPr lang="en-US" sz="1200">
              <a:solidFill>
                <a:srgbClr val="FFFFFF"/>
              </a:solidFill>
              <a:latin typeface="CiscoSansTT ExtraLight" panose="020B0303020201020303" pitchFamily="34" charset="0"/>
              <a:ea typeface="ＭＳ Ｐゴシック" pitchFamily="34" charset="-128"/>
              <a:cs typeface="CiscoSansTT" panose="020B0503020201020303" pitchFamily="34" charset="0"/>
            </a:endParaRPr>
          </a:p>
        </p:txBody>
      </p:sp>
      <p:graphicFrame>
        <p:nvGraphicFramePr>
          <p:cNvPr id="7" name="Table 6">
            <a:extLst>
              <a:ext uri="{FF2B5EF4-FFF2-40B4-BE49-F238E27FC236}">
                <a16:creationId xmlns:a16="http://schemas.microsoft.com/office/drawing/2014/main" id="{B907BEE7-BC07-E84B-AC68-C6502F270785}"/>
              </a:ext>
            </a:extLst>
          </p:cNvPr>
          <p:cNvGraphicFramePr>
            <a:graphicFrameLocks noGrp="1"/>
          </p:cNvGraphicFramePr>
          <p:nvPr/>
        </p:nvGraphicFramePr>
        <p:xfrm>
          <a:off x="4318718" y="1763201"/>
          <a:ext cx="3671892" cy="3275555"/>
        </p:xfrm>
        <a:graphic>
          <a:graphicData uri="http://schemas.openxmlformats.org/drawingml/2006/table">
            <a:tbl>
              <a:tblPr bandRow="1">
                <a:tableStyleId>{0E3FDE45-AF77-4B5C-9715-49D594BDF05E}</a:tableStyleId>
              </a:tblPr>
              <a:tblGrid>
                <a:gridCol w="3671892">
                  <a:extLst>
                    <a:ext uri="{9D8B030D-6E8A-4147-A177-3AD203B41FA5}">
                      <a16:colId xmlns:a16="http://schemas.microsoft.com/office/drawing/2014/main" val="3540367839"/>
                    </a:ext>
                  </a:extLst>
                </a:gridCol>
              </a:tblGrid>
              <a:tr h="494453">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i="0" kern="1200">
                          <a:solidFill>
                            <a:schemeClr val="tx1"/>
                          </a:solidFill>
                          <a:latin typeface="CiscoSansTT ExtraLight"/>
                          <a:ea typeface="+mn-ea"/>
                          <a:cs typeface="+mn-cs"/>
                        </a:rPr>
                        <a:t>Target Audience:</a:t>
                      </a:r>
                      <a:r>
                        <a:rPr lang="en-US" sz="1200" b="0" i="0" kern="1200">
                          <a:solidFill>
                            <a:schemeClr val="tx1"/>
                          </a:solidFill>
                          <a:latin typeface="CiscoSansTT ExtraLight"/>
                          <a:ea typeface="+mn-ea"/>
                          <a:cs typeface="+mn-cs"/>
                        </a:rPr>
                        <a:t> Secondary and 2-Year college students, general audience </a:t>
                      </a:r>
                      <a:endParaRPr lang="en-US" sz="1200" b="0" i="0" kern="1200">
                        <a:solidFill>
                          <a:schemeClr val="tx1"/>
                        </a:solidFill>
                        <a:latin typeface="CiscoSansTT ExtraLight" panose="020B0303020201020303" pitchFamily="34" charset="0"/>
                        <a:ea typeface="+mn-ea"/>
                        <a:cs typeface="+mn-cs"/>
                      </a:endParaRPr>
                    </a:p>
                  </a:txBody>
                  <a:tcPr marL="121920" marR="121920" marT="60960" marB="60960"/>
                </a:tc>
                <a:extLst>
                  <a:ext uri="{0D108BD9-81ED-4DB2-BD59-A6C34878D82A}">
                    <a16:rowId xmlns:a16="http://schemas.microsoft.com/office/drawing/2014/main" val="325266121"/>
                  </a:ext>
                </a:extLst>
              </a:tr>
              <a:tr h="335785">
                <a:tc>
                  <a:txBody>
                    <a:bodyPr/>
                    <a:lstStyle/>
                    <a:p>
                      <a:pPr marL="0" marR="0" lvl="0" indent="0" algn="l" defTabSz="68576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latin typeface="CiscoSansTT ExtraLight"/>
                          <a:ea typeface="+mn-ea"/>
                          <a:cs typeface="+mn-cs"/>
                        </a:rPr>
                        <a:t>Estimated Time to Completion:</a:t>
                      </a:r>
                      <a:r>
                        <a:rPr lang="en-US" sz="1200" b="0" i="0" kern="1200">
                          <a:solidFill>
                            <a:schemeClr val="tx1"/>
                          </a:solidFill>
                          <a:latin typeface="CiscoSansTT ExtraLight"/>
                          <a:ea typeface="+mn-ea"/>
                          <a:cs typeface="+mn-cs"/>
                        </a:rPr>
                        <a:t> 6 hours</a:t>
                      </a:r>
                    </a:p>
                  </a:txBody>
                  <a:tcPr marL="121920" marR="121920" marT="60960" marB="60960"/>
                </a:tc>
                <a:extLst>
                  <a:ext uri="{0D108BD9-81ED-4DB2-BD59-A6C34878D82A}">
                    <a16:rowId xmlns:a16="http://schemas.microsoft.com/office/drawing/2014/main" val="1232155172"/>
                  </a:ext>
                </a:extLst>
              </a:tr>
              <a:tr h="327680">
                <a:tc>
                  <a:txBody>
                    <a:bodyPr/>
                    <a:lstStyle/>
                    <a:p>
                      <a:pPr marL="0" marR="0" lvl="0" indent="0" algn="l" defTabSz="68576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latin typeface="CiscoSansTT ExtraLight"/>
                          <a:ea typeface="+mn-ea"/>
                          <a:cs typeface="+mn-cs"/>
                        </a:rPr>
                        <a:t>Prerequisites:</a:t>
                      </a:r>
                      <a:r>
                        <a:rPr lang="en-US" sz="1200" b="0" i="0" kern="1200">
                          <a:solidFill>
                            <a:schemeClr val="tx1"/>
                          </a:solidFill>
                          <a:latin typeface="CiscoSansTT ExtraLight"/>
                          <a:ea typeface="+mn-ea"/>
                          <a:cs typeface="+mn-cs"/>
                        </a:rPr>
                        <a:t> None</a:t>
                      </a:r>
                    </a:p>
                  </a:txBody>
                  <a:tcPr marL="121920" marR="121920" marT="60960" marB="60960"/>
                </a:tc>
                <a:extLst>
                  <a:ext uri="{0D108BD9-81ED-4DB2-BD59-A6C34878D82A}">
                    <a16:rowId xmlns:a16="http://schemas.microsoft.com/office/drawing/2014/main" val="523313112"/>
                  </a:ext>
                </a:extLst>
              </a:tr>
              <a:tr h="325120">
                <a:tc>
                  <a:txBody>
                    <a:bodyPr/>
                    <a:lstStyle/>
                    <a:p>
                      <a:pPr marL="0" marR="0" lvl="0" indent="0" algn="l" defTabSz="68576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latin typeface="CiscoSansTT ExtraLight"/>
                          <a:ea typeface="+mn-ea"/>
                          <a:cs typeface="+mn-cs"/>
                        </a:rPr>
                        <a:t>Course Delivery:</a:t>
                      </a:r>
                      <a:r>
                        <a:rPr lang="en-US" sz="1200" b="0" i="0" kern="1200">
                          <a:solidFill>
                            <a:schemeClr val="tx1"/>
                          </a:solidFill>
                          <a:latin typeface="CiscoSansTT ExtraLight"/>
                          <a:ea typeface="+mn-ea"/>
                          <a:cs typeface="+mn-cs"/>
                        </a:rPr>
                        <a:t> Instructor-led or Self-paced</a:t>
                      </a:r>
                    </a:p>
                  </a:txBody>
                  <a:tcPr marL="121920" marR="121920" marT="60960" marB="60960"/>
                </a:tc>
                <a:extLst>
                  <a:ext uri="{0D108BD9-81ED-4DB2-BD59-A6C34878D82A}">
                    <a16:rowId xmlns:a16="http://schemas.microsoft.com/office/drawing/2014/main" val="3019388424"/>
                  </a:ext>
                </a:extLst>
              </a:tr>
              <a:tr h="914400">
                <a:tc>
                  <a:txBody>
                    <a:bodyPr/>
                    <a:lstStyle/>
                    <a:p>
                      <a:pPr marL="0" lvl="0" indent="0">
                        <a:spcAft>
                          <a:spcPts val="0"/>
                        </a:spcAft>
                        <a:buSzPct val="80000"/>
                        <a:buFont typeface="Arial" panose="020B0604020202020204" pitchFamily="34" charset="0"/>
                        <a:buNone/>
                        <a:defRPr/>
                      </a:pPr>
                      <a:r>
                        <a:rPr lang="en-US" sz="1200" b="1" i="0" kern="1200">
                          <a:solidFill>
                            <a:schemeClr val="tx1"/>
                          </a:solidFill>
                          <a:latin typeface="CiscoSansTT ExtraLight"/>
                          <a:ea typeface="+mn-ea"/>
                          <a:cs typeface="+mn-cs"/>
                        </a:rPr>
                        <a:t>Learning Component Highlights:</a:t>
                      </a:r>
                    </a:p>
                    <a:p>
                      <a:pPr marL="234950" lvl="1" indent="-168275">
                        <a:spcAft>
                          <a:spcPts val="0"/>
                        </a:spcAft>
                        <a:buSzPct val="80000"/>
                        <a:buFont typeface="Wingdings" pitchFamily="2" charset="2"/>
                        <a:buChar char="ü"/>
                        <a:tabLst/>
                        <a:defRPr/>
                      </a:pPr>
                      <a:r>
                        <a:rPr lang="en-US" sz="1200" b="0" i="0" kern="1200">
                          <a:solidFill>
                            <a:schemeClr val="tx1"/>
                          </a:solidFill>
                          <a:latin typeface="CiscoSansTT ExtraLight" panose="020B0303020201020303" pitchFamily="34" charset="0"/>
                          <a:ea typeface="+mn-ea"/>
                          <a:cs typeface="+mn-cs"/>
                        </a:rPr>
                        <a:t>5 modules and 7 practice labs</a:t>
                      </a:r>
                    </a:p>
                    <a:p>
                      <a:pPr marL="234950" lvl="1" indent="-168275">
                        <a:spcAft>
                          <a:spcPts val="0"/>
                        </a:spcAft>
                        <a:buSzPct val="80000"/>
                        <a:buFont typeface="Wingdings" pitchFamily="2" charset="2"/>
                        <a:buChar char="ü"/>
                        <a:tabLst/>
                        <a:defRPr/>
                      </a:pPr>
                      <a:r>
                        <a:rPr lang="en-US" sz="1200" b="0" i="0" kern="1200">
                          <a:solidFill>
                            <a:schemeClr val="tx1"/>
                          </a:solidFill>
                          <a:latin typeface="CiscoSansTT ExtraLight" panose="020B0303020201020303" pitchFamily="34" charset="0"/>
                          <a:ea typeface="+mn-ea"/>
                          <a:cs typeface="+mn-cs"/>
                        </a:rPr>
                        <a:t>Interactive activities &amp; quizzes</a:t>
                      </a:r>
                    </a:p>
                    <a:p>
                      <a:pPr marL="234950" lvl="1" indent="-168275">
                        <a:spcAft>
                          <a:spcPts val="0"/>
                        </a:spcAft>
                        <a:buSzPct val="80000"/>
                        <a:buFont typeface="Wingdings" pitchFamily="2" charset="2"/>
                        <a:buChar char="ü"/>
                        <a:tabLst/>
                        <a:defRPr/>
                      </a:pPr>
                      <a:r>
                        <a:rPr lang="en-US" sz="1200" b="0" i="0" kern="1200">
                          <a:solidFill>
                            <a:schemeClr val="tx1"/>
                          </a:solidFill>
                          <a:latin typeface="CiscoSansTT ExtraLight" panose="020B0303020201020303" pitchFamily="34" charset="0"/>
                          <a:ea typeface="+mn-ea"/>
                          <a:cs typeface="+mn-cs"/>
                        </a:rPr>
                        <a:t>1 final exam</a:t>
                      </a:r>
                    </a:p>
                  </a:txBody>
                  <a:tcPr marL="121920" marR="121920" marT="60960" marB="60960"/>
                </a:tc>
                <a:extLst>
                  <a:ext uri="{0D108BD9-81ED-4DB2-BD59-A6C34878D82A}">
                    <a16:rowId xmlns:a16="http://schemas.microsoft.com/office/drawing/2014/main" val="2501333543"/>
                  </a:ext>
                </a:extLst>
              </a:tr>
              <a:tr h="383664">
                <a:tc>
                  <a:txBody>
                    <a:bodyPr/>
                    <a:lstStyle/>
                    <a:p>
                      <a:pPr marL="0" marR="0" lvl="0" indent="0" algn="l" defTabSz="68576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latin typeface="CiscoSansTT ExtraLight"/>
                          <a:ea typeface="+mn-ea"/>
                          <a:cs typeface="+mn-cs"/>
                        </a:rPr>
                        <a:t>Course Recognitions:</a:t>
                      </a:r>
                      <a:r>
                        <a:rPr lang="en-US" sz="1200" b="0" i="0" kern="1200">
                          <a:solidFill>
                            <a:schemeClr val="tx1"/>
                          </a:solidFill>
                          <a:latin typeface="CiscoSansTT ExtraLight"/>
                          <a:ea typeface="+mn-ea"/>
                          <a:cs typeface="+mn-cs"/>
                        </a:rPr>
                        <a:t> Digital Badge</a:t>
                      </a:r>
                    </a:p>
                  </a:txBody>
                  <a:tcPr marL="121920" marR="121920" marT="60960" marB="60960"/>
                </a:tc>
                <a:extLst>
                  <a:ext uri="{0D108BD9-81ED-4DB2-BD59-A6C34878D82A}">
                    <a16:rowId xmlns:a16="http://schemas.microsoft.com/office/drawing/2014/main" val="3100372986"/>
                  </a:ext>
                </a:extLst>
              </a:tr>
              <a:tr h="494453">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i="0" kern="1200">
                          <a:solidFill>
                            <a:schemeClr val="tx1"/>
                          </a:solidFill>
                          <a:latin typeface="CiscoSansTT ExtraLight"/>
                          <a:ea typeface="+mn-ea"/>
                          <a:cs typeface="+mn-cs"/>
                        </a:rPr>
                        <a:t>Recommended Next Course: </a:t>
                      </a:r>
                      <a:br>
                        <a:rPr lang="en-US" sz="1200" b="0" i="0" kern="1200">
                          <a:solidFill>
                            <a:srgbClr val="282828"/>
                          </a:solidFill>
                          <a:latin typeface="CiscoSansTT ExtraLight"/>
                          <a:ea typeface="+mn-ea"/>
                          <a:cs typeface="+mn-cs"/>
                        </a:rPr>
                      </a:br>
                      <a:r>
                        <a:rPr lang="en-US" sz="1200" b="0" i="0" kern="1200">
                          <a:solidFill>
                            <a:schemeClr val="tx1"/>
                          </a:solidFill>
                          <a:latin typeface="CiscoSansTT ExtraLight"/>
                          <a:ea typeface="+mn-ea"/>
                          <a:cs typeface="+mn-cs"/>
                        </a:rPr>
                        <a:t>Networking Essentials or Cybersecurity Essentials</a:t>
                      </a:r>
                    </a:p>
                  </a:txBody>
                  <a:tcPr marL="121920" marR="121920" marT="60960" marB="60960"/>
                </a:tc>
                <a:extLst>
                  <a:ext uri="{0D108BD9-81ED-4DB2-BD59-A6C34878D82A}">
                    <a16:rowId xmlns:a16="http://schemas.microsoft.com/office/drawing/2014/main" val="3151956869"/>
                  </a:ext>
                </a:extLst>
              </a:tr>
            </a:tbl>
          </a:graphicData>
        </a:graphic>
      </p:graphicFrame>
      <p:sp>
        <p:nvSpPr>
          <p:cNvPr id="26" name="TextBox 25">
            <a:extLst>
              <a:ext uri="{FF2B5EF4-FFF2-40B4-BE49-F238E27FC236}">
                <a16:creationId xmlns:a16="http://schemas.microsoft.com/office/drawing/2014/main" id="{2668E237-EC30-7840-A41B-80FC984056FE}"/>
              </a:ext>
            </a:extLst>
          </p:cNvPr>
          <p:cNvSpPr txBox="1"/>
          <p:nvPr/>
        </p:nvSpPr>
        <p:spPr>
          <a:xfrm>
            <a:off x="4333961" y="1312757"/>
            <a:ext cx="3524081" cy="287323"/>
          </a:xfrm>
          <a:prstGeom prst="rect">
            <a:avLst/>
          </a:prstGeom>
          <a:noFill/>
        </p:spPr>
        <p:txBody>
          <a:bodyPr wrap="square" lIns="0" tIns="0" rIns="0" bIns="0" rtlCol="0">
            <a:spAutoFit/>
          </a:bodyPr>
          <a:lstStyle/>
          <a:p>
            <a:pPr defTabSz="609570" fontAlgn="base">
              <a:spcBef>
                <a:spcPts val="800"/>
              </a:spcBef>
              <a:spcAft>
                <a:spcPts val="267"/>
              </a:spcAft>
              <a:defRPr/>
            </a:pPr>
            <a:r>
              <a:rPr lang="en-US" sz="1867" b="1">
                <a:solidFill>
                  <a:srgbClr val="6EBE4A">
                    <a:lumMod val="75000"/>
                  </a:srgbClr>
                </a:solidFill>
                <a:latin typeface="CiscoSans Bold" panose="020B0503020201020303" pitchFamily="34" charset="0"/>
                <a:ea typeface="ＭＳ Ｐゴシック" pitchFamily="34" charset="-128"/>
                <a:cs typeface="CiscoSansTT" panose="020B0503020201020303" pitchFamily="34" charset="0"/>
              </a:rPr>
              <a:t>Course Details</a:t>
            </a:r>
          </a:p>
        </p:txBody>
      </p:sp>
      <p:sp>
        <p:nvSpPr>
          <p:cNvPr id="15" name="TextBox 14">
            <a:extLst>
              <a:ext uri="{FF2B5EF4-FFF2-40B4-BE49-F238E27FC236}">
                <a16:creationId xmlns:a16="http://schemas.microsoft.com/office/drawing/2014/main" id="{759FC0C2-B908-7648-96BF-79D4AA89D35F}"/>
              </a:ext>
            </a:extLst>
          </p:cNvPr>
          <p:cNvSpPr txBox="1"/>
          <p:nvPr/>
        </p:nvSpPr>
        <p:spPr>
          <a:xfrm>
            <a:off x="4667818" y="5615923"/>
            <a:ext cx="2522692" cy="184666"/>
          </a:xfrm>
          <a:prstGeom prst="rect">
            <a:avLst/>
          </a:prstGeom>
          <a:noFill/>
        </p:spPr>
        <p:txBody>
          <a:bodyPr wrap="square" lIns="0" tIns="0" rIns="0" bIns="0" rtlCol="0">
            <a:spAutoFit/>
          </a:bodyPr>
          <a:lstStyle/>
          <a:p>
            <a:pPr algn="ctr" defTabSz="609570" fontAlgn="base">
              <a:spcBef>
                <a:spcPct val="0"/>
              </a:spcBef>
              <a:spcAft>
                <a:spcPts val="933"/>
              </a:spcAft>
              <a:defRPr/>
            </a:pPr>
            <a:r>
              <a:rPr lang="en-US" sz="1200" b="1">
                <a:solidFill>
                  <a:srgbClr val="1E4471"/>
                </a:solidFill>
                <a:latin typeface="CiscoSansTT ExtraLight" panose="020B0303020201020303" pitchFamily="34" charset="0"/>
                <a:ea typeface="ＭＳ Ｐゴシック" pitchFamily="34" charset="-128"/>
                <a:cs typeface="CiscoSansTT ExtraLight" panose="020B0303020201020303" pitchFamily="34" charset="0"/>
                <a:hlinkClick r:id="rId3"/>
              </a:rPr>
              <a:t>skillsforall.com </a:t>
            </a:r>
            <a:r>
              <a:rPr lang="en-US" sz="1200" b="1">
                <a:solidFill>
                  <a:srgbClr val="1E4471"/>
                </a:solidFill>
                <a:latin typeface="CiscoSansTT ExtraLight" panose="020B0303020201020303" pitchFamily="34" charset="0"/>
                <a:ea typeface="ＭＳ Ｐゴシック" pitchFamily="34" charset="-128"/>
                <a:cs typeface="CiscoSansTT ExtraLight" panose="020B0303020201020303" pitchFamily="34" charset="0"/>
              </a:rPr>
              <a:t>| </a:t>
            </a:r>
            <a:r>
              <a:rPr lang="en-US" sz="1200" b="1">
                <a:solidFill>
                  <a:srgbClr val="1E4471"/>
                </a:solidFill>
                <a:latin typeface="CiscoSansTT ExtraLight" panose="020B0303020201020303" pitchFamily="34" charset="0"/>
                <a:ea typeface="ＭＳ Ｐゴシック" pitchFamily="34" charset="-128"/>
                <a:cs typeface="CiscoSansTT ExtraLight" panose="020B0303020201020303" pitchFamily="34" charset="0"/>
                <a:hlinkClick r:id="rId4"/>
              </a:rPr>
              <a:t>netacad.com</a:t>
            </a:r>
            <a:endParaRPr lang="en-US" sz="1133" b="1">
              <a:solidFill>
                <a:srgbClr val="FFFFFF"/>
              </a:solidFill>
              <a:latin typeface="CiscoSansTT ExtraLight" panose="020B0303020201020303" pitchFamily="34" charset="0"/>
              <a:ea typeface="ＭＳ Ｐゴシック" pitchFamily="34" charset="-128"/>
              <a:cs typeface="CiscoSansTT ExtraLight" panose="020B0303020201020303" pitchFamily="34" charset="0"/>
            </a:endParaRPr>
          </a:p>
        </p:txBody>
      </p:sp>
      <p:pic>
        <p:nvPicPr>
          <p:cNvPr id="16" name="Picture 15">
            <a:extLst>
              <a:ext uri="{FF2B5EF4-FFF2-40B4-BE49-F238E27FC236}">
                <a16:creationId xmlns:a16="http://schemas.microsoft.com/office/drawing/2014/main" id="{FFF192AB-55EA-5040-B807-74F9798ACE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6425" y="234323"/>
            <a:ext cx="2102900" cy="894224"/>
          </a:xfrm>
          <a:prstGeom prst="rect">
            <a:avLst/>
          </a:prstGeom>
        </p:spPr>
      </p:pic>
      <p:pic>
        <p:nvPicPr>
          <p:cNvPr id="4" name="Picture 3" descr="A person holding a phone&#10;&#10;Description automatically generated with low confidence">
            <a:extLst>
              <a:ext uri="{FF2B5EF4-FFF2-40B4-BE49-F238E27FC236}">
                <a16:creationId xmlns:a16="http://schemas.microsoft.com/office/drawing/2014/main" id="{E3EFF195-59D2-CAE3-9F6E-5531568D79D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39218" y="-3"/>
            <a:ext cx="4054351" cy="3429000"/>
          </a:xfrm>
          <a:prstGeom prst="rect">
            <a:avLst/>
          </a:prstGeom>
        </p:spPr>
      </p:pic>
      <p:sp>
        <p:nvSpPr>
          <p:cNvPr id="2" name="Rectangle 1">
            <a:extLst>
              <a:ext uri="{FF2B5EF4-FFF2-40B4-BE49-F238E27FC236}">
                <a16:creationId xmlns:a16="http://schemas.microsoft.com/office/drawing/2014/main" id="{923E927F-FC79-4EE8-595B-05675F1EE029}"/>
              </a:ext>
            </a:extLst>
          </p:cNvPr>
          <p:cNvSpPr/>
          <p:nvPr/>
        </p:nvSpPr>
        <p:spPr>
          <a:xfrm>
            <a:off x="210946" y="6115493"/>
            <a:ext cx="4107772" cy="74250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609570" fontAlgn="base">
              <a:spcBef>
                <a:spcPct val="0"/>
              </a:spcBef>
              <a:spcAft>
                <a:spcPct val="0"/>
              </a:spcAft>
              <a:defRPr/>
            </a:pPr>
            <a:endParaRPr lang="en-US" sz="700">
              <a:solidFill>
                <a:srgbClr val="282828"/>
              </a:solidFill>
              <a:latin typeface="CiscoSansTT ExtraLight"/>
              <a:ea typeface="+mn-lt"/>
              <a:cs typeface="CiscoSansTT ExtraLight"/>
            </a:endParaRPr>
          </a:p>
          <a:p>
            <a:pPr defTabSz="609570" fontAlgn="base">
              <a:spcBef>
                <a:spcPct val="0"/>
              </a:spcBef>
              <a:spcAft>
                <a:spcPct val="0"/>
              </a:spcAft>
              <a:defRPr/>
            </a:pPr>
            <a:endParaRPr lang="en-US" sz="700">
              <a:solidFill>
                <a:srgbClr val="282828"/>
              </a:solidFill>
              <a:latin typeface="CiscoSansTT ExtraLight"/>
              <a:ea typeface="+mn-lt"/>
              <a:cs typeface="CiscoSansTT ExtraLight"/>
            </a:endParaRPr>
          </a:p>
          <a:p>
            <a:pPr defTabSz="609570" fontAlgn="base">
              <a:spcBef>
                <a:spcPct val="0"/>
              </a:spcBef>
              <a:spcAft>
                <a:spcPct val="0"/>
              </a:spcAft>
              <a:defRPr/>
            </a:pPr>
            <a:endParaRPr lang="en-US" sz="700">
              <a:solidFill>
                <a:srgbClr val="282828"/>
              </a:solidFill>
              <a:latin typeface="CiscoSansTT ExtraLight"/>
              <a:ea typeface="+mn-lt"/>
              <a:cs typeface="CiscoSansTT ExtraLight"/>
            </a:endParaRPr>
          </a:p>
          <a:p>
            <a:pPr defTabSz="609570" fontAlgn="base">
              <a:spcBef>
                <a:spcPct val="0"/>
              </a:spcBef>
              <a:spcAft>
                <a:spcPct val="0"/>
              </a:spcAft>
              <a:defRPr/>
            </a:pPr>
            <a:r>
              <a:rPr lang="en-US" sz="700">
                <a:solidFill>
                  <a:srgbClr val="282828"/>
                </a:solidFill>
                <a:latin typeface="CiscoSansTT ExtraLight"/>
                <a:ea typeface="+mn-lt"/>
                <a:cs typeface="CiscoSansTT ExtraLight"/>
              </a:rPr>
              <a:t>© 2023 Cisco and/or its affiliates. All rights reserved. This document is Cisco Public Information. </a:t>
            </a:r>
            <a:endParaRPr lang="en-US" sz="2400">
              <a:solidFill>
                <a:srgbClr val="282828"/>
              </a:solidFill>
              <a:latin typeface="CiscoSansTT ExtraLight"/>
            </a:endParaRPr>
          </a:p>
          <a:p>
            <a:pPr algn="ctr" defTabSz="609570" fontAlgn="base">
              <a:spcBef>
                <a:spcPct val="0"/>
              </a:spcBef>
              <a:spcAft>
                <a:spcPct val="0"/>
              </a:spcAft>
              <a:defRPr/>
            </a:pPr>
            <a:endParaRPr lang="en-US" sz="2400">
              <a:solidFill>
                <a:srgbClr val="0D274D"/>
              </a:solidFill>
              <a:latin typeface="CiscoSansTT ExtraLight" panose="020B0303020201020303" pitchFamily="34" charset="0"/>
            </a:endParaRPr>
          </a:p>
        </p:txBody>
      </p:sp>
    </p:spTree>
    <p:extLst>
      <p:ext uri="{BB962C8B-B14F-4D97-AF65-F5344CB8AC3E}">
        <p14:creationId xmlns:p14="http://schemas.microsoft.com/office/powerpoint/2010/main" val="4285486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383A4B-C21C-8946-9BE9-211A9D7D47C6}"/>
              </a:ext>
            </a:extLst>
          </p:cNvPr>
          <p:cNvSpPr/>
          <p:nvPr/>
        </p:nvSpPr>
        <p:spPr>
          <a:xfrm>
            <a:off x="8132456" y="2"/>
            <a:ext cx="4055533" cy="6857999"/>
          </a:xfrm>
          <a:prstGeom prst="rect">
            <a:avLst/>
          </a:prstGeom>
          <a:solidFill>
            <a:srgbClr val="002B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55" fontAlgn="base">
              <a:spcBef>
                <a:spcPct val="0"/>
              </a:spcBef>
              <a:spcAft>
                <a:spcPct val="0"/>
              </a:spcAft>
              <a:defRPr/>
            </a:pPr>
            <a:endParaRPr lang="en-US" sz="2400">
              <a:solidFill>
                <a:srgbClr val="0D274D"/>
              </a:solidFill>
              <a:latin typeface="CiscoSansTT ExtraLight" panose="020B0303020201020303" pitchFamily="34" charset="0"/>
            </a:endParaRPr>
          </a:p>
        </p:txBody>
      </p:sp>
      <p:sp>
        <p:nvSpPr>
          <p:cNvPr id="17" name="Title 3">
            <a:extLst>
              <a:ext uri="{FF2B5EF4-FFF2-40B4-BE49-F238E27FC236}">
                <a16:creationId xmlns:a16="http://schemas.microsoft.com/office/drawing/2014/main" id="{CB65C108-2D24-3541-AD41-3A3B705DE28A}"/>
              </a:ext>
            </a:extLst>
          </p:cNvPr>
          <p:cNvSpPr txBox="1">
            <a:spLocks/>
          </p:cNvSpPr>
          <p:nvPr/>
        </p:nvSpPr>
        <p:spPr bwMode="auto">
          <a:xfrm>
            <a:off x="3248822" y="406307"/>
            <a:ext cx="5367823" cy="71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899" tIns="60949" rIns="121899" bIns="60949" numCol="1" anchor="ctr" anchorCtr="0" compatLnSpc="1">
            <a:prstTxWarp prst="textNoShape">
              <a:avLst/>
            </a:prstTxWarp>
          </a:bodyPr>
          <a:lstStyle>
            <a:lvl1pPr algn="l" defTabSz="684196" rtl="0" eaLnBrk="1" fontAlgn="base" hangingPunct="1">
              <a:lnSpc>
                <a:spcPct val="80000"/>
              </a:lnSpc>
              <a:spcBef>
                <a:spcPct val="0"/>
              </a:spcBef>
              <a:spcAft>
                <a:spcPct val="0"/>
              </a:spcAft>
              <a:defRPr lang="en-US" sz="2800" b="0" i="0" u="none" kern="1200">
                <a:solidFill>
                  <a:schemeClr val="tx2"/>
                </a:solidFill>
                <a:latin typeface="+mj-lt"/>
                <a:ea typeface="CiscoSansTT Thin" charset="0"/>
                <a:cs typeface="CiscoSansTT Thin" charset="0"/>
              </a:defRPr>
            </a:lvl1pPr>
            <a:lvl2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189"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378"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566"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754"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defTabSz="912193">
              <a:defRPr/>
            </a:pPr>
            <a:r>
              <a:rPr lang="en-US">
                <a:solidFill>
                  <a:srgbClr val="282828"/>
                </a:solidFill>
                <a:latin typeface="CiscoSansTT ExtraLight"/>
                <a:cs typeface="CiscoSansTT"/>
              </a:rPr>
              <a:t>Ethical Hacker </a:t>
            </a:r>
            <a:endParaRPr lang="en-US" sz="1000">
              <a:solidFill>
                <a:srgbClr val="282828"/>
              </a:solidFill>
              <a:latin typeface="CiscoSansTT ExtraLight" panose="020B0303020201020303" pitchFamily="34" charset="0"/>
              <a:cs typeface="CiscoSansTT"/>
            </a:endParaRPr>
          </a:p>
        </p:txBody>
      </p:sp>
      <p:sp>
        <p:nvSpPr>
          <p:cNvPr id="38" name="TextBox 37"/>
          <p:cNvSpPr txBox="1"/>
          <p:nvPr/>
        </p:nvSpPr>
        <p:spPr>
          <a:xfrm>
            <a:off x="387469" y="1239233"/>
            <a:ext cx="3761983" cy="5298502"/>
          </a:xfrm>
          <a:prstGeom prst="rect">
            <a:avLst/>
          </a:prstGeom>
          <a:noFill/>
        </p:spPr>
        <p:txBody>
          <a:bodyPr wrap="square" lIns="0" tIns="0" rIns="0" bIns="0" rtlCol="0" anchor="t">
            <a:spAutoFit/>
          </a:bodyPr>
          <a:lstStyle/>
          <a:p>
            <a:pPr defTabSz="609555" fontAlgn="base">
              <a:spcBef>
                <a:spcPct val="0"/>
              </a:spcBef>
              <a:spcAft>
                <a:spcPts val="667"/>
              </a:spcAft>
              <a:defRPr/>
            </a:pPr>
            <a:r>
              <a:rPr lang="en-US" sz="1851" b="1">
                <a:solidFill>
                  <a:srgbClr val="0D274D"/>
                </a:solidFill>
                <a:latin typeface="CiscoSans Bold"/>
                <a:ea typeface="ＭＳ Ｐゴシック"/>
                <a:cs typeface="CiscoSansTT"/>
              </a:rPr>
              <a:t>Course Overview</a:t>
            </a:r>
            <a:br>
              <a:rPr lang="en-US" sz="1851">
                <a:solidFill>
                  <a:srgbClr val="282828"/>
                </a:solidFill>
                <a:latin typeface="CiscoSansTT ExtraLight" panose="020B0303020201020303" pitchFamily="34" charset="0"/>
                <a:ea typeface="ＭＳ Ｐゴシック" pitchFamily="34" charset="-128"/>
              </a:rPr>
            </a:br>
            <a:r>
              <a:rPr lang="en-US" sz="1251">
                <a:solidFill>
                  <a:srgbClr val="282828"/>
                </a:solidFill>
                <a:latin typeface="CiscoSansTT ExtraLight"/>
                <a:ea typeface="ＭＳ Ｐゴシック"/>
              </a:rPr>
              <a:t>The Ethical Hacker course prepares learners with skills to proactively discover vulnerabilities before the cybercriminals do. Learners will become proficient in the art of scoping, executing, and reporting on vulnerability assessments, while recommending mitigation strategies.</a:t>
            </a:r>
            <a:endParaRPr lang="en-US" sz="1251">
              <a:solidFill>
                <a:srgbClr val="282828"/>
              </a:solidFill>
              <a:latin typeface="CiscoSansTT ExtraLight" panose="020B0303020201020303" pitchFamily="34" charset="0"/>
              <a:ea typeface="ＭＳ Ｐゴシック" pitchFamily="34" charset="-128"/>
            </a:endParaRPr>
          </a:p>
          <a:p>
            <a:pPr defTabSz="609555" fontAlgn="base">
              <a:spcBef>
                <a:spcPts val="800"/>
              </a:spcBef>
              <a:spcAft>
                <a:spcPts val="667"/>
              </a:spcAft>
              <a:defRPr/>
            </a:pPr>
            <a:r>
              <a:rPr lang="en-US" sz="1851" b="1">
                <a:solidFill>
                  <a:srgbClr val="0D274D"/>
                </a:solidFill>
                <a:latin typeface="CiscoSans Bold"/>
                <a:ea typeface="ＭＳ Ｐゴシック"/>
                <a:cs typeface="CiscoSansTT"/>
              </a:rPr>
              <a:t>Benefits</a:t>
            </a:r>
            <a:br>
              <a:rPr lang="en-US" sz="1851">
                <a:solidFill>
                  <a:srgbClr val="282828"/>
                </a:solidFill>
                <a:latin typeface="CiscoSansTT ExtraLight" panose="020B0303020201020303" pitchFamily="34" charset="0"/>
                <a:ea typeface="ＭＳ Ｐゴシック" pitchFamily="34" charset="-128"/>
              </a:rPr>
            </a:br>
            <a:r>
              <a:rPr lang="en-US" sz="1200">
                <a:solidFill>
                  <a:srgbClr val="282828"/>
                </a:solidFill>
                <a:latin typeface="CiscoSansTT ExtraLight"/>
                <a:ea typeface="ＭＳ Ｐゴシック"/>
                <a:cs typeface="CiscoSansTT ExtraLight"/>
              </a:rPr>
              <a:t>Through the gamified narrative in the course and real-world inspired hands-on practice labs, students develop essential workforce readiness skills, laying a solid foundation in offensive security.</a:t>
            </a:r>
          </a:p>
          <a:p>
            <a:pPr defTabSz="609555" fontAlgn="base">
              <a:spcBef>
                <a:spcPts val="800"/>
              </a:spcBef>
              <a:spcAft>
                <a:spcPts val="400"/>
              </a:spcAft>
              <a:defRPr/>
            </a:pPr>
            <a:r>
              <a:rPr lang="en-US" sz="1851" b="1">
                <a:solidFill>
                  <a:srgbClr val="0D274D"/>
                </a:solidFill>
                <a:latin typeface="CiscoSans Bold"/>
                <a:ea typeface="ＭＳ Ｐゴシック"/>
              </a:rPr>
              <a:t>Prepare for Careers</a:t>
            </a:r>
          </a:p>
          <a:p>
            <a:pPr marL="227325" indent="-227325" defTabSz="609555" fontAlgn="base">
              <a:spcBef>
                <a:spcPct val="0"/>
              </a:spcBef>
              <a:spcAft>
                <a:spcPts val="400"/>
              </a:spcAft>
              <a:buSzPct val="80000"/>
              <a:buFont typeface="Wingdings" pitchFamily="2" charset="2"/>
              <a:buChar char="ü"/>
              <a:defRPr/>
            </a:pPr>
            <a:r>
              <a:rPr lang="en-US" sz="1251">
                <a:solidFill>
                  <a:srgbClr val="282828"/>
                </a:solidFill>
                <a:latin typeface="CiscoSansTT ExtraLight"/>
                <a:ea typeface="ＭＳ Ｐゴシック"/>
              </a:rPr>
              <a:t>Get job-ready for Offensive Security roles such as Ethical Hacker or Penetration Tester.</a:t>
            </a:r>
            <a:endParaRPr lang="en-US" sz="1251">
              <a:solidFill>
                <a:srgbClr val="282828"/>
              </a:solidFill>
              <a:latin typeface="Arial" charset="0"/>
              <a:ea typeface="ＭＳ Ｐゴシック" charset="0"/>
            </a:endParaRPr>
          </a:p>
          <a:p>
            <a:pPr marL="227325" indent="-227325" defTabSz="609555" fontAlgn="base">
              <a:spcBef>
                <a:spcPct val="0"/>
              </a:spcBef>
              <a:spcAft>
                <a:spcPts val="400"/>
              </a:spcAft>
              <a:buSzPct val="80000"/>
              <a:buFont typeface="Wingdings" pitchFamily="2" charset="2"/>
              <a:buChar char="ü"/>
              <a:defRPr/>
            </a:pPr>
            <a:r>
              <a:rPr lang="en-US" sz="1251">
                <a:solidFill>
                  <a:srgbClr val="282828"/>
                </a:solidFill>
                <a:latin typeface="CiscoSansTT ExtraLight"/>
                <a:ea typeface="ＭＳ Ｐゴシック"/>
              </a:rPr>
              <a:t>Understand the mindset and tactics of cybercriminals to strengthen your defensive security skillset.  </a:t>
            </a:r>
          </a:p>
          <a:p>
            <a:pPr marL="227325" indent="-227325" defTabSz="609555" fontAlgn="base">
              <a:spcBef>
                <a:spcPct val="0"/>
              </a:spcBef>
              <a:spcAft>
                <a:spcPts val="400"/>
              </a:spcAft>
              <a:buSzPct val="80000"/>
              <a:buFont typeface="Wingdings" pitchFamily="2" charset="2"/>
              <a:buChar char="ü"/>
              <a:defRPr/>
            </a:pPr>
            <a:r>
              <a:rPr lang="en-US" sz="1251">
                <a:solidFill>
                  <a:srgbClr val="282828"/>
                </a:solidFill>
                <a:latin typeface="CiscoSansTT ExtraLight"/>
                <a:ea typeface="ＭＳ Ｐゴシック"/>
              </a:rPr>
              <a:t>Gain needed skills for implementing security controls and monitoring, analyzing, and responding to current security threats.</a:t>
            </a:r>
            <a:endParaRPr lang="en-US" sz="1251">
              <a:solidFill>
                <a:srgbClr val="282828"/>
              </a:solidFill>
              <a:latin typeface="CiscoSansTT ExtraLight"/>
              <a:ea typeface="ＭＳ Ｐゴシック"/>
              <a:cs typeface="CiscoSansTT ExtraLight"/>
            </a:endParaRPr>
          </a:p>
          <a:p>
            <a:pPr marL="227325" indent="-227325" defTabSz="609555" fontAlgn="base">
              <a:spcBef>
                <a:spcPct val="0"/>
              </a:spcBef>
              <a:spcAft>
                <a:spcPts val="400"/>
              </a:spcAft>
              <a:buSzPct val="80000"/>
              <a:buFont typeface="Wingdings" pitchFamily="2" charset="2"/>
              <a:buChar char="ü"/>
              <a:defRPr/>
            </a:pPr>
            <a:endParaRPr lang="en-US" sz="1300">
              <a:solidFill>
                <a:srgbClr val="282828"/>
              </a:solidFill>
              <a:latin typeface="CiscoSansTT ExtraLight"/>
              <a:ea typeface="ＭＳ Ｐゴシック"/>
              <a:cs typeface="CiscoSansTT ExtraLight"/>
            </a:endParaRPr>
          </a:p>
          <a:p>
            <a:pPr marL="114297" defTabSz="609555" fontAlgn="base">
              <a:spcBef>
                <a:spcPct val="0"/>
              </a:spcBef>
              <a:spcAft>
                <a:spcPts val="400"/>
              </a:spcAft>
              <a:buSzPct val="80000"/>
              <a:defRPr/>
            </a:pPr>
            <a:endParaRPr lang="en-US" sz="1100">
              <a:solidFill>
                <a:srgbClr val="282828"/>
              </a:solidFill>
              <a:latin typeface="CiscoSansTT ExtraLight"/>
              <a:ea typeface="ＭＳ Ｐゴシック"/>
              <a:cs typeface="CiscoSansTT ExtraLight"/>
            </a:endParaRPr>
          </a:p>
        </p:txBody>
      </p:sp>
      <p:sp>
        <p:nvSpPr>
          <p:cNvPr id="41" name="TextBox 40">
            <a:extLst>
              <a:ext uri="{FF2B5EF4-FFF2-40B4-BE49-F238E27FC236}">
                <a16:creationId xmlns:a16="http://schemas.microsoft.com/office/drawing/2014/main" id="{9B9E1EE4-1315-9B4A-B6D9-40E301901D04}"/>
              </a:ext>
            </a:extLst>
          </p:cNvPr>
          <p:cNvSpPr txBox="1"/>
          <p:nvPr/>
        </p:nvSpPr>
        <p:spPr>
          <a:xfrm>
            <a:off x="8616645" y="3750491"/>
            <a:ext cx="3334367" cy="1177374"/>
          </a:xfrm>
          <a:prstGeom prst="rect">
            <a:avLst/>
          </a:prstGeom>
          <a:noFill/>
        </p:spPr>
        <p:txBody>
          <a:bodyPr wrap="square" lIns="0" tIns="0" rIns="0" bIns="0" numCol="1" rtlCol="0" anchor="t">
            <a:spAutoFit/>
          </a:bodyPr>
          <a:lstStyle/>
          <a:p>
            <a:pPr defTabSz="609555" fontAlgn="base">
              <a:spcBef>
                <a:spcPct val="0"/>
              </a:spcBef>
              <a:spcAft>
                <a:spcPts val="267"/>
              </a:spcAft>
              <a:defRPr/>
            </a:pPr>
            <a:r>
              <a:rPr lang="en-US" sz="1851" b="1">
                <a:solidFill>
                  <a:srgbClr val="00BCEB"/>
                </a:solidFill>
                <a:latin typeface="CiscoSans Bold"/>
                <a:ea typeface="ＭＳ Ｐゴシック"/>
                <a:cs typeface="CiscoSansTT" panose="020B0503020201020303" pitchFamily="34" charset="0"/>
              </a:rPr>
              <a:t>Requirements</a:t>
            </a:r>
            <a:endParaRPr lang="en-US" sz="1851">
              <a:solidFill>
                <a:srgbClr val="00BCEB"/>
              </a:solidFill>
              <a:latin typeface="CiscoSansTT ExtraLight"/>
              <a:ea typeface="ＭＳ Ｐゴシック"/>
              <a:cs typeface="CiscoSansTT" panose="020B0503020201020303" pitchFamily="34" charset="0"/>
            </a:endParaRPr>
          </a:p>
          <a:p>
            <a:pPr marL="120648" indent="-120648" defTabSz="609555" fontAlgn="base">
              <a:spcBef>
                <a:spcPct val="0"/>
              </a:spcBef>
              <a:spcAft>
                <a:spcPts val="267"/>
              </a:spcAft>
              <a:buSzPct val="80000"/>
              <a:buFont typeface="Arial" panose="020B0604020202020204" pitchFamily="34" charset="0"/>
              <a:buChar char="•"/>
              <a:defRPr/>
            </a:pPr>
            <a:r>
              <a:rPr lang="en-US" sz="1200">
                <a:solidFill>
                  <a:srgbClr val="FFFFFF"/>
                </a:solidFill>
                <a:latin typeface="CiscoSansTT ExtraLight"/>
                <a:ea typeface="ＭＳ Ｐゴシック"/>
                <a:cs typeface="CiscoSansTT" panose="020B0503020201020303" pitchFamily="34" charset="0"/>
              </a:rPr>
              <a:t>ASC Alignment: Recommended</a:t>
            </a:r>
            <a:endParaRPr lang="en-US" sz="2400">
              <a:solidFill>
                <a:srgbClr val="282828"/>
              </a:solidFill>
              <a:latin typeface="CiscoSansTT ExtraLight"/>
              <a:ea typeface="ＭＳ Ｐゴシック" charset="0"/>
            </a:endParaRPr>
          </a:p>
          <a:p>
            <a:pPr marL="120648" indent="-120648" defTabSz="609555" fontAlgn="base">
              <a:spcBef>
                <a:spcPct val="0"/>
              </a:spcBef>
              <a:spcAft>
                <a:spcPts val="267"/>
              </a:spcAft>
              <a:buSzPct val="80000"/>
              <a:buFont typeface="Arial" panose="020B0604020202020204" pitchFamily="34" charset="0"/>
              <a:buChar char="•"/>
              <a:defRPr/>
            </a:pPr>
            <a:r>
              <a:rPr lang="en-US" sz="1200">
                <a:solidFill>
                  <a:srgbClr val="FFFFFF"/>
                </a:solidFill>
                <a:latin typeface="CiscoSansTT ExtraLight"/>
                <a:ea typeface="ＭＳ Ｐゴシック"/>
                <a:cs typeface="CiscoSansTT" panose="020B0503020201020303" pitchFamily="34" charset="0"/>
              </a:rPr>
              <a:t>Instructor Training: Recommended</a:t>
            </a:r>
          </a:p>
          <a:p>
            <a:pPr marL="120648" indent="-120648" defTabSz="609555" fontAlgn="base">
              <a:spcBef>
                <a:spcPct val="0"/>
              </a:spcBef>
              <a:spcAft>
                <a:spcPts val="267"/>
              </a:spcAft>
              <a:buSzPct val="80000"/>
              <a:buFont typeface="Arial" panose="020B0604020202020204" pitchFamily="34" charset="0"/>
              <a:buChar char="•"/>
              <a:defRPr/>
            </a:pPr>
            <a:r>
              <a:rPr lang="en-US" sz="1200">
                <a:solidFill>
                  <a:srgbClr val="FFFFFF"/>
                </a:solidFill>
                <a:latin typeface="CiscoSansTT ExtraLight"/>
                <a:ea typeface="ＭＳ Ｐゴシック"/>
                <a:cs typeface="CiscoSansTT" panose="020B0503020201020303" pitchFamily="34" charset="0"/>
              </a:rPr>
              <a:t>Basic Equipment: Computer and Internet</a:t>
            </a:r>
          </a:p>
          <a:p>
            <a:pPr marL="120648" indent="-120648" defTabSz="609555" fontAlgn="base">
              <a:spcBef>
                <a:spcPct val="0"/>
              </a:spcBef>
              <a:spcAft>
                <a:spcPts val="267"/>
              </a:spcAft>
              <a:buSzPct val="80000"/>
              <a:buFont typeface="Arial" panose="020B0604020202020204" pitchFamily="34" charset="0"/>
              <a:buChar char="•"/>
              <a:defRPr/>
            </a:pPr>
            <a:r>
              <a:rPr lang="en-US" sz="1200">
                <a:solidFill>
                  <a:srgbClr val="FFFFFF"/>
                </a:solidFill>
                <a:latin typeface="CiscoSansTT ExtraLight"/>
                <a:ea typeface="ＭＳ Ｐゴシック"/>
                <a:cs typeface="CiscoSansTT" panose="020B0503020201020303" pitchFamily="34" charset="0"/>
              </a:rPr>
              <a:t>Additional Equipment: No</a:t>
            </a:r>
          </a:p>
        </p:txBody>
      </p:sp>
      <p:graphicFrame>
        <p:nvGraphicFramePr>
          <p:cNvPr id="7" name="Table 6">
            <a:extLst>
              <a:ext uri="{FF2B5EF4-FFF2-40B4-BE49-F238E27FC236}">
                <a16:creationId xmlns:a16="http://schemas.microsoft.com/office/drawing/2014/main" id="{B907BEE7-BC07-E84B-AC68-C6502F270785}"/>
              </a:ext>
            </a:extLst>
          </p:cNvPr>
          <p:cNvGraphicFramePr>
            <a:graphicFrameLocks noGrp="1"/>
          </p:cNvGraphicFramePr>
          <p:nvPr/>
        </p:nvGraphicFramePr>
        <p:xfrm>
          <a:off x="4277161" y="1592215"/>
          <a:ext cx="3710468" cy="4591160"/>
        </p:xfrm>
        <a:graphic>
          <a:graphicData uri="http://schemas.openxmlformats.org/drawingml/2006/table">
            <a:tbl>
              <a:tblPr bandRow="1">
                <a:tableStyleId>{C083E6E3-FA7D-4D7B-A595-EF9225AFEA82}</a:tableStyleId>
              </a:tblPr>
              <a:tblGrid>
                <a:gridCol w="3710468">
                  <a:extLst>
                    <a:ext uri="{9D8B030D-6E8A-4147-A177-3AD203B41FA5}">
                      <a16:colId xmlns:a16="http://schemas.microsoft.com/office/drawing/2014/main" val="3540367839"/>
                    </a:ext>
                  </a:extLst>
                </a:gridCol>
              </a:tblGrid>
              <a:tr h="520365">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kern="1200">
                          <a:solidFill>
                            <a:schemeClr val="tx1"/>
                          </a:solidFill>
                        </a:rPr>
                        <a:t>Target Audience</a:t>
                      </a:r>
                      <a:r>
                        <a:rPr lang="en-US" sz="1200" b="0" kern="1200">
                          <a:solidFill>
                            <a:schemeClr val="tx1"/>
                          </a:solidFill>
                        </a:rPr>
                        <a:t>: College</a:t>
                      </a:r>
                      <a:r>
                        <a:rPr lang="pl-PL" sz="1200" b="0" kern="1200">
                          <a:solidFill>
                            <a:schemeClr val="tx1"/>
                          </a:solidFill>
                        </a:rPr>
                        <a:t>/</a:t>
                      </a:r>
                      <a:r>
                        <a:rPr lang="en-US" sz="1200" b="0" kern="1200" noProof="0">
                          <a:solidFill>
                            <a:schemeClr val="tx1"/>
                          </a:solidFill>
                        </a:rPr>
                        <a:t>university</a:t>
                      </a:r>
                      <a:r>
                        <a:rPr lang="en-US" sz="1200" b="0" kern="1200">
                          <a:solidFill>
                            <a:schemeClr val="tx1"/>
                          </a:solidFill>
                        </a:rPr>
                        <a:t> students or vocational </a:t>
                      </a:r>
                      <a:r>
                        <a:rPr lang="en-US" sz="1200" b="0" kern="1200" noProof="0">
                          <a:solidFill>
                            <a:schemeClr val="tx1"/>
                          </a:solidFill>
                        </a:rPr>
                        <a:t>school students</a:t>
                      </a:r>
                      <a:endParaRPr lang="en-US" sz="1200" b="0" kern="1200" baseline="0" noProof="0">
                        <a:solidFill>
                          <a:schemeClr val="tx1"/>
                        </a:solidFill>
                      </a:endParaRPr>
                    </a:p>
                  </a:txBody>
                  <a:tcPr marL="121920" marR="121920" marT="60960" marB="60960"/>
                </a:tc>
                <a:extLst>
                  <a:ext uri="{0D108BD9-81ED-4DB2-BD59-A6C34878D82A}">
                    <a16:rowId xmlns:a16="http://schemas.microsoft.com/office/drawing/2014/main" val="325266121"/>
                  </a:ext>
                </a:extLst>
              </a:tr>
              <a:tr h="339547">
                <a:tc>
                  <a:txBody>
                    <a:bodyPr/>
                    <a:lstStyle/>
                    <a:p>
                      <a:pPr marL="0" marR="0" lvl="0" indent="0" algn="l" defTabSz="685760" rtl="0" eaLnBrk="1" fontAlgn="auto" latinLnBrk="0" hangingPunct="1">
                        <a:lnSpc>
                          <a:spcPct val="100000"/>
                        </a:lnSpc>
                        <a:spcBef>
                          <a:spcPts val="0"/>
                        </a:spcBef>
                        <a:spcAft>
                          <a:spcPts val="0"/>
                        </a:spcAft>
                        <a:buClrTx/>
                        <a:buSzTx/>
                        <a:buFontTx/>
                        <a:buNone/>
                        <a:tabLst/>
                        <a:defRPr/>
                      </a:pPr>
                      <a:r>
                        <a:rPr lang="en-US" sz="1200" b="1" kern="1200">
                          <a:solidFill>
                            <a:schemeClr val="tx1"/>
                          </a:solidFill>
                        </a:rPr>
                        <a:t>Estimated Time to Completion:</a:t>
                      </a:r>
                      <a:r>
                        <a:rPr lang="en-US" sz="1200" b="0" kern="1200">
                          <a:solidFill>
                            <a:schemeClr val="tx1"/>
                          </a:solidFill>
                        </a:rPr>
                        <a:t> 70 hours</a:t>
                      </a:r>
                      <a:endParaRPr lang="en-US" sz="1200" b="0" i="0" kern="1200">
                        <a:solidFill>
                          <a:schemeClr val="tx1"/>
                        </a:solidFill>
                        <a:latin typeface="CiscoSansTT ExtraLight"/>
                        <a:ea typeface="+mn-ea"/>
                        <a:cs typeface="+mn-cs"/>
                      </a:endParaRPr>
                    </a:p>
                  </a:txBody>
                  <a:tcPr marL="121920" marR="121920" marT="60960" marB="60960"/>
                </a:tc>
                <a:extLst>
                  <a:ext uri="{0D108BD9-81ED-4DB2-BD59-A6C34878D82A}">
                    <a16:rowId xmlns:a16="http://schemas.microsoft.com/office/drawing/2014/main" val="1232155172"/>
                  </a:ext>
                </a:extLst>
              </a:tr>
              <a:tr h="1402080">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kern="1200">
                          <a:solidFill>
                            <a:schemeClr val="tx1"/>
                          </a:solidFill>
                        </a:rPr>
                        <a:t>Prerequisites:</a:t>
                      </a:r>
                      <a:r>
                        <a:rPr lang="en-US" sz="1200" b="0" kern="1200">
                          <a:solidFill>
                            <a:schemeClr val="tx1"/>
                          </a:solidFill>
                        </a:rPr>
                        <a:t> </a:t>
                      </a:r>
                      <a:endParaRPr lang="en-US" sz="1500"/>
                    </a:p>
                    <a:p>
                      <a:pPr marL="171450" marR="0" lvl="0" indent="-171450" algn="l">
                        <a:lnSpc>
                          <a:spcPct val="100000"/>
                        </a:lnSpc>
                        <a:spcBef>
                          <a:spcPts val="0"/>
                        </a:spcBef>
                        <a:spcAft>
                          <a:spcPts val="0"/>
                        </a:spcAft>
                        <a:buClrTx/>
                        <a:buSzTx/>
                        <a:buFont typeface="Arial"/>
                        <a:buChar char="•"/>
                      </a:pPr>
                      <a:r>
                        <a:rPr lang="en-US" sz="1200" b="0" kern="1200">
                          <a:solidFill>
                            <a:schemeClr val="tx1"/>
                          </a:solidFill>
                        </a:rPr>
                        <a:t>Entry-level cybersecurity knowledge: </a:t>
                      </a:r>
                      <a:br>
                        <a:rPr lang="en-US" sz="1200" b="0" kern="1200">
                          <a:solidFill>
                            <a:srgbClr val="282828"/>
                          </a:solidFill>
                        </a:rPr>
                      </a:br>
                      <a:r>
                        <a:rPr lang="en-US" sz="1200" b="0" kern="1200">
                          <a:solidFill>
                            <a:schemeClr val="tx1"/>
                          </a:solidFill>
                        </a:rPr>
                        <a:t>CCST Cybersecurity certification or Cybersecurity Essentials or Junior Cybersecurity Analyst Career Path, or equivalent</a:t>
                      </a:r>
                      <a:endParaRPr lang="en-US" sz="1500"/>
                    </a:p>
                    <a:p>
                      <a:pPr marL="171450" marR="0" lvl="0" indent="-171450" algn="l">
                        <a:lnSpc>
                          <a:spcPct val="100000"/>
                        </a:lnSpc>
                        <a:spcBef>
                          <a:spcPts val="0"/>
                        </a:spcBef>
                        <a:spcAft>
                          <a:spcPts val="0"/>
                        </a:spcAft>
                        <a:buClrTx/>
                        <a:buSzTx/>
                        <a:buFont typeface="Arial"/>
                        <a:buChar char="•"/>
                      </a:pPr>
                      <a:r>
                        <a:rPr lang="en-US" sz="1200" b="0" i="0" kern="1200">
                          <a:solidFill>
                            <a:schemeClr val="tx1"/>
                          </a:solidFill>
                          <a:latin typeface="CiscoSansTT ExtraLight"/>
                          <a:ea typeface="+mn-ea"/>
                          <a:cs typeface="+mn-cs"/>
                        </a:rPr>
                        <a:t>Basic programming knowledge</a:t>
                      </a:r>
                      <a:endParaRPr lang="en-US" sz="1500"/>
                    </a:p>
                  </a:txBody>
                  <a:tcPr marL="121920" marR="121920" marT="60960" marB="60960"/>
                </a:tc>
                <a:extLst>
                  <a:ext uri="{0D108BD9-81ED-4DB2-BD59-A6C34878D82A}">
                    <a16:rowId xmlns:a16="http://schemas.microsoft.com/office/drawing/2014/main" val="523313112"/>
                  </a:ext>
                </a:extLst>
              </a:tr>
              <a:tr h="356245">
                <a:tc>
                  <a:txBody>
                    <a:bodyPr/>
                    <a:lstStyle/>
                    <a:p>
                      <a:pPr marL="0" marR="0" lvl="0" indent="0" algn="l" defTabSz="685760" rtl="0" eaLnBrk="1" fontAlgn="auto" latinLnBrk="0" hangingPunct="1">
                        <a:lnSpc>
                          <a:spcPct val="100000"/>
                        </a:lnSpc>
                        <a:spcBef>
                          <a:spcPts val="0"/>
                        </a:spcBef>
                        <a:spcAft>
                          <a:spcPts val="0"/>
                        </a:spcAft>
                        <a:buClrTx/>
                        <a:buSzTx/>
                        <a:buFontTx/>
                        <a:buNone/>
                        <a:tabLst/>
                        <a:defRPr/>
                      </a:pPr>
                      <a:r>
                        <a:rPr lang="en-US" sz="1200" b="1" kern="1200">
                          <a:solidFill>
                            <a:schemeClr val="tx1"/>
                          </a:solidFill>
                        </a:rPr>
                        <a:t>Course Delivery:</a:t>
                      </a:r>
                      <a:r>
                        <a:rPr lang="en-US" sz="1200" b="0" kern="1200">
                          <a:solidFill>
                            <a:schemeClr val="tx1"/>
                          </a:solidFill>
                        </a:rPr>
                        <a:t> Instructor-led and Self-paced</a:t>
                      </a:r>
                      <a:endParaRPr lang="en-US" sz="1200" b="0" i="0" kern="1200">
                        <a:solidFill>
                          <a:schemeClr val="tx1"/>
                        </a:solidFill>
                        <a:latin typeface="CiscoSansTT ExtraLight"/>
                        <a:ea typeface="+mn-ea"/>
                        <a:cs typeface="+mn-cs"/>
                      </a:endParaRPr>
                    </a:p>
                  </a:txBody>
                  <a:tcPr marL="121920" marR="121920" marT="60960" marB="60960"/>
                </a:tc>
                <a:extLst>
                  <a:ext uri="{0D108BD9-81ED-4DB2-BD59-A6C34878D82A}">
                    <a16:rowId xmlns:a16="http://schemas.microsoft.com/office/drawing/2014/main" val="3019388424"/>
                  </a:ext>
                </a:extLst>
              </a:tr>
              <a:tr h="1036320">
                <a:tc>
                  <a:txBody>
                    <a:bodyPr/>
                    <a:lstStyle/>
                    <a:p>
                      <a:pPr marL="0" lvl="0" indent="0">
                        <a:spcAft>
                          <a:spcPts val="0"/>
                        </a:spcAft>
                        <a:buSzPct val="80000"/>
                        <a:buFont typeface="Arial" panose="020B0604020202020204" pitchFamily="34" charset="0"/>
                        <a:buNone/>
                        <a:defRPr/>
                      </a:pPr>
                      <a:r>
                        <a:rPr lang="en-US" sz="1200" b="1" kern="1200">
                          <a:solidFill>
                            <a:schemeClr val="tx1"/>
                          </a:solidFill>
                        </a:rPr>
                        <a:t>Learning Component Highlights:</a:t>
                      </a:r>
                    </a:p>
                    <a:p>
                      <a:pPr marL="234950" lvl="1" indent="-168275">
                        <a:spcAft>
                          <a:spcPts val="0"/>
                        </a:spcAft>
                        <a:buSzPct val="80000"/>
                        <a:buFont typeface="Wingdings" pitchFamily="2" charset="2"/>
                        <a:buChar char="ü"/>
                        <a:tabLst/>
                        <a:defRPr/>
                      </a:pPr>
                      <a:r>
                        <a:rPr lang="en-US" sz="1200" b="0" kern="1200">
                          <a:solidFill>
                            <a:schemeClr val="tx1"/>
                          </a:solidFill>
                        </a:rPr>
                        <a:t>10 modules and 34 labs</a:t>
                      </a:r>
                    </a:p>
                    <a:p>
                      <a:pPr marL="234950" lvl="1" indent="-168275">
                        <a:spcAft>
                          <a:spcPts val="0"/>
                        </a:spcAft>
                        <a:buSzPct val="80000"/>
                        <a:buFont typeface="Wingdings" pitchFamily="2" charset="2"/>
                        <a:buChar char="ü"/>
                        <a:tabLst/>
                        <a:defRPr/>
                      </a:pPr>
                      <a:r>
                        <a:rPr lang="en-US" sz="1200" b="0" kern="1200">
                          <a:solidFill>
                            <a:schemeClr val="tx1"/>
                          </a:solidFill>
                        </a:rPr>
                        <a:t>86 interactive practice activities and quizzes</a:t>
                      </a:r>
                    </a:p>
                    <a:p>
                      <a:pPr marL="234950" lvl="1" indent="-168275">
                        <a:spcAft>
                          <a:spcPts val="0"/>
                        </a:spcAft>
                        <a:buSzPct val="80000"/>
                        <a:buFont typeface="Wingdings" pitchFamily="2" charset="2"/>
                        <a:buChar char="ü"/>
                        <a:tabLst/>
                        <a:defRPr/>
                      </a:pPr>
                      <a:r>
                        <a:rPr lang="pl-PL" sz="1200" b="0" kern="1200">
                          <a:solidFill>
                            <a:schemeClr val="tx1"/>
                          </a:solidFill>
                        </a:rPr>
                        <a:t>1 </a:t>
                      </a:r>
                      <a:r>
                        <a:rPr lang="en-US" sz="1200" b="0" kern="1200" noProof="0">
                          <a:solidFill>
                            <a:schemeClr val="tx1"/>
                          </a:solidFill>
                        </a:rPr>
                        <a:t>final</a:t>
                      </a:r>
                      <a:r>
                        <a:rPr lang="pl-PL" sz="1200" b="0" kern="1200">
                          <a:solidFill>
                            <a:schemeClr val="tx1"/>
                          </a:solidFill>
                        </a:rPr>
                        <a:t> </a:t>
                      </a:r>
                      <a:r>
                        <a:rPr lang="en-US" sz="1200" b="0" kern="1200">
                          <a:solidFill>
                            <a:schemeClr val="tx1"/>
                          </a:solidFill>
                        </a:rPr>
                        <a:t>exam</a:t>
                      </a:r>
                    </a:p>
                    <a:p>
                      <a:pPr marL="234950" lvl="1" indent="-168275">
                        <a:spcAft>
                          <a:spcPts val="0"/>
                        </a:spcAft>
                        <a:buSzPct val="80000"/>
                        <a:buFont typeface="Wingdings" pitchFamily="2" charset="2"/>
                        <a:buChar char="ü"/>
                      </a:pPr>
                      <a:r>
                        <a:rPr lang="en-US" sz="1200" b="0" kern="1200">
                          <a:solidFill>
                            <a:schemeClr val="tx1"/>
                          </a:solidFill>
                        </a:rPr>
                        <a:t>1 skills-based assessment</a:t>
                      </a:r>
                    </a:p>
                  </a:txBody>
                  <a:tcPr marL="121920" marR="121920" marT="60960" marB="60960"/>
                </a:tc>
                <a:extLst>
                  <a:ext uri="{0D108BD9-81ED-4DB2-BD59-A6C34878D82A}">
                    <a16:rowId xmlns:a16="http://schemas.microsoft.com/office/drawing/2014/main" val="2501333543"/>
                  </a:ext>
                </a:extLst>
              </a:tr>
              <a:tr h="387963">
                <a:tc>
                  <a:txBody>
                    <a:bodyPr/>
                    <a:lstStyle/>
                    <a:p>
                      <a:pPr marL="0" marR="0" lvl="0" indent="0" algn="l" defTabSz="685760" rtl="0" eaLnBrk="1" fontAlgn="auto" latinLnBrk="0" hangingPunct="1">
                        <a:lnSpc>
                          <a:spcPct val="100000"/>
                        </a:lnSpc>
                        <a:spcBef>
                          <a:spcPts val="0"/>
                        </a:spcBef>
                        <a:spcAft>
                          <a:spcPts val="0"/>
                        </a:spcAft>
                        <a:buClrTx/>
                        <a:buSzTx/>
                        <a:buFontTx/>
                        <a:buNone/>
                        <a:tabLst/>
                        <a:defRPr/>
                      </a:pPr>
                      <a:r>
                        <a:rPr lang="en-US" sz="1200" b="1" kern="1200">
                          <a:solidFill>
                            <a:schemeClr val="tx1"/>
                          </a:solidFill>
                        </a:rPr>
                        <a:t>Course Recognitions:</a:t>
                      </a:r>
                      <a:r>
                        <a:rPr lang="en-US" sz="1200" b="0" kern="1200">
                          <a:solidFill>
                            <a:schemeClr val="tx1"/>
                          </a:solidFill>
                        </a:rPr>
                        <a:t> Digital Badge</a:t>
                      </a:r>
                      <a:endParaRPr lang="en-US" sz="1200" b="0" i="0" kern="1200">
                        <a:solidFill>
                          <a:schemeClr val="tx1"/>
                        </a:solidFill>
                        <a:latin typeface="CiscoSansTT ExtraLight"/>
                        <a:ea typeface="+mn-ea"/>
                        <a:cs typeface="+mn-cs"/>
                      </a:endParaRPr>
                    </a:p>
                  </a:txBody>
                  <a:tcPr marL="121920" marR="121920" marT="60960" marB="60960"/>
                </a:tc>
                <a:extLst>
                  <a:ext uri="{0D108BD9-81ED-4DB2-BD59-A6C34878D82A}">
                    <a16:rowId xmlns:a16="http://schemas.microsoft.com/office/drawing/2014/main" val="3100372986"/>
                  </a:ext>
                </a:extLst>
              </a:tr>
              <a:tr h="548640">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kern="1200">
                          <a:solidFill>
                            <a:schemeClr val="tx1"/>
                          </a:solidFill>
                        </a:rPr>
                        <a:t>Recommended Next Course: </a:t>
                      </a:r>
                      <a:br>
                        <a:rPr lang="en-US" sz="1200" b="0" kern="1200">
                          <a:solidFill>
                            <a:srgbClr val="282828"/>
                          </a:solidFill>
                        </a:rPr>
                      </a:br>
                      <a:r>
                        <a:rPr lang="en-US" sz="1200" b="0" kern="1200">
                          <a:solidFill>
                            <a:schemeClr val="tx1"/>
                          </a:solidFill>
                        </a:rPr>
                        <a:t>CyberOps Associate, Network Security</a:t>
                      </a:r>
                      <a:endParaRPr lang="en-US" sz="1200"/>
                    </a:p>
                  </a:txBody>
                  <a:tcPr marL="121920" marR="121920" marT="60959" marB="60959"/>
                </a:tc>
                <a:extLst>
                  <a:ext uri="{0D108BD9-81ED-4DB2-BD59-A6C34878D82A}">
                    <a16:rowId xmlns:a16="http://schemas.microsoft.com/office/drawing/2014/main" val="3771840941"/>
                  </a:ext>
                </a:extLst>
              </a:tr>
            </a:tbl>
          </a:graphicData>
        </a:graphic>
      </p:graphicFrame>
      <p:sp>
        <p:nvSpPr>
          <p:cNvPr id="26" name="TextBox 25">
            <a:extLst>
              <a:ext uri="{FF2B5EF4-FFF2-40B4-BE49-F238E27FC236}">
                <a16:creationId xmlns:a16="http://schemas.microsoft.com/office/drawing/2014/main" id="{2668E237-EC30-7840-A41B-80FC984056FE}"/>
              </a:ext>
            </a:extLst>
          </p:cNvPr>
          <p:cNvSpPr txBox="1"/>
          <p:nvPr/>
        </p:nvSpPr>
        <p:spPr>
          <a:xfrm>
            <a:off x="4318720" y="1239523"/>
            <a:ext cx="3524081" cy="284822"/>
          </a:xfrm>
          <a:prstGeom prst="rect">
            <a:avLst/>
          </a:prstGeom>
          <a:noFill/>
        </p:spPr>
        <p:txBody>
          <a:bodyPr wrap="square" lIns="0" tIns="0" rIns="0" bIns="0" rtlCol="0" anchor="t">
            <a:spAutoFit/>
          </a:bodyPr>
          <a:lstStyle/>
          <a:p>
            <a:pPr defTabSz="609555" fontAlgn="base">
              <a:spcBef>
                <a:spcPts val="800"/>
              </a:spcBef>
              <a:spcAft>
                <a:spcPts val="267"/>
              </a:spcAft>
              <a:defRPr/>
            </a:pPr>
            <a:r>
              <a:rPr lang="en-US" sz="1851" b="1">
                <a:solidFill>
                  <a:srgbClr val="0D274D">
                    <a:lumMod val="90000"/>
                    <a:lumOff val="10000"/>
                  </a:srgbClr>
                </a:solidFill>
                <a:latin typeface="CiscoSans Bold"/>
                <a:ea typeface="ＭＳ Ｐゴシック"/>
                <a:cs typeface="CiscoSansTT" panose="020B0503020201020303" pitchFamily="34" charset="0"/>
              </a:rPr>
              <a:t>Course Details</a:t>
            </a:r>
          </a:p>
        </p:txBody>
      </p:sp>
      <p:sp>
        <p:nvSpPr>
          <p:cNvPr id="15" name="TextBox 14">
            <a:extLst>
              <a:ext uri="{FF2B5EF4-FFF2-40B4-BE49-F238E27FC236}">
                <a16:creationId xmlns:a16="http://schemas.microsoft.com/office/drawing/2014/main" id="{759FC0C2-B908-7648-96BF-79D4AA89D35F}"/>
              </a:ext>
            </a:extLst>
          </p:cNvPr>
          <p:cNvSpPr txBox="1"/>
          <p:nvPr/>
        </p:nvSpPr>
        <p:spPr>
          <a:xfrm>
            <a:off x="4843345" y="6320514"/>
            <a:ext cx="1775415" cy="184666"/>
          </a:xfrm>
          <a:prstGeom prst="rect">
            <a:avLst/>
          </a:prstGeom>
          <a:noFill/>
        </p:spPr>
        <p:txBody>
          <a:bodyPr wrap="square" lIns="0" tIns="0" rIns="0" bIns="0" rtlCol="0" anchor="t">
            <a:spAutoFit/>
          </a:bodyPr>
          <a:lstStyle/>
          <a:p>
            <a:pPr algn="ctr" defTabSz="609555" fontAlgn="base">
              <a:spcBef>
                <a:spcPct val="0"/>
              </a:spcBef>
              <a:spcAft>
                <a:spcPts val="933"/>
              </a:spcAft>
              <a:defRPr/>
            </a:pPr>
            <a:r>
              <a:rPr lang="en-US" sz="1200" b="1">
                <a:solidFill>
                  <a:srgbClr val="00BCEB"/>
                </a:solidFill>
                <a:latin typeface="CiscoSansTT ExtraLight" panose="020B0303020201020303" pitchFamily="34" charset="0"/>
                <a:ea typeface="ＭＳ Ｐゴシック"/>
                <a:cs typeface="CiscoSansTT ExtraLight" panose="020B0303020201020303" pitchFamily="34" charset="0"/>
              </a:rPr>
              <a:t>skillsforall.com</a:t>
            </a:r>
            <a:endParaRPr lang="en-US" sz="2400" b="1">
              <a:solidFill>
                <a:srgbClr val="00BCEB"/>
              </a:solidFill>
              <a:latin typeface="CiscoSansTT ExtraLight" panose="020B0303020201020303" pitchFamily="34" charset="0"/>
              <a:ea typeface="ＭＳ Ｐゴシック" charset="0"/>
              <a:cs typeface="CiscoSansTT ExtraLight" panose="020B0303020201020303" pitchFamily="34" charset="0"/>
            </a:endParaRPr>
          </a:p>
        </p:txBody>
      </p:sp>
      <p:pic>
        <p:nvPicPr>
          <p:cNvPr id="10" name="Picture 9">
            <a:extLst>
              <a:ext uri="{FF2B5EF4-FFF2-40B4-BE49-F238E27FC236}">
                <a16:creationId xmlns:a16="http://schemas.microsoft.com/office/drawing/2014/main" id="{B79F8F5F-0BE4-F8C3-20FE-19281BDE55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343" y="308564"/>
            <a:ext cx="2102900" cy="894224"/>
          </a:xfrm>
          <a:prstGeom prst="rect">
            <a:avLst/>
          </a:prstGeom>
        </p:spPr>
      </p:pic>
      <p:pic>
        <p:nvPicPr>
          <p:cNvPr id="4" name="Picture 5">
            <a:extLst>
              <a:ext uri="{FF2B5EF4-FFF2-40B4-BE49-F238E27FC236}">
                <a16:creationId xmlns:a16="http://schemas.microsoft.com/office/drawing/2014/main" id="{7AFB4F7E-73FF-F768-B14D-E824B89AC7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85691" y="-3873"/>
            <a:ext cx="3957232" cy="2771612"/>
          </a:xfrm>
          <a:prstGeom prst="rect">
            <a:avLst/>
          </a:prstGeom>
        </p:spPr>
      </p:pic>
      <p:sp>
        <p:nvSpPr>
          <p:cNvPr id="2" name="TextBox 1">
            <a:extLst>
              <a:ext uri="{FF2B5EF4-FFF2-40B4-BE49-F238E27FC236}">
                <a16:creationId xmlns:a16="http://schemas.microsoft.com/office/drawing/2014/main" id="{8BCA023E-BB33-D246-E315-1A13BEB8F48C}"/>
              </a:ext>
            </a:extLst>
          </p:cNvPr>
          <p:cNvSpPr txBox="1"/>
          <p:nvPr/>
        </p:nvSpPr>
        <p:spPr>
          <a:xfrm>
            <a:off x="280159" y="6505179"/>
            <a:ext cx="49236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09585" fontAlgn="base">
              <a:spcBef>
                <a:spcPct val="0"/>
              </a:spcBef>
              <a:spcAft>
                <a:spcPct val="0"/>
              </a:spcAft>
            </a:pPr>
            <a:r>
              <a:rPr lang="en-US" sz="700">
                <a:solidFill>
                  <a:srgbClr val="282828"/>
                </a:solidFill>
                <a:latin typeface="Arial" charset="0"/>
                <a:ea typeface="+mn-lt"/>
                <a:cs typeface="CiscoSansTT ExtraLight"/>
              </a:rPr>
              <a:t>© 2023 Cisco and/or its affiliates. All rights reserved. This document is Cisco Public Information. </a:t>
            </a:r>
          </a:p>
          <a:p>
            <a:pPr defTabSz="609585" fontAlgn="base">
              <a:spcBef>
                <a:spcPct val="0"/>
              </a:spcBef>
              <a:spcAft>
                <a:spcPct val="0"/>
              </a:spcAft>
            </a:pPr>
            <a:endParaRPr lang="en-US" sz="700">
              <a:solidFill>
                <a:srgbClr val="282828"/>
              </a:solidFill>
              <a:latin typeface="Arial" charset="0"/>
              <a:ea typeface="+mn-lt"/>
              <a:cs typeface="CiscoSansTT ExtraLight"/>
            </a:endParaRPr>
          </a:p>
        </p:txBody>
      </p:sp>
    </p:spTree>
    <p:extLst>
      <p:ext uri="{BB962C8B-B14F-4D97-AF65-F5344CB8AC3E}">
        <p14:creationId xmlns:p14="http://schemas.microsoft.com/office/powerpoint/2010/main" val="1617851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16418B50-3C16-7941-B0D3-457A1AAA35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36468" y="3"/>
            <a:ext cx="4055533" cy="3654719"/>
          </a:xfrm>
          <a:prstGeom prst="rect">
            <a:avLst/>
          </a:prstGeom>
        </p:spPr>
      </p:pic>
      <p:sp>
        <p:nvSpPr>
          <p:cNvPr id="11" name="Rectangle 10">
            <a:extLst>
              <a:ext uri="{FF2B5EF4-FFF2-40B4-BE49-F238E27FC236}">
                <a16:creationId xmlns:a16="http://schemas.microsoft.com/office/drawing/2014/main" id="{2FB05C6A-2475-FC42-ACCF-6560A7AEE00A}"/>
              </a:ext>
            </a:extLst>
          </p:cNvPr>
          <p:cNvSpPr/>
          <p:nvPr/>
        </p:nvSpPr>
        <p:spPr>
          <a:xfrm>
            <a:off x="0" y="6009603"/>
            <a:ext cx="12192000" cy="848399"/>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55" fontAlgn="base">
              <a:spcBef>
                <a:spcPct val="0"/>
              </a:spcBef>
              <a:spcAft>
                <a:spcPct val="0"/>
              </a:spcAft>
            </a:pPr>
            <a:endParaRPr lang="en-US" sz="2400">
              <a:solidFill>
                <a:srgbClr val="0D274D"/>
              </a:solidFill>
              <a:latin typeface="CiscoSansTT ExtraLight" panose="020B0303020201020303" pitchFamily="34" charset="0"/>
            </a:endParaRPr>
          </a:p>
        </p:txBody>
      </p:sp>
      <p:sp>
        <p:nvSpPr>
          <p:cNvPr id="5" name="Rectangle 4">
            <a:extLst>
              <a:ext uri="{FF2B5EF4-FFF2-40B4-BE49-F238E27FC236}">
                <a16:creationId xmlns:a16="http://schemas.microsoft.com/office/drawing/2014/main" id="{5F383A4B-C21C-8946-9BE9-211A9D7D47C6}"/>
              </a:ext>
            </a:extLst>
          </p:cNvPr>
          <p:cNvSpPr/>
          <p:nvPr/>
        </p:nvSpPr>
        <p:spPr>
          <a:xfrm>
            <a:off x="8136468" y="3657602"/>
            <a:ext cx="4055533" cy="32003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55" fontAlgn="base">
              <a:spcBef>
                <a:spcPct val="0"/>
              </a:spcBef>
              <a:spcAft>
                <a:spcPct val="0"/>
              </a:spcAft>
            </a:pPr>
            <a:endParaRPr lang="en-US" sz="2400">
              <a:solidFill>
                <a:srgbClr val="0D274D"/>
              </a:solidFill>
              <a:latin typeface="CiscoSansTT ExtraLight" panose="020B0303020201020303" pitchFamily="34" charset="0"/>
            </a:endParaRPr>
          </a:p>
        </p:txBody>
      </p:sp>
      <p:sp>
        <p:nvSpPr>
          <p:cNvPr id="17" name="Title 3">
            <a:extLst>
              <a:ext uri="{FF2B5EF4-FFF2-40B4-BE49-F238E27FC236}">
                <a16:creationId xmlns:a16="http://schemas.microsoft.com/office/drawing/2014/main" id="{CB65C108-2D24-3541-AD41-3A3B705DE28A}"/>
              </a:ext>
            </a:extLst>
          </p:cNvPr>
          <p:cNvSpPr txBox="1">
            <a:spLocks/>
          </p:cNvSpPr>
          <p:nvPr/>
        </p:nvSpPr>
        <p:spPr bwMode="auto">
          <a:xfrm>
            <a:off x="264379" y="203513"/>
            <a:ext cx="7728156"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anchor="ctr" anchorCtr="0" compatLnSpc="1">
            <a:prstTxWarp prst="textNoShape">
              <a:avLst/>
            </a:prstTxWarp>
          </a:bodyPr>
          <a:lstStyle>
            <a:lvl1pPr algn="l" defTabSz="684196" rtl="0" eaLnBrk="1" fontAlgn="base" hangingPunct="1">
              <a:lnSpc>
                <a:spcPct val="80000"/>
              </a:lnSpc>
              <a:spcBef>
                <a:spcPct val="0"/>
              </a:spcBef>
              <a:spcAft>
                <a:spcPct val="0"/>
              </a:spcAft>
              <a:defRPr lang="en-US" sz="2800" b="0" i="0" u="none" kern="1200">
                <a:solidFill>
                  <a:schemeClr val="tx2"/>
                </a:solidFill>
                <a:latin typeface="+mj-lt"/>
                <a:ea typeface="CiscoSansTT Thin" charset="0"/>
                <a:cs typeface="CiscoSansTT Thin" charset="0"/>
              </a:defRPr>
            </a:lvl1pPr>
            <a:lvl2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189"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378"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566"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754"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defTabSz="912193"/>
            <a:r>
              <a:rPr lang="en-US" sz="3200">
                <a:solidFill>
                  <a:srgbClr val="282828"/>
                </a:solidFill>
                <a:latin typeface="CiscoSansTT ExtraLight" panose="020B0303020201020303" pitchFamily="34" charset="0"/>
                <a:cs typeface="CiscoSansTT" panose="020B0503020201020303" pitchFamily="34" charset="0"/>
              </a:rPr>
              <a:t>Network Security</a:t>
            </a:r>
          </a:p>
        </p:txBody>
      </p:sp>
      <p:sp>
        <p:nvSpPr>
          <p:cNvPr id="23" name="Freeform 22">
            <a:extLst>
              <a:ext uri="{FF2B5EF4-FFF2-40B4-BE49-F238E27FC236}">
                <a16:creationId xmlns:a16="http://schemas.microsoft.com/office/drawing/2014/main" id="{CB6F4B39-CCE6-864E-ABC0-55CDD2391966}"/>
              </a:ext>
            </a:extLst>
          </p:cNvPr>
          <p:cNvSpPr/>
          <p:nvPr/>
        </p:nvSpPr>
        <p:spPr>
          <a:xfrm>
            <a:off x="9598336" y="288796"/>
            <a:ext cx="2593664" cy="607269"/>
          </a:xfrm>
          <a:custGeom>
            <a:avLst/>
            <a:gdLst>
              <a:gd name="connsiteX0" fmla="*/ 0 w 1945248"/>
              <a:gd name="connsiteY0" fmla="*/ 227725 h 455452"/>
              <a:gd name="connsiteX1" fmla="*/ 0 w 1945248"/>
              <a:gd name="connsiteY1" fmla="*/ 227726 h 455452"/>
              <a:gd name="connsiteX2" fmla="*/ 0 w 1945248"/>
              <a:gd name="connsiteY2" fmla="*/ 227726 h 455452"/>
              <a:gd name="connsiteX3" fmla="*/ 227726 w 1945248"/>
              <a:gd name="connsiteY3" fmla="*/ 0 h 455452"/>
              <a:gd name="connsiteX4" fmla="*/ 1945248 w 1945248"/>
              <a:gd name="connsiteY4" fmla="*/ 0 h 455452"/>
              <a:gd name="connsiteX5" fmla="*/ 1945248 w 1945248"/>
              <a:gd name="connsiteY5" fmla="*/ 455452 h 455452"/>
              <a:gd name="connsiteX6" fmla="*/ 227726 w 1945248"/>
              <a:gd name="connsiteY6" fmla="*/ 455451 h 455452"/>
              <a:gd name="connsiteX7" fmla="*/ 17896 w 1945248"/>
              <a:gd name="connsiteY7" fmla="*/ 316366 h 455452"/>
              <a:gd name="connsiteX8" fmla="*/ 0 w 1945248"/>
              <a:gd name="connsiteY8" fmla="*/ 227726 h 455452"/>
              <a:gd name="connsiteX9" fmla="*/ 17896 w 1945248"/>
              <a:gd name="connsiteY9" fmla="*/ 139085 h 455452"/>
              <a:gd name="connsiteX10" fmla="*/ 227726 w 1945248"/>
              <a:gd name="connsiteY10" fmla="*/ 0 h 45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5248" h="455452">
                <a:moveTo>
                  <a:pt x="0" y="227725"/>
                </a:moveTo>
                <a:lnTo>
                  <a:pt x="0" y="227726"/>
                </a:lnTo>
                <a:lnTo>
                  <a:pt x="0" y="227726"/>
                </a:lnTo>
                <a:close/>
                <a:moveTo>
                  <a:pt x="227726" y="0"/>
                </a:moveTo>
                <a:lnTo>
                  <a:pt x="1945248" y="0"/>
                </a:lnTo>
                <a:lnTo>
                  <a:pt x="1945248" y="455452"/>
                </a:lnTo>
                <a:lnTo>
                  <a:pt x="227726" y="455451"/>
                </a:lnTo>
                <a:cubicBezTo>
                  <a:pt x="133399" y="455451"/>
                  <a:pt x="52467" y="398101"/>
                  <a:pt x="17896" y="316366"/>
                </a:cubicBezTo>
                <a:lnTo>
                  <a:pt x="0" y="227726"/>
                </a:lnTo>
                <a:lnTo>
                  <a:pt x="17896" y="139085"/>
                </a:lnTo>
                <a:cubicBezTo>
                  <a:pt x="52467" y="57350"/>
                  <a:pt x="133399" y="0"/>
                  <a:pt x="227726"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09555" fontAlgn="base">
              <a:spcBef>
                <a:spcPct val="0"/>
              </a:spcBef>
              <a:spcAft>
                <a:spcPct val="0"/>
              </a:spcAft>
            </a:pPr>
            <a:endParaRPr lang="en-US" sz="2400">
              <a:solidFill>
                <a:srgbClr val="0D274D"/>
              </a:solidFill>
              <a:latin typeface="CiscoSansTT ExtraLight" panose="020B0303020201020303" pitchFamily="34" charset="0"/>
            </a:endParaRPr>
          </a:p>
        </p:txBody>
      </p:sp>
      <p:sp>
        <p:nvSpPr>
          <p:cNvPr id="21" name="TextBox 20">
            <a:extLst>
              <a:ext uri="{FF2B5EF4-FFF2-40B4-BE49-F238E27FC236}">
                <a16:creationId xmlns:a16="http://schemas.microsoft.com/office/drawing/2014/main" id="{AE3C2E51-B8F1-C04E-8A2A-108DE414DA3E}"/>
              </a:ext>
            </a:extLst>
          </p:cNvPr>
          <p:cNvSpPr txBox="1"/>
          <p:nvPr/>
        </p:nvSpPr>
        <p:spPr>
          <a:xfrm>
            <a:off x="10161269" y="405830"/>
            <a:ext cx="1322478" cy="338554"/>
          </a:xfrm>
          <a:prstGeom prst="rect">
            <a:avLst/>
          </a:prstGeom>
          <a:noFill/>
        </p:spPr>
        <p:txBody>
          <a:bodyPr wrap="none" rtlCol="0">
            <a:spAutoFit/>
          </a:bodyPr>
          <a:lstStyle/>
          <a:p>
            <a:pPr defTabSz="609555" fontAlgn="base">
              <a:spcBef>
                <a:spcPct val="0"/>
              </a:spcBef>
              <a:spcAft>
                <a:spcPct val="0"/>
              </a:spcAft>
            </a:pPr>
            <a:r>
              <a:rPr lang="en-US" sz="1600">
                <a:solidFill>
                  <a:srgbClr val="FFFFFF"/>
                </a:solidFill>
                <a:latin typeface="CiscoSans" panose="020B0503020201020303" pitchFamily="34" charset="0"/>
                <a:ea typeface="ＭＳ Ｐゴシック" charset="0"/>
                <a:cs typeface="CiscoSansTT Light" panose="020B0503020201020303" pitchFamily="34" charset="0"/>
              </a:rPr>
              <a:t>Cybersecurity</a:t>
            </a:r>
          </a:p>
        </p:txBody>
      </p:sp>
      <p:sp>
        <p:nvSpPr>
          <p:cNvPr id="38" name="TextBox 37"/>
          <p:cNvSpPr txBox="1"/>
          <p:nvPr/>
        </p:nvSpPr>
        <p:spPr>
          <a:xfrm>
            <a:off x="416076" y="1191540"/>
            <a:ext cx="3691696" cy="4272260"/>
          </a:xfrm>
          <a:prstGeom prst="rect">
            <a:avLst/>
          </a:prstGeom>
          <a:noFill/>
        </p:spPr>
        <p:txBody>
          <a:bodyPr wrap="square" lIns="0" tIns="0" rIns="0" bIns="0" rtlCol="0" anchor="t">
            <a:spAutoFit/>
          </a:bodyPr>
          <a:lstStyle/>
          <a:p>
            <a:pPr defTabSz="609555" fontAlgn="base">
              <a:spcBef>
                <a:spcPct val="0"/>
              </a:spcBef>
              <a:spcAft>
                <a:spcPts val="667"/>
              </a:spcAft>
              <a:defRPr/>
            </a:pPr>
            <a:r>
              <a:rPr lang="en-US" sz="1867" b="1" dirty="0">
                <a:solidFill>
                  <a:srgbClr val="1E4471"/>
                </a:solidFill>
                <a:latin typeface="CiscoSans Bold"/>
                <a:ea typeface="ＭＳ Ｐゴシック"/>
                <a:cs typeface="CiscoSansTT" panose="020B0503020201020303" pitchFamily="34" charset="0"/>
              </a:rPr>
              <a:t>Course Overview</a:t>
            </a:r>
            <a:br>
              <a:rPr lang="en-US" sz="1867" dirty="0">
                <a:solidFill>
                  <a:srgbClr val="282828"/>
                </a:solidFill>
                <a:latin typeface="CiscoSansTT ExtraLight" panose="020B0303020201020303" pitchFamily="34" charset="0"/>
                <a:ea typeface="ＭＳ Ｐゴシック" pitchFamily="34" charset="-128"/>
              </a:rPr>
            </a:br>
            <a:r>
              <a:rPr lang="en-US" sz="1333" dirty="0">
                <a:solidFill>
                  <a:srgbClr val="282828"/>
                </a:solidFill>
                <a:latin typeface="CiscoSansTT ExtraLight" panose="020B0303020201020303" pitchFamily="34" charset="0"/>
                <a:ea typeface="ＭＳ Ｐゴシック"/>
              </a:rPr>
              <a:t>This course introduces the core security concepts and skills needed to configure and troubleshoot computer networks and help ensure the integrity of devices and data. </a:t>
            </a:r>
            <a:endParaRPr lang="en-US" sz="1333" dirty="0">
              <a:solidFill>
                <a:srgbClr val="282828"/>
              </a:solidFill>
              <a:latin typeface="CiscoSansTT ExtraLight" panose="020B0303020201020303" pitchFamily="34" charset="0"/>
              <a:ea typeface="ＭＳ Ｐゴシック" pitchFamily="34" charset="-128"/>
            </a:endParaRPr>
          </a:p>
          <a:p>
            <a:pPr defTabSz="609555" fontAlgn="base">
              <a:spcBef>
                <a:spcPts val="800"/>
              </a:spcBef>
              <a:spcAft>
                <a:spcPts val="667"/>
              </a:spcAft>
              <a:defRPr/>
            </a:pPr>
            <a:r>
              <a:rPr lang="en-US" sz="1867" b="1" dirty="0">
                <a:solidFill>
                  <a:srgbClr val="1E4471"/>
                </a:solidFill>
                <a:latin typeface="CiscoSans Bold"/>
                <a:ea typeface="ＭＳ Ｐゴシック"/>
                <a:cs typeface="CiscoSansTT" panose="020B0503020201020303" pitchFamily="34" charset="0"/>
              </a:rPr>
              <a:t>Benefits</a:t>
            </a:r>
            <a:br>
              <a:rPr lang="en-US" sz="1867" dirty="0">
                <a:solidFill>
                  <a:srgbClr val="282828"/>
                </a:solidFill>
                <a:latin typeface="CiscoSansTT ExtraLight" panose="020B0303020201020303" pitchFamily="34" charset="0"/>
                <a:ea typeface="ＭＳ Ｐゴシック" pitchFamily="34" charset="-128"/>
              </a:rPr>
            </a:br>
            <a:r>
              <a:rPr lang="en-US" sz="1333" dirty="0">
                <a:solidFill>
                  <a:srgbClr val="282828"/>
                </a:solidFill>
                <a:latin typeface="CiscoSansTT ExtraLight" panose="020B0303020201020303" pitchFamily="34" charset="0"/>
                <a:ea typeface="ＭＳ Ｐゴシック"/>
              </a:rPr>
              <a:t>Gain practical, hands-on skills to design, implement, and manage network security systems and ensure their integrity. </a:t>
            </a:r>
            <a:endParaRPr lang="en-US" sz="1333" dirty="0">
              <a:solidFill>
                <a:srgbClr val="282828"/>
              </a:solidFill>
              <a:latin typeface="CiscoSansTT ExtraLight" panose="020B0303020201020303" pitchFamily="34" charset="0"/>
              <a:ea typeface="ＭＳ Ｐゴシック" pitchFamily="34" charset="-128"/>
            </a:endParaRPr>
          </a:p>
          <a:p>
            <a:pPr defTabSz="609555" fontAlgn="base">
              <a:spcBef>
                <a:spcPts val="800"/>
              </a:spcBef>
              <a:spcAft>
                <a:spcPts val="400"/>
              </a:spcAft>
              <a:defRPr/>
            </a:pPr>
            <a:r>
              <a:rPr lang="en-US" sz="1867" b="1" dirty="0">
                <a:solidFill>
                  <a:srgbClr val="1E4471"/>
                </a:solidFill>
                <a:latin typeface="CiscoSans Bold"/>
                <a:ea typeface="ＭＳ Ｐゴシック"/>
                <a:cs typeface="CiscoSansTT" panose="020B0503020201020303" pitchFamily="34" charset="0"/>
              </a:rPr>
              <a:t>Prepare for Careers</a:t>
            </a:r>
            <a:endParaRPr lang="en-US" sz="2400" b="1" dirty="0">
              <a:solidFill>
                <a:srgbClr val="1E4471"/>
              </a:solidFill>
              <a:latin typeface="CiscoSans Bold"/>
              <a:ea typeface="ＭＳ Ｐゴシック"/>
              <a:cs typeface="CiscoSansTT" panose="020B0503020201020303" pitchFamily="34" charset="0"/>
            </a:endParaRPr>
          </a:p>
          <a:p>
            <a:pPr marL="227742" indent="-227742" defTabSz="609555" fontAlgn="base">
              <a:spcAft>
                <a:spcPts val="400"/>
              </a:spcAft>
              <a:buSzPct val="80000"/>
              <a:buFont typeface="Wingdings" pitchFamily="2" charset="2"/>
              <a:buChar char="ü"/>
              <a:defRPr/>
            </a:pPr>
            <a:r>
              <a:rPr lang="en-US" sz="1333" dirty="0">
                <a:solidFill>
                  <a:srgbClr val="282828"/>
                </a:solidFill>
                <a:latin typeface="CiscoSansTT ExtraLight" panose="020B0303020201020303" pitchFamily="34" charset="0"/>
                <a:ea typeface="ＭＳ Ｐゴシック"/>
              </a:rPr>
              <a:t>Build expertise in network security and data protection</a:t>
            </a:r>
          </a:p>
          <a:p>
            <a:pPr marL="227742" indent="-227742" defTabSz="609555" fontAlgn="base">
              <a:spcAft>
                <a:spcPts val="400"/>
              </a:spcAft>
              <a:buSzPct val="80000"/>
              <a:buFont typeface="Wingdings" pitchFamily="2" charset="2"/>
              <a:buChar char="ü"/>
              <a:defRPr/>
            </a:pPr>
            <a:r>
              <a:rPr lang="en-US" sz="1333" dirty="0">
                <a:solidFill>
                  <a:srgbClr val="282828"/>
                </a:solidFill>
                <a:latin typeface="CiscoSansTT ExtraLight" panose="020B0303020201020303" pitchFamily="34" charset="0"/>
                <a:ea typeface="ＭＳ Ｐゴシック"/>
              </a:rPr>
              <a:t>Develop skills for entry-level network security specialist roles</a:t>
            </a:r>
          </a:p>
          <a:p>
            <a:pPr marL="227742" indent="-227742" defTabSz="609555" fontAlgn="base">
              <a:spcAft>
                <a:spcPts val="400"/>
              </a:spcAft>
              <a:buSzPct val="80000"/>
              <a:buFont typeface="Wingdings" pitchFamily="2" charset="2"/>
              <a:buChar char="ü"/>
              <a:defRPr/>
            </a:pPr>
            <a:r>
              <a:rPr lang="en-US" sz="1333" dirty="0">
                <a:solidFill>
                  <a:srgbClr val="282828"/>
                </a:solidFill>
                <a:latin typeface="CiscoSansTT ExtraLight" panose="020B0303020201020303" pitchFamily="34" charset="0"/>
                <a:ea typeface="ＭＳ Ｐゴシック"/>
              </a:rPr>
              <a:t>Gain industry in-demand skills aligned with the National Institute for Standards and Technology (NIST) Cybersecurity Framework</a:t>
            </a:r>
          </a:p>
        </p:txBody>
      </p:sp>
      <p:sp>
        <p:nvSpPr>
          <p:cNvPr id="31" name="TextBox 30">
            <a:extLst>
              <a:ext uri="{FF2B5EF4-FFF2-40B4-BE49-F238E27FC236}">
                <a16:creationId xmlns:a16="http://schemas.microsoft.com/office/drawing/2014/main" id="{BA7290F3-C591-4244-98AC-5A3BBE30CF44}"/>
              </a:ext>
            </a:extLst>
          </p:cNvPr>
          <p:cNvSpPr txBox="1"/>
          <p:nvPr/>
        </p:nvSpPr>
        <p:spPr>
          <a:xfrm>
            <a:off x="381705" y="6203605"/>
            <a:ext cx="1217043" cy="225767"/>
          </a:xfrm>
          <a:prstGeom prst="rect">
            <a:avLst/>
          </a:prstGeom>
          <a:noFill/>
        </p:spPr>
        <p:txBody>
          <a:bodyPr wrap="square" lIns="0" tIns="0" rIns="0" bIns="0" numCol="1" rtlCol="0">
            <a:spAutoFit/>
          </a:bodyPr>
          <a:lstStyle/>
          <a:p>
            <a:pPr defTabSz="609555" fontAlgn="base">
              <a:spcBef>
                <a:spcPct val="0"/>
              </a:spcBef>
              <a:spcAft>
                <a:spcPts val="267"/>
              </a:spcAft>
              <a:defRPr/>
            </a:pPr>
            <a:r>
              <a:rPr lang="en-US" sz="1467">
                <a:solidFill>
                  <a:srgbClr val="282828"/>
                </a:solidFill>
                <a:latin typeface="CiscoSansTT ExtraLight" panose="020B0303020201020303" pitchFamily="34" charset="0"/>
                <a:ea typeface="ＭＳ Ｐゴシック" pitchFamily="34" charset="-128"/>
              </a:rPr>
              <a:t>Quick Links  </a:t>
            </a:r>
            <a:endParaRPr lang="en-US" sz="1867">
              <a:solidFill>
                <a:srgbClr val="282828"/>
              </a:solidFill>
              <a:latin typeface="CiscoSansTT ExtraLight" panose="020B0303020201020303" pitchFamily="34" charset="0"/>
              <a:ea typeface="ＭＳ Ｐゴシック" pitchFamily="34" charset="-128"/>
            </a:endParaRPr>
          </a:p>
        </p:txBody>
      </p:sp>
      <p:sp>
        <p:nvSpPr>
          <p:cNvPr id="41" name="TextBox 40">
            <a:extLst>
              <a:ext uri="{FF2B5EF4-FFF2-40B4-BE49-F238E27FC236}">
                <a16:creationId xmlns:a16="http://schemas.microsoft.com/office/drawing/2014/main" id="{9B9E1EE4-1315-9B4A-B6D9-40E301901D04}"/>
              </a:ext>
            </a:extLst>
          </p:cNvPr>
          <p:cNvSpPr txBox="1"/>
          <p:nvPr/>
        </p:nvSpPr>
        <p:spPr>
          <a:xfrm>
            <a:off x="8491502" y="3992562"/>
            <a:ext cx="3334367" cy="1179875"/>
          </a:xfrm>
          <a:prstGeom prst="rect">
            <a:avLst/>
          </a:prstGeom>
          <a:noFill/>
        </p:spPr>
        <p:txBody>
          <a:bodyPr wrap="square" lIns="0" tIns="0" rIns="0" bIns="0" numCol="1" rtlCol="0">
            <a:spAutoFit/>
          </a:bodyPr>
          <a:lstStyle/>
          <a:p>
            <a:pPr defTabSz="609555" fontAlgn="base">
              <a:spcBef>
                <a:spcPct val="0"/>
              </a:spcBef>
              <a:spcAft>
                <a:spcPts val="267"/>
              </a:spcAft>
              <a:defRPr/>
            </a:pPr>
            <a:r>
              <a:rPr lang="en-US" sz="1867" b="1">
                <a:solidFill>
                  <a:srgbClr val="00BCEB"/>
                </a:solidFill>
                <a:latin typeface="CiscoSans Bold" panose="020B0503020201020303" pitchFamily="34" charset="0"/>
                <a:ea typeface="ＭＳ Ｐゴシック" pitchFamily="34" charset="-128"/>
                <a:cs typeface="CiscoSansTT" panose="020B0503020201020303" pitchFamily="34" charset="0"/>
              </a:rPr>
              <a:t>Requirements &amp; Resources</a:t>
            </a:r>
          </a:p>
          <a:p>
            <a:pPr marL="121912" indent="-121912" defTabSz="609555" fontAlgn="base">
              <a:spcBef>
                <a:spcPct val="0"/>
              </a:spcBef>
              <a:spcAft>
                <a:spcPts val="267"/>
              </a:spcAft>
              <a:buSzPct val="80000"/>
              <a:buFont typeface="Arial" panose="020B0604020202020204" pitchFamily="34" charset="0"/>
              <a:buChar char="•"/>
              <a:defRPr/>
            </a:pPr>
            <a:r>
              <a:rPr lang="en-US" sz="1200">
                <a:solidFill>
                  <a:srgbClr val="FFFFFF"/>
                </a:solidFill>
                <a:latin typeface="CiscoSansTT ExtraLight" panose="020B0303020201020303" pitchFamily="34" charset="0"/>
                <a:ea typeface="ＭＳ Ｐゴシック" pitchFamily="34" charset="-128"/>
                <a:cs typeface="CiscoSansTT" panose="020B0503020201020303" pitchFamily="34" charset="0"/>
              </a:rPr>
              <a:t>ASC Alignment Required: Yes</a:t>
            </a:r>
          </a:p>
          <a:p>
            <a:pPr marL="121912" indent="-121912" defTabSz="609555" fontAlgn="base">
              <a:spcBef>
                <a:spcPct val="0"/>
              </a:spcBef>
              <a:spcAft>
                <a:spcPts val="267"/>
              </a:spcAft>
              <a:buSzPct val="80000"/>
              <a:buFont typeface="Arial" panose="020B0604020202020204" pitchFamily="34" charset="0"/>
              <a:buChar char="•"/>
              <a:defRPr/>
            </a:pPr>
            <a:r>
              <a:rPr lang="en-US" sz="1200">
                <a:solidFill>
                  <a:srgbClr val="FFFFFF"/>
                </a:solidFill>
                <a:latin typeface="CiscoSansTT ExtraLight" panose="020B0303020201020303" pitchFamily="34" charset="0"/>
                <a:ea typeface="ＭＳ Ｐゴシック" pitchFamily="34" charset="-128"/>
                <a:cs typeface="CiscoSansTT" panose="020B0503020201020303" pitchFamily="34" charset="0"/>
              </a:rPr>
              <a:t>Instructor Training Required: Yes</a:t>
            </a:r>
          </a:p>
          <a:p>
            <a:pPr marL="121912" indent="-121912" defTabSz="609555" fontAlgn="base">
              <a:spcBef>
                <a:spcPct val="0"/>
              </a:spcBef>
              <a:spcAft>
                <a:spcPts val="267"/>
              </a:spcAft>
              <a:buSzPct val="80000"/>
              <a:buFont typeface="Arial" panose="020B0604020202020204" pitchFamily="34" charset="0"/>
              <a:buChar char="•"/>
              <a:defRPr/>
            </a:pPr>
            <a:r>
              <a:rPr lang="en-US" sz="1200">
                <a:solidFill>
                  <a:srgbClr val="FFFFFF"/>
                </a:solidFill>
                <a:latin typeface="CiscoSansTT ExtraLight" panose="020B0303020201020303" pitchFamily="34" charset="0"/>
                <a:ea typeface="ＭＳ Ｐゴシック" pitchFamily="34" charset="-128"/>
                <a:cs typeface="CiscoSansTT" panose="020B0503020201020303" pitchFamily="34" charset="0"/>
              </a:rPr>
              <a:t>Physical Equipment Required: Yes </a:t>
            </a:r>
          </a:p>
          <a:p>
            <a:pPr marL="121912" indent="-121912" defTabSz="609555" fontAlgn="base">
              <a:spcBef>
                <a:spcPct val="0"/>
              </a:spcBef>
              <a:spcAft>
                <a:spcPts val="267"/>
              </a:spcAft>
              <a:buSzPct val="80000"/>
              <a:buFont typeface="Arial" panose="020B0604020202020204" pitchFamily="34" charset="0"/>
              <a:buChar char="•"/>
              <a:defRPr/>
            </a:pPr>
            <a:r>
              <a:rPr lang="en-US" sz="1200">
                <a:solidFill>
                  <a:srgbClr val="FFFFFF"/>
                </a:solidFill>
                <a:latin typeface="CiscoSansTT ExtraLight" panose="020B0303020201020303" pitchFamily="34" charset="0"/>
                <a:ea typeface="ＭＳ Ｐゴシック" pitchFamily="34" charset="-128"/>
                <a:cs typeface="CiscoSansTT" panose="020B0503020201020303" pitchFamily="34" charset="0"/>
              </a:rPr>
              <a:t>Discount Availability: Not Applicable</a:t>
            </a:r>
          </a:p>
        </p:txBody>
      </p:sp>
      <p:graphicFrame>
        <p:nvGraphicFramePr>
          <p:cNvPr id="7" name="Table 6">
            <a:extLst>
              <a:ext uri="{FF2B5EF4-FFF2-40B4-BE49-F238E27FC236}">
                <a16:creationId xmlns:a16="http://schemas.microsoft.com/office/drawing/2014/main" id="{B907BEE7-BC07-E84B-AC68-C6502F270785}"/>
              </a:ext>
            </a:extLst>
          </p:cNvPr>
          <p:cNvGraphicFramePr>
            <a:graphicFrameLocks noGrp="1"/>
          </p:cNvGraphicFramePr>
          <p:nvPr/>
        </p:nvGraphicFramePr>
        <p:xfrm>
          <a:off x="4344841" y="1542303"/>
          <a:ext cx="3602775" cy="4261386"/>
        </p:xfrm>
        <a:graphic>
          <a:graphicData uri="http://schemas.openxmlformats.org/drawingml/2006/table">
            <a:tbl>
              <a:tblPr bandRow="1">
                <a:tableStyleId>{C083E6E3-FA7D-4D7B-A595-EF9225AFEA82}</a:tableStyleId>
              </a:tblPr>
              <a:tblGrid>
                <a:gridCol w="3602775">
                  <a:extLst>
                    <a:ext uri="{9D8B030D-6E8A-4147-A177-3AD203B41FA5}">
                      <a16:colId xmlns:a16="http://schemas.microsoft.com/office/drawing/2014/main" val="3540367839"/>
                    </a:ext>
                  </a:extLst>
                </a:gridCol>
              </a:tblGrid>
              <a:tr h="494453">
                <a:tc>
                  <a:txBody>
                    <a:bodyPr/>
                    <a:lstStyle/>
                    <a:p>
                      <a:pPr marL="0" marR="0" lvl="0" indent="0" algn="l" defTabSz="685760" rtl="0" eaLnBrk="1" fontAlgn="auto" latinLnBrk="0" hangingPunct="1">
                        <a:lnSpc>
                          <a:spcPct val="100000"/>
                        </a:lnSpc>
                        <a:spcBef>
                          <a:spcPts val="0"/>
                        </a:spcBef>
                        <a:spcAft>
                          <a:spcPts val="0"/>
                        </a:spcAft>
                        <a:buClrTx/>
                        <a:buSzTx/>
                        <a:buFontTx/>
                        <a:buNone/>
                        <a:tabLst/>
                        <a:defRPr/>
                      </a:pPr>
                      <a:r>
                        <a:rPr lang="en-US" sz="1200" b="0" i="0" dirty="0">
                          <a:solidFill>
                            <a:srgbClr val="282828"/>
                          </a:solidFill>
                          <a:latin typeface="CiscoSansTT ExtraLight"/>
                          <a:ea typeface="ＭＳ Ｐゴシック"/>
                          <a:cs typeface="CiscoSansTT" panose="020B0503020201020303" pitchFamily="34" charset="0"/>
                        </a:rPr>
                        <a:t>Target Audience: </a:t>
                      </a:r>
                      <a:r>
                        <a:rPr lang="en-US" sz="1200" b="0" i="0" dirty="0">
                          <a:solidFill>
                            <a:srgbClr val="282828"/>
                          </a:solidFill>
                          <a:latin typeface="CiscoSansTT ExtraLight"/>
                          <a:ea typeface="ＭＳ Ｐゴシック"/>
                        </a:rPr>
                        <a:t>2-year and 4-year college students in Networking or Engineering programs</a:t>
                      </a:r>
                    </a:p>
                  </a:txBody>
                  <a:tcPr marL="121920" marR="121920" marT="60960" marB="60960"/>
                </a:tc>
                <a:extLst>
                  <a:ext uri="{0D108BD9-81ED-4DB2-BD59-A6C34878D82A}">
                    <a16:rowId xmlns:a16="http://schemas.microsoft.com/office/drawing/2014/main" val="325266121"/>
                  </a:ext>
                </a:extLst>
              </a:tr>
              <a:tr h="335785">
                <a:tc>
                  <a:txBody>
                    <a:bodyPr/>
                    <a:lstStyle/>
                    <a:p>
                      <a:pPr marL="0" marR="0" lvl="0" indent="0" algn="l" defTabSz="685760" rtl="0" eaLnBrk="1" fontAlgn="auto" latinLnBrk="0" hangingPunct="1">
                        <a:lnSpc>
                          <a:spcPct val="100000"/>
                        </a:lnSpc>
                        <a:spcBef>
                          <a:spcPts val="0"/>
                        </a:spcBef>
                        <a:spcAft>
                          <a:spcPts val="0"/>
                        </a:spcAft>
                        <a:buClrTx/>
                        <a:buSzTx/>
                        <a:buFontTx/>
                        <a:buNone/>
                        <a:tabLst/>
                        <a:defRPr/>
                      </a:pPr>
                      <a:r>
                        <a:rPr lang="en-US" sz="1200" b="0" i="0" dirty="0">
                          <a:solidFill>
                            <a:srgbClr val="282828"/>
                          </a:solidFill>
                          <a:latin typeface="CiscoSansTT ExtraLight"/>
                          <a:ea typeface="ＭＳ Ｐゴシック"/>
                          <a:cs typeface="CiscoSansTT" panose="020B0503020201020303" pitchFamily="34" charset="0"/>
                        </a:rPr>
                        <a:t>Estimated Time to Completion: </a:t>
                      </a:r>
                      <a:r>
                        <a:rPr lang="en-US" sz="1200" b="0" i="0" dirty="0">
                          <a:solidFill>
                            <a:srgbClr val="282828"/>
                          </a:solidFill>
                          <a:latin typeface="CiscoSansTT ExtraLight"/>
                          <a:ea typeface="ＭＳ Ｐゴシック"/>
                        </a:rPr>
                        <a:t>70 hours</a:t>
                      </a:r>
                    </a:p>
                  </a:txBody>
                  <a:tcPr marL="121920" marR="121920" marT="60960" marB="60960"/>
                </a:tc>
                <a:extLst>
                  <a:ext uri="{0D108BD9-81ED-4DB2-BD59-A6C34878D82A}">
                    <a16:rowId xmlns:a16="http://schemas.microsoft.com/office/drawing/2014/main" val="1232155172"/>
                  </a:ext>
                </a:extLst>
              </a:tr>
              <a:tr h="853440">
                <a:tc>
                  <a:txBody>
                    <a:bodyPr/>
                    <a:lstStyle/>
                    <a:p>
                      <a:pPr marL="0" marR="0" lvl="0" indent="0" algn="l" defTabSz="685760" rtl="0" eaLnBrk="1" fontAlgn="auto" latinLnBrk="0" hangingPunct="1">
                        <a:lnSpc>
                          <a:spcPct val="100000"/>
                        </a:lnSpc>
                        <a:spcBef>
                          <a:spcPts val="0"/>
                        </a:spcBef>
                        <a:spcAft>
                          <a:spcPts val="0"/>
                        </a:spcAft>
                        <a:buClrTx/>
                        <a:buSzTx/>
                        <a:buFontTx/>
                        <a:buNone/>
                        <a:tabLst/>
                        <a:defRPr/>
                      </a:pPr>
                      <a:r>
                        <a:rPr lang="en-US" sz="1200" b="0" i="0" dirty="0">
                          <a:solidFill>
                            <a:srgbClr val="282828"/>
                          </a:solidFill>
                          <a:latin typeface="CiscoSansTT ExtraLight"/>
                          <a:ea typeface="ＭＳ Ｐゴシック"/>
                          <a:cs typeface="CiscoSansTT" panose="020B0503020201020303" pitchFamily="34" charset="0"/>
                        </a:rPr>
                        <a:t>Recommended Preparation: </a:t>
                      </a:r>
                      <a:r>
                        <a:rPr lang="en-US" sz="1200" b="0" i="0" dirty="0">
                          <a:solidFill>
                            <a:srgbClr val="282828"/>
                          </a:solidFill>
                          <a:latin typeface="CiscoSansTT ExtraLight"/>
                          <a:ea typeface="ＭＳ Ｐゴシック"/>
                          <a:cs typeface="+mn-cs"/>
                        </a:rPr>
                        <a:t>Basic understanding of computer networks (CCNA: Introduction to Networks and CCNA: Switching, Routing, and Wireless Essentials, or equivalent)</a:t>
                      </a:r>
                    </a:p>
                  </a:txBody>
                  <a:tcPr marL="121920" marR="121920" marT="60960" marB="60960"/>
                </a:tc>
                <a:extLst>
                  <a:ext uri="{0D108BD9-81ED-4DB2-BD59-A6C34878D82A}">
                    <a16:rowId xmlns:a16="http://schemas.microsoft.com/office/drawing/2014/main" val="523313112"/>
                  </a:ext>
                </a:extLst>
              </a:tr>
              <a:tr h="325120">
                <a:tc>
                  <a:txBody>
                    <a:bodyPr/>
                    <a:lstStyle/>
                    <a:p>
                      <a:pPr marL="0" marR="0" lvl="0" indent="0" algn="l" defTabSz="685760" rtl="0" eaLnBrk="1" fontAlgn="auto" latinLnBrk="0" hangingPunct="1">
                        <a:lnSpc>
                          <a:spcPct val="100000"/>
                        </a:lnSpc>
                        <a:spcBef>
                          <a:spcPts val="0"/>
                        </a:spcBef>
                        <a:spcAft>
                          <a:spcPts val="0"/>
                        </a:spcAft>
                        <a:buClrTx/>
                        <a:buSzTx/>
                        <a:buFontTx/>
                        <a:buNone/>
                        <a:tabLst/>
                        <a:defRPr/>
                      </a:pPr>
                      <a:r>
                        <a:rPr lang="en-US" sz="1200" b="0" i="0" dirty="0">
                          <a:solidFill>
                            <a:srgbClr val="282828"/>
                          </a:solidFill>
                          <a:latin typeface="CiscoSansTT ExtraLight"/>
                          <a:ea typeface="ＭＳ Ｐゴシック"/>
                          <a:cs typeface="CiscoSansTT" panose="020B0503020201020303" pitchFamily="34" charset="0"/>
                        </a:rPr>
                        <a:t>Course Delivery: </a:t>
                      </a:r>
                      <a:r>
                        <a:rPr lang="en-US" sz="1200" b="0" i="0" dirty="0">
                          <a:solidFill>
                            <a:srgbClr val="282828"/>
                          </a:solidFill>
                          <a:latin typeface="CiscoSansTT ExtraLight"/>
                          <a:ea typeface="ＭＳ Ｐゴシック"/>
                          <a:cs typeface="+mn-cs"/>
                        </a:rPr>
                        <a:t>Instructor-led</a:t>
                      </a:r>
                    </a:p>
                  </a:txBody>
                  <a:tcPr marL="121920" marR="121920" marT="60960" marB="60960"/>
                </a:tc>
                <a:extLst>
                  <a:ext uri="{0D108BD9-81ED-4DB2-BD59-A6C34878D82A}">
                    <a16:rowId xmlns:a16="http://schemas.microsoft.com/office/drawing/2014/main" val="3019388424"/>
                  </a:ext>
                </a:extLst>
              </a:tr>
              <a:tr h="1087575">
                <a:tc>
                  <a:txBody>
                    <a:bodyPr/>
                    <a:lstStyle/>
                    <a:p>
                      <a:pPr marL="0" lvl="0" indent="0">
                        <a:spcAft>
                          <a:spcPts val="0"/>
                        </a:spcAft>
                        <a:buSzPct val="80000"/>
                        <a:buFont typeface="Arial" panose="020B0604020202020204" pitchFamily="34" charset="0"/>
                        <a:buNone/>
                        <a:defRPr/>
                      </a:pPr>
                      <a:r>
                        <a:rPr lang="en-US" sz="1200" b="0" i="0" dirty="0">
                          <a:solidFill>
                            <a:srgbClr val="282828"/>
                          </a:solidFill>
                          <a:latin typeface="CiscoSansTT ExtraLight"/>
                          <a:ea typeface="ＭＳ Ｐゴシック"/>
                          <a:cs typeface="+mn-cs"/>
                        </a:rPr>
                        <a:t>Learning Component Highlights:</a:t>
                      </a:r>
                    </a:p>
                    <a:p>
                      <a:pPr marL="234950" lvl="1" indent="-168275">
                        <a:spcAft>
                          <a:spcPts val="0"/>
                        </a:spcAft>
                        <a:buSzPct val="80000"/>
                        <a:buFont typeface="Wingdings" pitchFamily="2" charset="2"/>
                        <a:buChar char="ü"/>
                      </a:pPr>
                      <a:r>
                        <a:rPr lang="en-US" sz="1200" b="0" i="0" dirty="0">
                          <a:solidFill>
                            <a:schemeClr val="tx1"/>
                          </a:solidFill>
                          <a:latin typeface="CiscoSansTT ExtraLight"/>
                          <a:ea typeface="ＭＳ Ｐゴシック"/>
                          <a:cs typeface="+mn-cs"/>
                        </a:rPr>
                        <a:t>22 modules and 25 practice labs </a:t>
                      </a:r>
                    </a:p>
                    <a:p>
                      <a:pPr marL="234950" lvl="1" indent="-168275">
                        <a:spcAft>
                          <a:spcPts val="0"/>
                        </a:spcAft>
                        <a:buSzPct val="80000"/>
                        <a:buFont typeface="Wingdings" pitchFamily="2" charset="2"/>
                        <a:buChar char="ü"/>
                        <a:tabLst/>
                        <a:defRPr/>
                      </a:pPr>
                      <a:r>
                        <a:rPr lang="en-US" sz="1200" b="0" i="0" dirty="0">
                          <a:solidFill>
                            <a:schemeClr val="tx1"/>
                          </a:solidFill>
                          <a:latin typeface="CiscoSansTT ExtraLight"/>
                          <a:ea typeface="ＭＳ Ｐゴシック"/>
                          <a:cs typeface="+mn-cs"/>
                        </a:rPr>
                        <a:t>22 Cisco Packet Tracer activities</a:t>
                      </a:r>
                    </a:p>
                    <a:p>
                      <a:pPr marL="234950" lvl="1" indent="-168275">
                        <a:spcAft>
                          <a:spcPts val="0"/>
                        </a:spcAft>
                        <a:buSzPct val="80000"/>
                        <a:buFont typeface="Wingdings" pitchFamily="2" charset="2"/>
                        <a:buChar char="ü"/>
                        <a:tabLst/>
                        <a:defRPr/>
                      </a:pPr>
                      <a:r>
                        <a:rPr lang="en-US" sz="1200" b="0" i="0" dirty="0">
                          <a:solidFill>
                            <a:schemeClr val="tx1"/>
                          </a:solidFill>
                          <a:latin typeface="CiscoSansTT ExtraLight"/>
                          <a:ea typeface="ＭＳ Ｐゴシック"/>
                          <a:cs typeface="+mn-cs"/>
                        </a:rPr>
                        <a:t>87+ interactive activities, videos, and quizzes</a:t>
                      </a:r>
                    </a:p>
                    <a:p>
                      <a:pPr marL="234950" lvl="1" indent="-168275">
                        <a:spcAft>
                          <a:spcPts val="0"/>
                        </a:spcAft>
                        <a:buSzPct val="80000"/>
                        <a:buFont typeface="Wingdings" pitchFamily="2" charset="2"/>
                        <a:buChar char="ü"/>
                        <a:tabLst/>
                        <a:defRPr/>
                      </a:pPr>
                      <a:r>
                        <a:rPr lang="en-US" sz="1200" b="0" i="0" dirty="0">
                          <a:solidFill>
                            <a:schemeClr val="tx1"/>
                          </a:solidFill>
                          <a:latin typeface="CiscoSansTT ExtraLight"/>
                          <a:ea typeface="ＭＳ Ｐゴシック"/>
                          <a:cs typeface="+mn-cs"/>
                        </a:rPr>
                        <a:t>1 final exam</a:t>
                      </a:r>
                    </a:p>
                  </a:txBody>
                  <a:tcPr marL="121920" marR="121920" marT="60960" marB="60960"/>
                </a:tc>
                <a:extLst>
                  <a:ext uri="{0D108BD9-81ED-4DB2-BD59-A6C34878D82A}">
                    <a16:rowId xmlns:a16="http://schemas.microsoft.com/office/drawing/2014/main" val="2501333543"/>
                  </a:ext>
                </a:extLst>
              </a:tr>
              <a:tr h="494453">
                <a:tc>
                  <a:txBody>
                    <a:bodyPr/>
                    <a:lstStyle/>
                    <a:p>
                      <a:pPr marL="0" marR="0" lvl="0" indent="0" algn="l" defTabSz="685760" rtl="0" eaLnBrk="1" fontAlgn="auto" latinLnBrk="0" hangingPunct="1">
                        <a:lnSpc>
                          <a:spcPct val="100000"/>
                        </a:lnSpc>
                        <a:spcBef>
                          <a:spcPts val="0"/>
                        </a:spcBef>
                        <a:spcAft>
                          <a:spcPts val="0"/>
                        </a:spcAft>
                        <a:buClrTx/>
                        <a:buSzTx/>
                        <a:buFontTx/>
                        <a:buNone/>
                        <a:tabLst/>
                        <a:defRPr/>
                      </a:pPr>
                      <a:r>
                        <a:rPr lang="en-US" sz="1200" b="0" i="0" dirty="0">
                          <a:solidFill>
                            <a:srgbClr val="282828"/>
                          </a:solidFill>
                          <a:latin typeface="CiscoSansTT ExtraLight"/>
                          <a:ea typeface="ＭＳ Ｐゴシック"/>
                          <a:cs typeface="+mn-cs"/>
                        </a:rPr>
                        <a:t>Course Recognitions: Certificate of Completion, Letter of Merit, Digital Badge</a:t>
                      </a:r>
                    </a:p>
                  </a:txBody>
                  <a:tcPr marL="121920" marR="121920" marT="60960" marB="60960"/>
                </a:tc>
                <a:extLst>
                  <a:ext uri="{0D108BD9-81ED-4DB2-BD59-A6C34878D82A}">
                    <a16:rowId xmlns:a16="http://schemas.microsoft.com/office/drawing/2014/main" val="3100372986"/>
                  </a:ext>
                </a:extLst>
              </a:tr>
              <a:tr h="494453">
                <a:tc>
                  <a:txBody>
                    <a:bodyPr/>
                    <a:lstStyle/>
                    <a:p>
                      <a:pPr marL="0" marR="0" lvl="0" indent="0" algn="l" defTabSz="685760" rtl="0" eaLnBrk="1" fontAlgn="auto" latinLnBrk="0" hangingPunct="1">
                        <a:lnSpc>
                          <a:spcPct val="100000"/>
                        </a:lnSpc>
                        <a:spcBef>
                          <a:spcPts val="0"/>
                        </a:spcBef>
                        <a:spcAft>
                          <a:spcPts val="0"/>
                        </a:spcAft>
                        <a:buClrTx/>
                        <a:buSzTx/>
                        <a:buFontTx/>
                        <a:buNone/>
                        <a:tabLst/>
                        <a:defRPr/>
                      </a:pPr>
                      <a:r>
                        <a:rPr lang="en-US" sz="1200" b="0" i="0" dirty="0">
                          <a:solidFill>
                            <a:srgbClr val="282828"/>
                          </a:solidFill>
                          <a:latin typeface="CiscoSansTT ExtraLight"/>
                          <a:ea typeface="ＭＳ Ｐゴシック"/>
                          <a:cs typeface="+mn-cs"/>
                        </a:rPr>
                        <a:t>Recommended Next Course: </a:t>
                      </a:r>
                      <a:br>
                        <a:rPr lang="en-US" sz="1200" b="0" i="0" dirty="0">
                          <a:solidFill>
                            <a:srgbClr val="282828"/>
                          </a:solidFill>
                          <a:latin typeface="CiscoSansTT ExtraLight"/>
                          <a:ea typeface="ＭＳ Ｐゴシック"/>
                          <a:cs typeface="+mn-cs"/>
                        </a:rPr>
                      </a:br>
                      <a:r>
                        <a:rPr lang="en-US" sz="1200" b="0" i="0" noProof="1">
                          <a:solidFill>
                            <a:schemeClr val="tx1"/>
                          </a:solidFill>
                          <a:latin typeface="CiscoSansTT ExtraLight"/>
                          <a:ea typeface="ＭＳ Ｐゴシック"/>
                          <a:cs typeface="+mn-cs"/>
                        </a:rPr>
                        <a:t>CyberOps</a:t>
                      </a:r>
                      <a:r>
                        <a:rPr lang="en-US" sz="1200" b="0" i="0" dirty="0">
                          <a:solidFill>
                            <a:schemeClr val="tx1"/>
                          </a:solidFill>
                          <a:latin typeface="CiscoSansTT ExtraLight"/>
                          <a:ea typeface="ＭＳ Ｐゴシック"/>
                          <a:cs typeface="+mn-cs"/>
                        </a:rPr>
                        <a:t> Associate, Cloud Security, IoT Security</a:t>
                      </a:r>
                    </a:p>
                  </a:txBody>
                  <a:tcPr marL="121920" marR="121920" marT="60960" marB="60960"/>
                </a:tc>
                <a:extLst>
                  <a:ext uri="{0D108BD9-81ED-4DB2-BD59-A6C34878D82A}">
                    <a16:rowId xmlns:a16="http://schemas.microsoft.com/office/drawing/2014/main" val="3151956869"/>
                  </a:ext>
                </a:extLst>
              </a:tr>
            </a:tbl>
          </a:graphicData>
        </a:graphic>
      </p:graphicFrame>
      <p:sp>
        <p:nvSpPr>
          <p:cNvPr id="26" name="TextBox 25">
            <a:extLst>
              <a:ext uri="{FF2B5EF4-FFF2-40B4-BE49-F238E27FC236}">
                <a16:creationId xmlns:a16="http://schemas.microsoft.com/office/drawing/2014/main" id="{2668E237-EC30-7840-A41B-80FC984056FE}"/>
              </a:ext>
            </a:extLst>
          </p:cNvPr>
          <p:cNvSpPr txBox="1"/>
          <p:nvPr/>
        </p:nvSpPr>
        <p:spPr>
          <a:xfrm>
            <a:off x="4360082" y="1174362"/>
            <a:ext cx="3524081" cy="287323"/>
          </a:xfrm>
          <a:prstGeom prst="rect">
            <a:avLst/>
          </a:prstGeom>
          <a:noFill/>
        </p:spPr>
        <p:txBody>
          <a:bodyPr wrap="square" lIns="0" tIns="0" rIns="0" bIns="0" rtlCol="0">
            <a:spAutoFit/>
          </a:bodyPr>
          <a:lstStyle/>
          <a:p>
            <a:pPr defTabSz="609555" fontAlgn="base">
              <a:spcBef>
                <a:spcPts val="800"/>
              </a:spcBef>
              <a:spcAft>
                <a:spcPts val="267"/>
              </a:spcAft>
              <a:defRPr/>
            </a:pPr>
            <a:r>
              <a:rPr lang="en-US" sz="1867" b="1">
                <a:solidFill>
                  <a:srgbClr val="1E4471"/>
                </a:solidFill>
                <a:latin typeface="CiscoSans Bold" panose="020B0503020201020303" pitchFamily="34" charset="0"/>
                <a:ea typeface="ＭＳ Ｐゴシック" pitchFamily="34" charset="-128"/>
                <a:cs typeface="CiscoSansTT" panose="020B0503020201020303" pitchFamily="34" charset="0"/>
              </a:rPr>
              <a:t>Course Details</a:t>
            </a:r>
          </a:p>
        </p:txBody>
      </p:sp>
      <p:pic>
        <p:nvPicPr>
          <p:cNvPr id="33" name="Picture 32">
            <a:extLst>
              <a:ext uri="{FF2B5EF4-FFF2-40B4-BE49-F238E27FC236}">
                <a16:creationId xmlns:a16="http://schemas.microsoft.com/office/drawing/2014/main" id="{981A677F-59DD-8F4A-BEBA-3488390E4B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23979" y="286859"/>
            <a:ext cx="607268" cy="607268"/>
          </a:xfrm>
          <a:prstGeom prst="rect">
            <a:avLst/>
          </a:prstGeom>
        </p:spPr>
      </p:pic>
      <p:grpSp>
        <p:nvGrpSpPr>
          <p:cNvPr id="32" name="Group 31">
            <a:extLst>
              <a:ext uri="{FF2B5EF4-FFF2-40B4-BE49-F238E27FC236}">
                <a16:creationId xmlns:a16="http://schemas.microsoft.com/office/drawing/2014/main" id="{1BDBA179-4F17-FC42-93FD-C0D7B39D8A91}"/>
              </a:ext>
            </a:extLst>
          </p:cNvPr>
          <p:cNvGrpSpPr/>
          <p:nvPr/>
        </p:nvGrpSpPr>
        <p:grpSpPr>
          <a:xfrm>
            <a:off x="8502604" y="5948603"/>
            <a:ext cx="3373413" cy="607268"/>
            <a:chOff x="6376951" y="4399898"/>
            <a:chExt cx="2530060" cy="455451"/>
          </a:xfrm>
        </p:grpSpPr>
        <p:sp>
          <p:nvSpPr>
            <p:cNvPr id="42" name="Rounded Rectangle 41">
              <a:extLst>
                <a:ext uri="{FF2B5EF4-FFF2-40B4-BE49-F238E27FC236}">
                  <a16:creationId xmlns:a16="http://schemas.microsoft.com/office/drawing/2014/main" id="{AEC2AE3E-02B1-1C41-82A1-0D8C304BF977}"/>
                </a:ext>
              </a:extLst>
            </p:cNvPr>
            <p:cNvSpPr/>
            <p:nvPr/>
          </p:nvSpPr>
          <p:spPr>
            <a:xfrm>
              <a:off x="6376951" y="4399898"/>
              <a:ext cx="2492448" cy="455451"/>
            </a:xfrm>
            <a:prstGeom prst="roundRect">
              <a:avLst>
                <a:gd name="adj" fmla="val 5000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55" fontAlgn="base">
                <a:spcBef>
                  <a:spcPct val="0"/>
                </a:spcBef>
                <a:spcAft>
                  <a:spcPct val="0"/>
                </a:spcAft>
              </a:pPr>
              <a:endParaRPr lang="en-US" sz="2400">
                <a:solidFill>
                  <a:srgbClr val="0D274D"/>
                </a:solidFill>
                <a:latin typeface="CiscoSansTT ExtraLight" panose="020B0303020201020303" pitchFamily="34" charset="0"/>
              </a:endParaRPr>
            </a:p>
          </p:txBody>
        </p:sp>
        <p:sp>
          <p:nvSpPr>
            <p:cNvPr id="43" name="TextBox 42">
              <a:extLst>
                <a:ext uri="{FF2B5EF4-FFF2-40B4-BE49-F238E27FC236}">
                  <a16:creationId xmlns:a16="http://schemas.microsoft.com/office/drawing/2014/main" id="{20E15BAA-A18D-774A-984F-3CCADA404A95}"/>
                </a:ext>
              </a:extLst>
            </p:cNvPr>
            <p:cNvSpPr txBox="1"/>
            <p:nvPr/>
          </p:nvSpPr>
          <p:spPr>
            <a:xfrm>
              <a:off x="6995674" y="4483556"/>
              <a:ext cx="1911337" cy="276999"/>
            </a:xfrm>
            <a:prstGeom prst="rect">
              <a:avLst/>
            </a:prstGeom>
            <a:noFill/>
          </p:spPr>
          <p:txBody>
            <a:bodyPr wrap="square" lIns="0" tIns="0" rIns="0" bIns="0" rtlCol="0">
              <a:spAutoFit/>
            </a:bodyPr>
            <a:lstStyle/>
            <a:p>
              <a:pPr defTabSz="609555" fontAlgn="base">
                <a:spcBef>
                  <a:spcPct val="0"/>
                </a:spcBef>
                <a:spcAft>
                  <a:spcPts val="933"/>
                </a:spcAft>
                <a:defRPr/>
              </a:pPr>
              <a:r>
                <a:rPr lang="en-US" sz="1200" b="1">
                  <a:solidFill>
                    <a:srgbClr val="1E4471"/>
                  </a:solidFill>
                  <a:latin typeface="CiscoSans Bold" panose="020B0503020201020303" pitchFamily="34" charset="0"/>
                  <a:ea typeface="ＭＳ Ｐゴシック" pitchFamily="34" charset="-128"/>
                  <a:cs typeface="CiscoSansTT" panose="020B0503020201020303" pitchFamily="34" charset="0"/>
                </a:rPr>
                <a:t>Hands-on practice with </a:t>
              </a:r>
              <a:br>
                <a:rPr lang="en-US" sz="1200" b="1">
                  <a:solidFill>
                    <a:srgbClr val="1E4471"/>
                  </a:solidFill>
                  <a:latin typeface="CiscoSans Bold" panose="020B0503020201020303" pitchFamily="34" charset="0"/>
                  <a:ea typeface="ＭＳ Ｐゴシック" pitchFamily="34" charset="-128"/>
                  <a:cs typeface="CiscoSansTT" panose="020B0503020201020303" pitchFamily="34" charset="0"/>
                </a:rPr>
              </a:br>
              <a:r>
                <a:rPr lang="en-US" sz="1200" b="1">
                  <a:solidFill>
                    <a:srgbClr val="1E4471"/>
                  </a:solidFill>
                  <a:latin typeface="CiscoSans Bold" panose="020B0503020201020303" pitchFamily="34" charset="0"/>
                  <a:ea typeface="ＭＳ Ｐゴシック" pitchFamily="34" charset="-128"/>
                  <a:cs typeface="CiscoSansTT" panose="020B0503020201020303" pitchFamily="34" charset="0"/>
                </a:rPr>
                <a:t>Cisco Packet Tracer</a:t>
              </a:r>
              <a:endParaRPr lang="en-US" sz="1133">
                <a:solidFill>
                  <a:srgbClr val="FFFFFF"/>
                </a:solidFill>
                <a:latin typeface="CiscoSansTT ExtraLight" panose="020B0303020201020303" pitchFamily="34" charset="0"/>
                <a:ea typeface="ＭＳ Ｐゴシック" pitchFamily="34" charset="-128"/>
              </a:endParaRPr>
            </a:p>
          </p:txBody>
        </p:sp>
      </p:grpSp>
      <p:pic>
        <p:nvPicPr>
          <p:cNvPr id="44" name="Picture 43">
            <a:extLst>
              <a:ext uri="{FF2B5EF4-FFF2-40B4-BE49-F238E27FC236}">
                <a16:creationId xmlns:a16="http://schemas.microsoft.com/office/drawing/2014/main" id="{5AB3D925-4C99-7047-869F-018B180E63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86095" y="5915056"/>
            <a:ext cx="662216" cy="662216"/>
          </a:xfrm>
          <a:prstGeom prst="rect">
            <a:avLst/>
          </a:prstGeom>
        </p:spPr>
      </p:pic>
      <p:sp>
        <p:nvSpPr>
          <p:cNvPr id="25" name="TextBox 24">
            <a:extLst>
              <a:ext uri="{FF2B5EF4-FFF2-40B4-BE49-F238E27FC236}">
                <a16:creationId xmlns:a16="http://schemas.microsoft.com/office/drawing/2014/main" id="{B7407A29-BF11-474A-BE3D-40EDF671BB7C}"/>
              </a:ext>
            </a:extLst>
          </p:cNvPr>
          <p:cNvSpPr txBox="1"/>
          <p:nvPr/>
        </p:nvSpPr>
        <p:spPr>
          <a:xfrm>
            <a:off x="2030078" y="6208510"/>
            <a:ext cx="1016665" cy="184666"/>
          </a:xfrm>
          <a:prstGeom prst="rect">
            <a:avLst/>
          </a:prstGeom>
          <a:noFill/>
        </p:spPr>
        <p:txBody>
          <a:bodyPr wrap="square" lIns="0" tIns="0" rIns="0" bIns="0" numCol="1" rtlCol="0">
            <a:spAutoFit/>
          </a:bodyPr>
          <a:lstStyle/>
          <a:p>
            <a:pPr defTabSz="609555" fontAlgn="base">
              <a:spcBef>
                <a:spcPct val="0"/>
              </a:spcBef>
              <a:spcAft>
                <a:spcPts val="267"/>
              </a:spcAft>
              <a:buClr>
                <a:srgbClr val="282828"/>
              </a:buClr>
              <a:buSzPct val="80000"/>
              <a:defRPr/>
            </a:pPr>
            <a:r>
              <a:rPr lang="en-US" sz="1200" u="sng">
                <a:solidFill>
                  <a:srgbClr val="00BCEB"/>
                </a:solidFill>
                <a:latin typeface="CiscoSansTT ExtraLight" panose="020B0303020201020303" pitchFamily="34" charset="0"/>
                <a:ea typeface="ＭＳ Ｐゴシック" pitchFamily="34" charset="-128"/>
                <a:cs typeface="CiscoSansTT" panose="020B0503020201020303" pitchFamily="34" charset="0"/>
                <a:hlinkClick r:id="rId6"/>
              </a:rPr>
              <a:t>Course Page</a:t>
            </a:r>
            <a:endParaRPr lang="en-US" sz="1200" u="sng">
              <a:solidFill>
                <a:srgbClr val="00BCEB"/>
              </a:solidFill>
              <a:latin typeface="CiscoSansTT ExtraLight" panose="020B0303020201020303" pitchFamily="34" charset="0"/>
              <a:ea typeface="ＭＳ Ｐゴシック" pitchFamily="34" charset="-128"/>
              <a:cs typeface="CiscoSansTT" panose="020B0503020201020303" pitchFamily="34" charset="0"/>
            </a:endParaRPr>
          </a:p>
        </p:txBody>
      </p:sp>
      <p:sp>
        <p:nvSpPr>
          <p:cNvPr id="27" name="TextBox 26">
            <a:extLst>
              <a:ext uri="{FF2B5EF4-FFF2-40B4-BE49-F238E27FC236}">
                <a16:creationId xmlns:a16="http://schemas.microsoft.com/office/drawing/2014/main" id="{D3BA6FE3-2475-314B-8E57-9BD08D8E6E71}"/>
              </a:ext>
            </a:extLst>
          </p:cNvPr>
          <p:cNvSpPr txBox="1"/>
          <p:nvPr/>
        </p:nvSpPr>
        <p:spPr>
          <a:xfrm>
            <a:off x="3676799" y="6203605"/>
            <a:ext cx="1960324" cy="328231"/>
          </a:xfrm>
          <a:prstGeom prst="rect">
            <a:avLst/>
          </a:prstGeom>
          <a:noFill/>
        </p:spPr>
        <p:txBody>
          <a:bodyPr wrap="square" lIns="0" tIns="0" rIns="0" bIns="0" numCol="1" rtlCol="0">
            <a:spAutoFit/>
          </a:bodyPr>
          <a:lstStyle/>
          <a:p>
            <a:pPr defTabSz="609555" fontAlgn="base">
              <a:spcBef>
                <a:spcPct val="0"/>
              </a:spcBef>
              <a:spcAft>
                <a:spcPts val="267"/>
              </a:spcAft>
              <a:buClr>
                <a:srgbClr val="282828"/>
              </a:buClr>
              <a:buSzPct val="80000"/>
              <a:defRPr/>
            </a:pPr>
            <a:r>
              <a:rPr lang="en-US" sz="1200" u="sng">
                <a:solidFill>
                  <a:srgbClr val="00BCEB"/>
                </a:solidFill>
                <a:latin typeface="CiscoSansTT ExtraLight" panose="020B0303020201020303" pitchFamily="34" charset="0"/>
                <a:ea typeface="ＭＳ Ｐゴシック" pitchFamily="34" charset="-128"/>
                <a:cs typeface="CiscoSansTT" panose="020B0503020201020303" pitchFamily="34" charset="0"/>
                <a:hlinkClick r:id="rId7"/>
              </a:rPr>
              <a:t>Course Demos</a:t>
            </a:r>
            <a:br>
              <a:rPr lang="en-US" sz="1200">
                <a:solidFill>
                  <a:srgbClr val="282828"/>
                </a:solidFill>
                <a:latin typeface="CiscoSansTT ExtraLight" panose="020B0303020201020303" pitchFamily="34" charset="0"/>
                <a:ea typeface="ＭＳ Ｐゴシック" pitchFamily="34" charset="-128"/>
                <a:cs typeface="CiscoSansTT" panose="020B0503020201020303" pitchFamily="34" charset="0"/>
              </a:rPr>
            </a:br>
            <a:r>
              <a:rPr lang="en-US" sz="933">
                <a:solidFill>
                  <a:srgbClr val="282828"/>
                </a:solidFill>
                <a:latin typeface="CiscoSansTT ExtraLight" panose="020B0303020201020303" pitchFamily="34" charset="0"/>
                <a:ea typeface="ＭＳ Ｐゴシック" pitchFamily="34" charset="-128"/>
                <a:cs typeface="CiscoSansTT" panose="020B0503020201020303" pitchFamily="34" charset="0"/>
              </a:rPr>
              <a:t>(Available for select courses)</a:t>
            </a:r>
            <a:endParaRPr lang="en-US" sz="1200" u="sng">
              <a:solidFill>
                <a:srgbClr val="00BCEB"/>
              </a:solidFill>
              <a:latin typeface="CiscoSansTT ExtraLight" panose="020B0303020201020303" pitchFamily="34" charset="0"/>
              <a:ea typeface="ＭＳ Ｐゴシック" pitchFamily="34" charset="-128"/>
              <a:cs typeface="CiscoSansTT" panose="020B0503020201020303" pitchFamily="34" charset="0"/>
            </a:endParaRPr>
          </a:p>
        </p:txBody>
      </p:sp>
      <p:sp>
        <p:nvSpPr>
          <p:cNvPr id="28" name="TextBox 27">
            <a:extLst>
              <a:ext uri="{FF2B5EF4-FFF2-40B4-BE49-F238E27FC236}">
                <a16:creationId xmlns:a16="http://schemas.microsoft.com/office/drawing/2014/main" id="{9F3F5C18-21D6-2242-B6BB-E6C7E1ACA72B}"/>
              </a:ext>
            </a:extLst>
          </p:cNvPr>
          <p:cNvSpPr txBox="1"/>
          <p:nvPr/>
        </p:nvSpPr>
        <p:spPr>
          <a:xfrm>
            <a:off x="5807484" y="6208508"/>
            <a:ext cx="1858229" cy="366703"/>
          </a:xfrm>
          <a:prstGeom prst="rect">
            <a:avLst/>
          </a:prstGeom>
          <a:noFill/>
        </p:spPr>
        <p:txBody>
          <a:bodyPr wrap="square" lIns="0" tIns="0" rIns="0" bIns="0" numCol="1" rtlCol="0">
            <a:spAutoFit/>
          </a:bodyPr>
          <a:lstStyle/>
          <a:p>
            <a:pPr defTabSz="609555" fontAlgn="base">
              <a:spcBef>
                <a:spcPct val="0"/>
              </a:spcBef>
              <a:spcAft>
                <a:spcPts val="267"/>
              </a:spcAft>
              <a:buClr>
                <a:srgbClr val="282828"/>
              </a:buClr>
              <a:buSzPct val="80000"/>
              <a:defRPr/>
            </a:pPr>
            <a:r>
              <a:rPr lang="en-US" sz="1200" u="sng">
                <a:solidFill>
                  <a:srgbClr val="00BCEB"/>
                </a:solidFill>
                <a:latin typeface="CiscoSansTT ExtraLight" panose="020B0303020201020303" pitchFamily="34" charset="0"/>
                <a:ea typeface="ＭＳ Ｐゴシック" pitchFamily="34" charset="-128"/>
                <a:cs typeface="CiscoSansTT" panose="020B0503020201020303" pitchFamily="34" charset="0"/>
                <a:hlinkClick r:id="rId8"/>
              </a:rPr>
              <a:t>List of All Courses</a:t>
            </a:r>
            <a:endParaRPr lang="en-US" sz="1200" u="sng">
              <a:solidFill>
                <a:srgbClr val="00BCEB"/>
              </a:solidFill>
              <a:latin typeface="CiscoSansTT ExtraLight" panose="020B0303020201020303" pitchFamily="34" charset="0"/>
              <a:ea typeface="ＭＳ Ｐゴシック" pitchFamily="34" charset="-128"/>
              <a:cs typeface="CiscoSansTT" panose="020B0503020201020303" pitchFamily="34" charset="0"/>
            </a:endParaRPr>
          </a:p>
          <a:p>
            <a:pPr defTabSz="609555" fontAlgn="base">
              <a:spcBef>
                <a:spcPct val="0"/>
              </a:spcBef>
              <a:spcAft>
                <a:spcPts val="267"/>
              </a:spcAft>
              <a:buClr>
                <a:srgbClr val="282828"/>
              </a:buClr>
              <a:buSzPct val="80000"/>
              <a:defRPr/>
            </a:pPr>
            <a:r>
              <a:rPr lang="en-US" sz="933">
                <a:solidFill>
                  <a:srgbClr val="282828"/>
                </a:solidFill>
                <a:latin typeface="CiscoSansTT ExtraLight" panose="020B0303020201020303" pitchFamily="34" charset="0"/>
                <a:ea typeface="ＭＳ Ｐゴシック" pitchFamily="34" charset="-128"/>
                <a:cs typeface="CiscoSansTT" panose="020B0503020201020303" pitchFamily="34" charset="0"/>
              </a:rPr>
              <a:t>(Includes language availability)</a:t>
            </a:r>
          </a:p>
        </p:txBody>
      </p:sp>
    </p:spTree>
    <p:extLst>
      <p:ext uri="{BB962C8B-B14F-4D97-AF65-F5344CB8AC3E}">
        <p14:creationId xmlns:p14="http://schemas.microsoft.com/office/powerpoint/2010/main" val="919758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5EF884-DE8A-D642-A9E0-7D973D8226F3}"/>
              </a:ext>
            </a:extLst>
          </p:cNvPr>
          <p:cNvSpPr>
            <a:spLocks noGrp="1"/>
          </p:cNvSpPr>
          <p:nvPr>
            <p:ph type="ctrTitle"/>
          </p:nvPr>
        </p:nvSpPr>
        <p:spPr>
          <a:xfrm>
            <a:off x="434464" y="994435"/>
            <a:ext cx="7815683" cy="3426595"/>
          </a:xfrm>
        </p:spPr>
        <p:txBody>
          <a:bodyPr/>
          <a:lstStyle/>
          <a:p>
            <a:r>
              <a:rPr lang="en-US" sz="6600" b="1" dirty="0">
                <a:latin typeface="Barlow Condensed SemiBold" panose="00000706000000000000" pitchFamily="2" charset="0"/>
              </a:rPr>
              <a:t>AI &amp; Automation Track</a:t>
            </a:r>
            <a:endParaRPr lang="en-US" dirty="0">
              <a:solidFill>
                <a:schemeClr val="tx1"/>
              </a:solidFill>
              <a:latin typeface="Barlow Condensed SemiBold" panose="00000706000000000000" pitchFamily="2" charset="0"/>
            </a:endParaRPr>
          </a:p>
        </p:txBody>
      </p:sp>
      <p:pic>
        <p:nvPicPr>
          <p:cNvPr id="10" name="Picture 9" descr="A picture containing text&#10;&#10;Description automatically generated">
            <a:extLst>
              <a:ext uri="{FF2B5EF4-FFF2-40B4-BE49-F238E27FC236}">
                <a16:creationId xmlns:a16="http://schemas.microsoft.com/office/drawing/2014/main" id="{BA20BBA8-E4D1-4BF7-0B98-914AF839BD43}"/>
              </a:ext>
            </a:extLst>
          </p:cNvPr>
          <p:cNvPicPr>
            <a:picLocks noChangeAspect="1"/>
          </p:cNvPicPr>
          <p:nvPr/>
        </p:nvPicPr>
        <p:blipFill>
          <a:blip r:embed="rId3"/>
          <a:stretch>
            <a:fillRect/>
          </a:stretch>
        </p:blipFill>
        <p:spPr>
          <a:xfrm>
            <a:off x="609602" y="363636"/>
            <a:ext cx="1809751" cy="457499"/>
          </a:xfrm>
          <a:prstGeom prst="rect">
            <a:avLst/>
          </a:prstGeom>
        </p:spPr>
      </p:pic>
    </p:spTree>
    <p:extLst>
      <p:ext uri="{BB962C8B-B14F-4D97-AF65-F5344CB8AC3E}">
        <p14:creationId xmlns:p14="http://schemas.microsoft.com/office/powerpoint/2010/main" val="1565739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383A4B-C21C-8946-9BE9-211A9D7D47C6}"/>
              </a:ext>
            </a:extLst>
          </p:cNvPr>
          <p:cNvSpPr/>
          <p:nvPr/>
        </p:nvSpPr>
        <p:spPr>
          <a:xfrm>
            <a:off x="8136468" y="3351476"/>
            <a:ext cx="4055533" cy="350652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defRPr/>
            </a:pPr>
            <a:endParaRPr lang="en-US" sz="2400">
              <a:solidFill>
                <a:srgbClr val="0D274D"/>
              </a:solidFill>
              <a:latin typeface="CiscoSansTT ExtraLight" panose="020B0303020201020303" pitchFamily="34" charset="0"/>
            </a:endParaRPr>
          </a:p>
        </p:txBody>
      </p:sp>
      <p:sp>
        <p:nvSpPr>
          <p:cNvPr id="17" name="Title 3">
            <a:extLst>
              <a:ext uri="{FF2B5EF4-FFF2-40B4-BE49-F238E27FC236}">
                <a16:creationId xmlns:a16="http://schemas.microsoft.com/office/drawing/2014/main" id="{CB65C108-2D24-3541-AD41-3A3B705DE28A}"/>
              </a:ext>
            </a:extLst>
          </p:cNvPr>
          <p:cNvSpPr txBox="1">
            <a:spLocks/>
          </p:cNvSpPr>
          <p:nvPr/>
        </p:nvSpPr>
        <p:spPr bwMode="auto">
          <a:xfrm>
            <a:off x="210483" y="255414"/>
            <a:ext cx="7836236" cy="89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899" tIns="60949" rIns="121899" bIns="60949" numCol="1" anchor="ctr" anchorCtr="0" compatLnSpc="1">
            <a:prstTxWarp prst="textNoShape">
              <a:avLst/>
            </a:prstTxWarp>
          </a:bodyPr>
          <a:lstStyle>
            <a:lvl1pPr algn="l" defTabSz="684196" rtl="0" eaLnBrk="1" fontAlgn="base" hangingPunct="1">
              <a:lnSpc>
                <a:spcPct val="80000"/>
              </a:lnSpc>
              <a:spcBef>
                <a:spcPct val="0"/>
              </a:spcBef>
              <a:spcAft>
                <a:spcPct val="0"/>
              </a:spcAft>
              <a:defRPr lang="en-US" sz="2800" b="0" i="0" u="none" kern="1200">
                <a:solidFill>
                  <a:schemeClr val="tx2"/>
                </a:solidFill>
                <a:latin typeface="+mj-lt"/>
                <a:ea typeface="CiscoSansTT Thin" charset="0"/>
                <a:cs typeface="CiscoSansTT Thin" charset="0"/>
              </a:defRPr>
            </a:lvl1pPr>
            <a:lvl2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189"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378"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566"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754"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defTabSz="912216">
              <a:defRPr/>
            </a:pPr>
            <a:r>
              <a:rPr lang="en-US">
                <a:solidFill>
                  <a:srgbClr val="282828"/>
                </a:solidFill>
                <a:latin typeface="CiscoSansTT ExtraLight"/>
                <a:cs typeface="CiscoSansTT" panose="020B0503020201020303" pitchFamily="34" charset="0"/>
              </a:rPr>
              <a:t>Introduction to Data Science</a:t>
            </a:r>
            <a:br>
              <a:rPr lang="en-US">
                <a:solidFill>
                  <a:srgbClr val="282828"/>
                </a:solidFill>
                <a:latin typeface="CiscoSansTT ExtraLight"/>
                <a:cs typeface="CiscoSansTT" panose="020B0503020201020303" pitchFamily="34" charset="0"/>
              </a:rPr>
            </a:br>
            <a:endParaRPr lang="en-US" sz="1000">
              <a:solidFill>
                <a:srgbClr val="282828"/>
              </a:solidFill>
              <a:latin typeface="CiscoSansTT ExtraLight" panose="020B0303020201020303" pitchFamily="34" charset="0"/>
              <a:cs typeface="CiscoSansTT" panose="020B0503020201020303" pitchFamily="34" charset="0"/>
            </a:endParaRPr>
          </a:p>
        </p:txBody>
      </p:sp>
      <p:sp>
        <p:nvSpPr>
          <p:cNvPr id="38" name="TextBox 37"/>
          <p:cNvSpPr txBox="1"/>
          <p:nvPr/>
        </p:nvSpPr>
        <p:spPr>
          <a:xfrm>
            <a:off x="400835" y="1312757"/>
            <a:ext cx="3654696" cy="4785926"/>
          </a:xfrm>
          <a:prstGeom prst="rect">
            <a:avLst/>
          </a:prstGeom>
          <a:noFill/>
        </p:spPr>
        <p:txBody>
          <a:bodyPr wrap="square" lIns="0" tIns="0" rIns="0" bIns="0" rtlCol="0" anchor="t">
            <a:spAutoFit/>
          </a:bodyPr>
          <a:lstStyle/>
          <a:p>
            <a:pPr defTabSz="609570" fontAlgn="base">
              <a:spcBef>
                <a:spcPct val="0"/>
              </a:spcBef>
              <a:spcAft>
                <a:spcPts val="667"/>
              </a:spcAft>
              <a:defRPr/>
            </a:pPr>
            <a:r>
              <a:rPr lang="en-US" sz="2400" b="1">
                <a:solidFill>
                  <a:srgbClr val="6EBE4A">
                    <a:lumMod val="75000"/>
                  </a:srgbClr>
                </a:solidFill>
                <a:latin typeface="CiscoSans Bold" panose="020B0503020201020303" pitchFamily="34" charset="0"/>
                <a:ea typeface="ＭＳ Ｐゴシック" pitchFamily="34" charset="-128"/>
              </a:rPr>
              <a:t>Course Overview</a:t>
            </a:r>
            <a:br>
              <a:rPr lang="en-US" sz="1851">
                <a:solidFill>
                  <a:srgbClr val="282828"/>
                </a:solidFill>
                <a:latin typeface="CiscoSansTT ExtraLight" panose="020B0303020201020303" pitchFamily="34" charset="0"/>
                <a:ea typeface="ＭＳ Ｐゴシック" pitchFamily="34" charset="-128"/>
              </a:rPr>
            </a:br>
            <a:r>
              <a:rPr lang="en-US" sz="1200">
                <a:solidFill>
                  <a:srgbClr val="282828"/>
                </a:solidFill>
                <a:latin typeface="CiscoSansTT ExtraLight"/>
                <a:ea typeface="ＭＳ Ｐゴシック"/>
              </a:rPr>
              <a:t>This introductory course takes learners inside the world of data science. They will learn the basics in the fields of data science, data analytics and data engineering to better understand how machine learning is shaping the future of business, healthcare, education and more.</a:t>
            </a:r>
            <a:endParaRPr lang="en-US" sz="1200">
              <a:solidFill>
                <a:srgbClr val="282828"/>
              </a:solidFill>
              <a:latin typeface="CiscoSansTT ExtraLight" panose="020B0303020201020303" pitchFamily="34" charset="0"/>
              <a:ea typeface="ＭＳ Ｐゴシック" pitchFamily="34" charset="-128"/>
            </a:endParaRPr>
          </a:p>
          <a:p>
            <a:pPr defTabSz="609570" fontAlgn="base">
              <a:spcBef>
                <a:spcPts val="800"/>
              </a:spcBef>
              <a:spcAft>
                <a:spcPts val="667"/>
              </a:spcAft>
              <a:defRPr/>
            </a:pPr>
            <a:r>
              <a:rPr lang="en-US" sz="2400" b="1">
                <a:solidFill>
                  <a:srgbClr val="6EBE4A">
                    <a:lumMod val="75000"/>
                  </a:srgbClr>
                </a:solidFill>
                <a:latin typeface="CiscoSans Bold" panose="020B0503020201020303" pitchFamily="34" charset="0"/>
                <a:ea typeface="ＭＳ Ｐゴシック" pitchFamily="34" charset="-128"/>
                <a:cs typeface="CiscoSansTT" panose="020B0503020201020303" pitchFamily="34" charset="0"/>
              </a:rPr>
              <a:t>Benefits</a:t>
            </a:r>
            <a:br>
              <a:rPr lang="en-US" sz="2400">
                <a:solidFill>
                  <a:srgbClr val="1E4471"/>
                </a:solidFill>
                <a:latin typeface="CiscoSansTT ExtraLight" panose="020B0303020201020303" pitchFamily="34" charset="0"/>
                <a:ea typeface="ＭＳ Ｐゴシック" pitchFamily="34" charset="-128"/>
              </a:rPr>
            </a:br>
            <a:r>
              <a:rPr lang="en-US" sz="1200">
                <a:solidFill>
                  <a:srgbClr val="282828"/>
                </a:solidFill>
                <a:latin typeface="CiscoSansTT ExtraLight"/>
                <a:ea typeface="ＭＳ Ｐゴシック"/>
              </a:rPr>
              <a:t>Data science professionals who can provide actionable insights for data-driven decisions are in high demand</a:t>
            </a:r>
            <a:r>
              <a:rPr lang="en-US" sz="1200">
                <a:solidFill>
                  <a:srgbClr val="282828"/>
                </a:solidFill>
                <a:latin typeface="CiscoSansTT ExtraLight" panose="020B0303020201020303" pitchFamily="34" charset="0"/>
                <a:ea typeface="ＭＳ Ｐゴシック" pitchFamily="34" charset="-128"/>
              </a:rPr>
              <a:t>.</a:t>
            </a:r>
          </a:p>
          <a:p>
            <a:pPr defTabSz="609570" fontAlgn="base">
              <a:spcBef>
                <a:spcPts val="800"/>
              </a:spcBef>
              <a:spcAft>
                <a:spcPts val="400"/>
              </a:spcAft>
              <a:defRPr/>
            </a:pPr>
            <a:r>
              <a:rPr lang="en-US" sz="2400" b="1">
                <a:solidFill>
                  <a:srgbClr val="6EBE4A">
                    <a:lumMod val="75000"/>
                  </a:srgbClr>
                </a:solidFill>
                <a:latin typeface="CiscoSans Bold" panose="020B0503020201020303" pitchFamily="34" charset="0"/>
                <a:ea typeface="ＭＳ Ｐゴシック" pitchFamily="34" charset="-128"/>
                <a:cs typeface="CiscoSansTT" panose="020B0503020201020303" pitchFamily="34" charset="0"/>
              </a:rPr>
              <a:t>Explore Opportunities in Technology</a:t>
            </a:r>
            <a:endParaRPr lang="en-US" sz="1333">
              <a:solidFill>
                <a:srgbClr val="282828"/>
              </a:solidFill>
              <a:latin typeface="CiscoSansTT ExtraLight" panose="020B0303020201020303" pitchFamily="34" charset="0"/>
              <a:ea typeface="ＭＳ Ｐゴシック" pitchFamily="34" charset="-128"/>
            </a:endParaRPr>
          </a:p>
          <a:p>
            <a:pPr marL="171446" indent="-171446" defTabSz="609585" fontAlgn="base">
              <a:spcBef>
                <a:spcPct val="0"/>
              </a:spcBef>
              <a:spcAft>
                <a:spcPts val="300"/>
              </a:spcAft>
              <a:buSzPct val="80000"/>
              <a:buFont typeface="Wingdings" pitchFamily="2" charset="2"/>
              <a:buChar char="ü"/>
              <a:defRPr/>
            </a:pPr>
            <a:r>
              <a:rPr lang="en-US" sz="1200">
                <a:solidFill>
                  <a:srgbClr val="282828"/>
                </a:solidFill>
                <a:latin typeface="CiscoSansTT ExtraLight" panose="020B0303020201020303" pitchFamily="34" charset="0"/>
                <a:ea typeface="ＭＳ Ｐゴシック" pitchFamily="34" charset="-128"/>
              </a:rPr>
              <a:t>Develop your awareness of opportunities that data analytics enable.</a:t>
            </a:r>
          </a:p>
          <a:p>
            <a:pPr marL="171446" indent="-171446" defTabSz="609585" fontAlgn="base">
              <a:spcBef>
                <a:spcPct val="0"/>
              </a:spcBef>
              <a:spcAft>
                <a:spcPts val="300"/>
              </a:spcAft>
              <a:buSzPct val="80000"/>
              <a:buFont typeface="Wingdings" pitchFamily="2" charset="2"/>
              <a:buChar char="ü"/>
              <a:defRPr/>
            </a:pPr>
            <a:r>
              <a:rPr lang="en-US" sz="1200">
                <a:solidFill>
                  <a:srgbClr val="282828"/>
                </a:solidFill>
                <a:latin typeface="CiscoSansTT ExtraLight"/>
                <a:ea typeface="ＭＳ Ｐゴシック"/>
              </a:rPr>
              <a:t>Explore career opportunities in the Data Science, Analytics, Data Engineering, Artificial Intelligence and Machine Learning landscapes.</a:t>
            </a:r>
          </a:p>
          <a:p>
            <a:pPr defTabSz="609570" fontAlgn="base">
              <a:spcBef>
                <a:spcPts val="800"/>
              </a:spcBef>
              <a:spcAft>
                <a:spcPts val="400"/>
              </a:spcAft>
              <a:defRPr/>
            </a:pPr>
            <a:endParaRPr lang="en-US" sz="700">
              <a:solidFill>
                <a:srgbClr val="282828"/>
              </a:solidFill>
              <a:latin typeface="CiscoSansTT ExtraLight" panose="020B0303020201020303" pitchFamily="34" charset="0"/>
              <a:ea typeface="ＭＳ Ｐゴシック" pitchFamily="34" charset="-128"/>
            </a:endParaRPr>
          </a:p>
        </p:txBody>
      </p:sp>
      <p:sp>
        <p:nvSpPr>
          <p:cNvPr id="41" name="TextBox 40">
            <a:extLst>
              <a:ext uri="{FF2B5EF4-FFF2-40B4-BE49-F238E27FC236}">
                <a16:creationId xmlns:a16="http://schemas.microsoft.com/office/drawing/2014/main" id="{9B9E1EE4-1315-9B4A-B6D9-40E301901D04}"/>
              </a:ext>
            </a:extLst>
          </p:cNvPr>
          <p:cNvSpPr txBox="1"/>
          <p:nvPr/>
        </p:nvSpPr>
        <p:spPr>
          <a:xfrm>
            <a:off x="8602881" y="3911173"/>
            <a:ext cx="3334367" cy="1631216"/>
          </a:xfrm>
          <a:prstGeom prst="rect">
            <a:avLst/>
          </a:prstGeom>
          <a:noFill/>
        </p:spPr>
        <p:txBody>
          <a:bodyPr wrap="square" lIns="0" tIns="0" rIns="0" bIns="0" numCol="1" rtlCol="0" anchor="t">
            <a:spAutoFit/>
          </a:bodyPr>
          <a:lstStyle/>
          <a:p>
            <a:pPr defTabSz="609570" fontAlgn="base">
              <a:spcBef>
                <a:spcPct val="0"/>
              </a:spcBef>
              <a:spcAft>
                <a:spcPts val="267"/>
              </a:spcAft>
              <a:defRPr/>
            </a:pPr>
            <a:r>
              <a:rPr lang="en-US" sz="2400" b="1">
                <a:solidFill>
                  <a:srgbClr val="6EBE4A"/>
                </a:solidFill>
                <a:latin typeface="CiscoSans Bold" panose="020B0503020201020303" pitchFamily="34" charset="0"/>
                <a:ea typeface="ＭＳ Ｐゴシック" pitchFamily="34" charset="-128"/>
                <a:cs typeface="CiscoSansTT" panose="020B0503020201020303" pitchFamily="34" charset="0"/>
              </a:rPr>
              <a:t>Requirements &amp; Resources</a:t>
            </a:r>
          </a:p>
          <a:p>
            <a:pPr marL="121914" indent="-121914" defTabSz="609570" fontAlgn="base">
              <a:spcBef>
                <a:spcPct val="0"/>
              </a:spcBef>
              <a:spcAft>
                <a:spcPts val="267"/>
              </a:spcAft>
              <a:buSzPct val="80000"/>
              <a:buFont typeface="Arial" panose="020B0604020202020204" pitchFamily="34" charset="0"/>
              <a:buChar char="•"/>
              <a:defRPr/>
            </a:pPr>
            <a:r>
              <a:rPr lang="en-US" sz="1200">
                <a:solidFill>
                  <a:srgbClr val="FFFFFF"/>
                </a:solidFill>
                <a:latin typeface="CiscoSansTT ExtraLight" panose="020B0303020201020303" pitchFamily="34" charset="0"/>
                <a:ea typeface="ＭＳ Ｐゴシック" pitchFamily="34" charset="-128"/>
                <a:cs typeface="CiscoSansTT" panose="020B0503020201020303" pitchFamily="34" charset="0"/>
              </a:rPr>
              <a:t>ASC Alignment Required: No</a:t>
            </a:r>
          </a:p>
          <a:p>
            <a:pPr marL="121914" indent="-121914" defTabSz="609570" fontAlgn="base">
              <a:spcBef>
                <a:spcPct val="0"/>
              </a:spcBef>
              <a:spcAft>
                <a:spcPts val="267"/>
              </a:spcAft>
              <a:buSzPct val="80000"/>
              <a:buFont typeface="Arial" panose="020B0604020202020204" pitchFamily="34" charset="0"/>
              <a:buChar char="•"/>
              <a:defRPr/>
            </a:pPr>
            <a:r>
              <a:rPr lang="en-US" sz="1200">
                <a:solidFill>
                  <a:srgbClr val="FFFFFF"/>
                </a:solidFill>
                <a:latin typeface="CiscoSansTT ExtraLight" panose="020B0303020201020303" pitchFamily="34" charset="0"/>
                <a:ea typeface="ＭＳ Ｐゴシック" pitchFamily="34" charset="-128"/>
                <a:cs typeface="CiscoSansTT" panose="020B0503020201020303" pitchFamily="34" charset="0"/>
              </a:rPr>
              <a:t>Instructor Training Required: No</a:t>
            </a:r>
          </a:p>
          <a:p>
            <a:pPr marL="121914" indent="-121914" defTabSz="609570" fontAlgn="base">
              <a:spcBef>
                <a:spcPct val="0"/>
              </a:spcBef>
              <a:spcAft>
                <a:spcPts val="267"/>
              </a:spcAft>
              <a:buSzPct val="80000"/>
              <a:buFont typeface="Arial" panose="020B0604020202020204" pitchFamily="34" charset="0"/>
              <a:buChar char="•"/>
              <a:defRPr/>
            </a:pPr>
            <a:r>
              <a:rPr lang="en-US" sz="1200">
                <a:solidFill>
                  <a:srgbClr val="FFFFFF"/>
                </a:solidFill>
                <a:latin typeface="CiscoSansTT ExtraLight" panose="020B0303020201020303" pitchFamily="34" charset="0"/>
                <a:ea typeface="ＭＳ Ｐゴシック" pitchFamily="34" charset="-128"/>
                <a:cs typeface="CiscoSansTT" panose="020B0503020201020303" pitchFamily="34" charset="0"/>
              </a:rPr>
              <a:t>Physical Equipment Required: No</a:t>
            </a:r>
          </a:p>
          <a:p>
            <a:pPr marL="121282" indent="-121282" defTabSz="609570" fontAlgn="base">
              <a:spcBef>
                <a:spcPct val="0"/>
              </a:spcBef>
              <a:spcAft>
                <a:spcPts val="267"/>
              </a:spcAft>
              <a:buSzPct val="80000"/>
              <a:buFont typeface="Arial" panose="020B0604020202020204" pitchFamily="34" charset="0"/>
              <a:buChar char="•"/>
              <a:defRPr/>
            </a:pPr>
            <a:endParaRPr lang="en-US" sz="1200">
              <a:solidFill>
                <a:srgbClr val="FFFFFF"/>
              </a:solidFill>
              <a:latin typeface="CiscoSansTT ExtraLight" panose="020B0303020201020303" pitchFamily="34" charset="0"/>
              <a:ea typeface="ＭＳ Ｐゴシック" pitchFamily="34" charset="-128"/>
              <a:cs typeface="CiscoSansTT" panose="020B0503020201020303" pitchFamily="34" charset="0"/>
            </a:endParaRPr>
          </a:p>
        </p:txBody>
      </p:sp>
      <p:graphicFrame>
        <p:nvGraphicFramePr>
          <p:cNvPr id="7" name="Table 6">
            <a:extLst>
              <a:ext uri="{FF2B5EF4-FFF2-40B4-BE49-F238E27FC236}">
                <a16:creationId xmlns:a16="http://schemas.microsoft.com/office/drawing/2014/main" id="{B907BEE7-BC07-E84B-AC68-C6502F270785}"/>
              </a:ext>
            </a:extLst>
          </p:cNvPr>
          <p:cNvGraphicFramePr>
            <a:graphicFrameLocks noGrp="1"/>
          </p:cNvGraphicFramePr>
          <p:nvPr/>
        </p:nvGraphicFramePr>
        <p:xfrm>
          <a:off x="4318717" y="1763199"/>
          <a:ext cx="3728003" cy="4487982"/>
        </p:xfrm>
        <a:graphic>
          <a:graphicData uri="http://schemas.openxmlformats.org/drawingml/2006/table">
            <a:tbl>
              <a:tblPr bandRow="1">
                <a:tableStyleId>{0E3FDE45-AF77-4B5C-9715-49D594BDF05E}</a:tableStyleId>
              </a:tblPr>
              <a:tblGrid>
                <a:gridCol w="3728003">
                  <a:extLst>
                    <a:ext uri="{9D8B030D-6E8A-4147-A177-3AD203B41FA5}">
                      <a16:colId xmlns:a16="http://schemas.microsoft.com/office/drawing/2014/main" val="3540367839"/>
                    </a:ext>
                  </a:extLst>
                </a:gridCol>
              </a:tblGrid>
              <a:tr h="494453">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i="0" kern="1200">
                          <a:solidFill>
                            <a:schemeClr val="tx1"/>
                          </a:solidFill>
                          <a:latin typeface="CiscoSansTT ExtraLight"/>
                          <a:ea typeface="+mn-ea"/>
                          <a:cs typeface="+mn-cs"/>
                        </a:rPr>
                        <a:t>Target Audience:</a:t>
                      </a:r>
                      <a:r>
                        <a:rPr lang="en-US" sz="1200" b="0" i="0" kern="1200">
                          <a:solidFill>
                            <a:schemeClr val="tx1"/>
                          </a:solidFill>
                          <a:latin typeface="CiscoSansTT ExtraLight"/>
                          <a:ea typeface="+mn-ea"/>
                          <a:cs typeface="+mn-cs"/>
                        </a:rPr>
                        <a:t> High-school, Secondary and 2-Year college students, General audience </a:t>
                      </a:r>
                      <a:endParaRPr lang="en-US" sz="1200" b="0" i="0" kern="1200">
                        <a:solidFill>
                          <a:schemeClr val="tx1"/>
                        </a:solidFill>
                        <a:latin typeface="CiscoSansTT ExtraLight" panose="020B0303020201020303" pitchFamily="34" charset="0"/>
                        <a:ea typeface="+mn-ea"/>
                        <a:cs typeface="+mn-cs"/>
                      </a:endParaRPr>
                    </a:p>
                  </a:txBody>
                  <a:tcPr marL="121920" marR="121920" marT="60960" marB="60960"/>
                </a:tc>
                <a:extLst>
                  <a:ext uri="{0D108BD9-81ED-4DB2-BD59-A6C34878D82A}">
                    <a16:rowId xmlns:a16="http://schemas.microsoft.com/office/drawing/2014/main" val="325266121"/>
                  </a:ext>
                </a:extLst>
              </a:tr>
              <a:tr h="335785">
                <a:tc>
                  <a:txBody>
                    <a:bodyPr/>
                    <a:lstStyle/>
                    <a:p>
                      <a:pPr marL="0" marR="0" lvl="0" indent="0" algn="l" defTabSz="68576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latin typeface="CiscoSansTT ExtraLight"/>
                          <a:ea typeface="+mn-ea"/>
                          <a:cs typeface="+mn-cs"/>
                        </a:rPr>
                        <a:t>Estimated Time to Completion:</a:t>
                      </a:r>
                      <a:r>
                        <a:rPr lang="en-US" sz="1200" b="0" i="0" kern="1200">
                          <a:solidFill>
                            <a:schemeClr val="tx1"/>
                          </a:solidFill>
                          <a:latin typeface="CiscoSansTT ExtraLight"/>
                          <a:ea typeface="+mn-ea"/>
                          <a:cs typeface="+mn-cs"/>
                        </a:rPr>
                        <a:t> 6 hours</a:t>
                      </a:r>
                    </a:p>
                  </a:txBody>
                  <a:tcPr marL="121920" marR="121920" marT="60960" marB="60960"/>
                </a:tc>
                <a:extLst>
                  <a:ext uri="{0D108BD9-81ED-4DB2-BD59-A6C34878D82A}">
                    <a16:rowId xmlns:a16="http://schemas.microsoft.com/office/drawing/2014/main" val="1232155172"/>
                  </a:ext>
                </a:extLst>
              </a:tr>
              <a:tr h="327680">
                <a:tc>
                  <a:txBody>
                    <a:bodyPr/>
                    <a:lstStyle/>
                    <a:p>
                      <a:pPr marL="0" marR="0" lvl="0" indent="0" algn="l" defTabSz="68576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latin typeface="CiscoSansTT ExtraLight"/>
                          <a:ea typeface="+mn-ea"/>
                          <a:cs typeface="+mn-cs"/>
                        </a:rPr>
                        <a:t>Prerequisites:</a:t>
                      </a:r>
                      <a:r>
                        <a:rPr lang="en-US" sz="1200" b="0" i="0" kern="1200">
                          <a:solidFill>
                            <a:schemeClr val="tx1"/>
                          </a:solidFill>
                          <a:latin typeface="CiscoSansTT ExtraLight"/>
                          <a:ea typeface="+mn-ea"/>
                          <a:cs typeface="+mn-cs"/>
                        </a:rPr>
                        <a:t> None</a:t>
                      </a:r>
                    </a:p>
                  </a:txBody>
                  <a:tcPr marL="121920" marR="121920" marT="60960" marB="60960"/>
                </a:tc>
                <a:extLst>
                  <a:ext uri="{0D108BD9-81ED-4DB2-BD59-A6C34878D82A}">
                    <a16:rowId xmlns:a16="http://schemas.microsoft.com/office/drawing/2014/main" val="523313112"/>
                  </a:ext>
                </a:extLst>
              </a:tr>
              <a:tr h="325120">
                <a:tc>
                  <a:txBody>
                    <a:bodyPr/>
                    <a:lstStyle/>
                    <a:p>
                      <a:pPr marL="0" marR="0" lvl="0" indent="0" algn="l" defTabSz="68576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latin typeface="CiscoSansTT ExtraLight"/>
                          <a:ea typeface="+mn-ea"/>
                          <a:cs typeface="+mn-cs"/>
                        </a:rPr>
                        <a:t>Course Delivery:</a:t>
                      </a:r>
                      <a:r>
                        <a:rPr lang="en-US" sz="1200" b="0" i="0" kern="1200">
                          <a:solidFill>
                            <a:schemeClr val="tx1"/>
                          </a:solidFill>
                          <a:latin typeface="CiscoSansTT ExtraLight"/>
                          <a:ea typeface="+mn-ea"/>
                          <a:cs typeface="+mn-cs"/>
                        </a:rPr>
                        <a:t> Instructor-guided or Self-paced</a:t>
                      </a:r>
                    </a:p>
                  </a:txBody>
                  <a:tcPr marL="121920" marR="121920" marT="60960" marB="60960"/>
                </a:tc>
                <a:extLst>
                  <a:ext uri="{0D108BD9-81ED-4DB2-BD59-A6C34878D82A}">
                    <a16:rowId xmlns:a16="http://schemas.microsoft.com/office/drawing/2014/main" val="3019388424"/>
                  </a:ext>
                </a:extLst>
              </a:tr>
              <a:tr h="1584960">
                <a:tc>
                  <a:txBody>
                    <a:bodyPr/>
                    <a:lstStyle/>
                    <a:p>
                      <a:pPr marL="0" lvl="0" indent="0">
                        <a:spcAft>
                          <a:spcPts val="0"/>
                        </a:spcAft>
                        <a:buSzPct val="80000"/>
                        <a:buFont typeface="Arial" panose="020B0604020202020204" pitchFamily="34" charset="0"/>
                        <a:buNone/>
                        <a:defRPr/>
                      </a:pPr>
                      <a:r>
                        <a:rPr lang="en-US" sz="1200" b="1" i="0" kern="1200">
                          <a:solidFill>
                            <a:schemeClr val="tx1"/>
                          </a:solidFill>
                          <a:latin typeface="CiscoSansTT ExtraLight"/>
                          <a:ea typeface="+mn-ea"/>
                          <a:cs typeface="+mn-cs"/>
                        </a:rPr>
                        <a:t>Learning Component Highlights:</a:t>
                      </a:r>
                    </a:p>
                    <a:p>
                      <a:pPr marL="234950" lvl="1" indent="-168275">
                        <a:spcAft>
                          <a:spcPts val="0"/>
                        </a:spcAft>
                        <a:buSzPct val="80000"/>
                        <a:buFont typeface="Wingdings" pitchFamily="2" charset="2"/>
                        <a:buChar char="ü"/>
                        <a:tabLst/>
                        <a:defRPr/>
                      </a:pPr>
                      <a:r>
                        <a:rPr lang="en-US" sz="1200" b="0" i="0" kern="1200">
                          <a:solidFill>
                            <a:schemeClr val="tx1"/>
                          </a:solidFill>
                          <a:latin typeface="CiscoSansTT ExtraLight" panose="020B0303020201020303" pitchFamily="34" charset="0"/>
                          <a:ea typeface="+mn-ea"/>
                          <a:cs typeface="+mn-cs"/>
                        </a:rPr>
                        <a:t>4 modules</a:t>
                      </a:r>
                    </a:p>
                    <a:p>
                      <a:pPr marL="234950" lvl="1" indent="-168275">
                        <a:spcAft>
                          <a:spcPts val="0"/>
                        </a:spcAft>
                        <a:buSzPct val="80000"/>
                        <a:buFont typeface="Wingdings" pitchFamily="2" charset="2"/>
                        <a:buChar char="ü"/>
                      </a:pPr>
                      <a:r>
                        <a:rPr lang="en-US" sz="1200" b="0" i="0" kern="1200">
                          <a:solidFill>
                            <a:schemeClr val="tx1"/>
                          </a:solidFill>
                          <a:latin typeface="CiscoSansTT ExtraLight"/>
                          <a:ea typeface="+mn-ea"/>
                          <a:cs typeface="+mn-cs"/>
                        </a:rPr>
                        <a:t>5 practice lab activities</a:t>
                      </a:r>
                    </a:p>
                    <a:p>
                      <a:pPr marL="234950" lvl="1" indent="-168275">
                        <a:spcAft>
                          <a:spcPts val="0"/>
                        </a:spcAft>
                        <a:buSzPct val="80000"/>
                        <a:buFont typeface="Wingdings" pitchFamily="2" charset="2"/>
                        <a:buChar char="ü"/>
                      </a:pPr>
                      <a:r>
                        <a:rPr lang="en-US" sz="1200" b="0" i="0" kern="1200">
                          <a:solidFill>
                            <a:schemeClr val="tx1"/>
                          </a:solidFill>
                          <a:latin typeface="CiscoSansTT ExtraLight"/>
                          <a:ea typeface="+mn-ea"/>
                          <a:cs typeface="+mn-cs"/>
                        </a:rPr>
                        <a:t>1 interactive pivot table widget</a:t>
                      </a:r>
                    </a:p>
                    <a:p>
                      <a:pPr marL="234950" lvl="1" indent="-168275">
                        <a:spcAft>
                          <a:spcPts val="0"/>
                        </a:spcAft>
                        <a:buSzPct val="80000"/>
                        <a:buFont typeface="Wingdings" pitchFamily="2" charset="2"/>
                        <a:buChar char="ü"/>
                        <a:tabLst/>
                        <a:defRPr/>
                      </a:pPr>
                      <a:r>
                        <a:rPr lang="en-US" sz="1200" b="0" i="0" kern="1200">
                          <a:solidFill>
                            <a:schemeClr val="tx1"/>
                          </a:solidFill>
                          <a:latin typeface="CiscoSansTT ExtraLight"/>
                          <a:ea typeface="+mn-ea"/>
                          <a:cs typeface="+mn-cs"/>
                        </a:rPr>
                        <a:t>13 videos</a:t>
                      </a:r>
                    </a:p>
                    <a:p>
                      <a:pPr marL="234950" lvl="1" indent="-168275">
                        <a:spcAft>
                          <a:spcPts val="0"/>
                        </a:spcAft>
                        <a:buSzPct val="80000"/>
                        <a:buFont typeface="Wingdings" pitchFamily="2" charset="2"/>
                        <a:buChar char="ü"/>
                        <a:tabLst/>
                        <a:defRPr/>
                      </a:pPr>
                      <a:r>
                        <a:rPr lang="en-US" sz="1200" b="0" i="0" kern="1200">
                          <a:solidFill>
                            <a:schemeClr val="tx1"/>
                          </a:solidFill>
                          <a:latin typeface="CiscoSansTT ExtraLight"/>
                          <a:ea typeface="+mn-ea"/>
                          <a:cs typeface="+mn-cs"/>
                        </a:rPr>
                        <a:t>Knowledge checks and module quizzes</a:t>
                      </a:r>
                    </a:p>
                    <a:p>
                      <a:pPr marL="234950" lvl="1" indent="-168275">
                        <a:spcAft>
                          <a:spcPts val="0"/>
                        </a:spcAft>
                        <a:buSzPct val="80000"/>
                        <a:buFont typeface="Wingdings" pitchFamily="2" charset="2"/>
                        <a:buChar char="ü"/>
                      </a:pPr>
                      <a:r>
                        <a:rPr lang="en-US" sz="1200" b="0" i="0" kern="1200">
                          <a:solidFill>
                            <a:schemeClr val="tx1"/>
                          </a:solidFill>
                          <a:latin typeface="CiscoSansTT ExtraLight"/>
                          <a:ea typeface="+mn-ea"/>
                          <a:cs typeface="+mn-cs"/>
                        </a:rPr>
                        <a:t>Final exam</a:t>
                      </a:r>
                    </a:p>
                    <a:p>
                      <a:pPr marL="234950" lvl="1" indent="-168275">
                        <a:spcAft>
                          <a:spcPts val="0"/>
                        </a:spcAft>
                        <a:buSzPct val="80000"/>
                        <a:buFont typeface="Wingdings" pitchFamily="2" charset="2"/>
                        <a:buChar char="ü"/>
                      </a:pPr>
                      <a:endParaRPr lang="en-US" sz="1200" b="0" i="0" kern="1200">
                        <a:solidFill>
                          <a:schemeClr val="tx1"/>
                        </a:solidFill>
                        <a:latin typeface="CiscoSansTT ExtraLight" panose="020B0303020201020303" pitchFamily="34" charset="0"/>
                        <a:ea typeface="+mn-ea"/>
                        <a:cs typeface="+mn-cs"/>
                      </a:endParaRPr>
                    </a:p>
                  </a:txBody>
                  <a:tcPr marL="121920" marR="121920" marT="60960" marB="60960"/>
                </a:tc>
                <a:extLst>
                  <a:ext uri="{0D108BD9-81ED-4DB2-BD59-A6C34878D82A}">
                    <a16:rowId xmlns:a16="http://schemas.microsoft.com/office/drawing/2014/main" val="2501333543"/>
                  </a:ext>
                </a:extLst>
              </a:tr>
              <a:tr h="383664">
                <a:tc>
                  <a:txBody>
                    <a:bodyPr/>
                    <a:lstStyle/>
                    <a:p>
                      <a:pPr marL="0" marR="0" lvl="0" indent="0" algn="l" defTabSz="68576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latin typeface="CiscoSansTT ExtraLight"/>
                          <a:ea typeface="+mn-ea"/>
                          <a:cs typeface="+mn-cs"/>
                        </a:rPr>
                        <a:t>Course Recognitions:</a:t>
                      </a:r>
                      <a:r>
                        <a:rPr lang="en-US" sz="1200" b="0" i="0" kern="1200">
                          <a:solidFill>
                            <a:schemeClr val="tx1"/>
                          </a:solidFill>
                          <a:latin typeface="CiscoSansTT ExtraLight"/>
                          <a:ea typeface="+mn-ea"/>
                          <a:cs typeface="+mn-cs"/>
                        </a:rPr>
                        <a:t> Digital Badge</a:t>
                      </a:r>
                    </a:p>
                  </a:txBody>
                  <a:tcPr marL="121920" marR="121920" marT="60960" marB="60960"/>
                </a:tc>
                <a:extLst>
                  <a:ext uri="{0D108BD9-81ED-4DB2-BD59-A6C34878D82A}">
                    <a16:rowId xmlns:a16="http://schemas.microsoft.com/office/drawing/2014/main" val="3100372986"/>
                  </a:ext>
                </a:extLst>
              </a:tr>
              <a:tr h="1036320">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i="0" kern="1200">
                          <a:solidFill>
                            <a:schemeClr val="tx1"/>
                          </a:solidFill>
                          <a:latin typeface="CiscoSansTT ExtraLight"/>
                          <a:ea typeface="+mn-ea"/>
                          <a:cs typeface="+mn-cs"/>
                        </a:rPr>
                        <a:t>Recommended Insertion Points: </a:t>
                      </a:r>
                      <a:r>
                        <a:rPr lang="en-US" sz="1200" b="0" i="0" kern="1200">
                          <a:solidFill>
                            <a:schemeClr val="tx1"/>
                          </a:solidFill>
                          <a:latin typeface="CiscoSansTT ExtraLight"/>
                          <a:ea typeface="+mn-ea"/>
                          <a:cs typeface="+mn-cs"/>
                        </a:rPr>
                        <a:t>A great start for learners exploring the area of data science along with machine learning, artificial intelligence, analytics and big data. </a:t>
                      </a:r>
                    </a:p>
                    <a:p>
                      <a:pPr marL="0" marR="0" lvl="0" indent="0" algn="l" defTabSz="68576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latin typeface="CiscoSansTT ExtraLight"/>
                        <a:ea typeface="+mn-ea"/>
                        <a:cs typeface="+mn-cs"/>
                      </a:endParaRPr>
                    </a:p>
                  </a:txBody>
                  <a:tcPr marL="121920" marR="121920" marT="60960" marB="60960"/>
                </a:tc>
                <a:extLst>
                  <a:ext uri="{0D108BD9-81ED-4DB2-BD59-A6C34878D82A}">
                    <a16:rowId xmlns:a16="http://schemas.microsoft.com/office/drawing/2014/main" val="2264055740"/>
                  </a:ext>
                </a:extLst>
              </a:tr>
            </a:tbl>
          </a:graphicData>
        </a:graphic>
      </p:graphicFrame>
      <p:sp>
        <p:nvSpPr>
          <p:cNvPr id="26" name="TextBox 25">
            <a:extLst>
              <a:ext uri="{FF2B5EF4-FFF2-40B4-BE49-F238E27FC236}">
                <a16:creationId xmlns:a16="http://schemas.microsoft.com/office/drawing/2014/main" id="{2668E237-EC30-7840-A41B-80FC984056FE}"/>
              </a:ext>
            </a:extLst>
          </p:cNvPr>
          <p:cNvSpPr txBox="1"/>
          <p:nvPr/>
        </p:nvSpPr>
        <p:spPr>
          <a:xfrm>
            <a:off x="4333961" y="1312756"/>
            <a:ext cx="3524081" cy="369332"/>
          </a:xfrm>
          <a:prstGeom prst="rect">
            <a:avLst/>
          </a:prstGeom>
          <a:noFill/>
        </p:spPr>
        <p:txBody>
          <a:bodyPr wrap="square" lIns="0" tIns="0" rIns="0" bIns="0" rtlCol="0">
            <a:spAutoFit/>
          </a:bodyPr>
          <a:lstStyle/>
          <a:p>
            <a:pPr defTabSz="609570" fontAlgn="base">
              <a:spcBef>
                <a:spcPts val="800"/>
              </a:spcBef>
              <a:spcAft>
                <a:spcPts val="267"/>
              </a:spcAft>
              <a:defRPr/>
            </a:pPr>
            <a:r>
              <a:rPr lang="en-US" sz="2400" b="1">
                <a:solidFill>
                  <a:srgbClr val="6EBE4A">
                    <a:lumMod val="75000"/>
                  </a:srgbClr>
                </a:solidFill>
                <a:latin typeface="CiscoSans Bold" panose="020B0503020201020303" pitchFamily="34" charset="0"/>
                <a:ea typeface="ＭＳ Ｐゴシック" pitchFamily="34" charset="-128"/>
                <a:cs typeface="CiscoSansTT" panose="020B0503020201020303" pitchFamily="34" charset="0"/>
              </a:rPr>
              <a:t>Course Details</a:t>
            </a:r>
          </a:p>
        </p:txBody>
      </p:sp>
      <p:pic>
        <p:nvPicPr>
          <p:cNvPr id="14" name="Picture 13">
            <a:extLst>
              <a:ext uri="{FF2B5EF4-FFF2-40B4-BE49-F238E27FC236}">
                <a16:creationId xmlns:a16="http://schemas.microsoft.com/office/drawing/2014/main" id="{F7DD44F5-60B3-3643-8A86-07D04C4D07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48378" y="5995171"/>
            <a:ext cx="2420609" cy="763644"/>
          </a:xfrm>
          <a:prstGeom prst="rect">
            <a:avLst/>
          </a:prstGeom>
        </p:spPr>
      </p:pic>
      <p:sp>
        <p:nvSpPr>
          <p:cNvPr id="15" name="TextBox 14">
            <a:extLst>
              <a:ext uri="{FF2B5EF4-FFF2-40B4-BE49-F238E27FC236}">
                <a16:creationId xmlns:a16="http://schemas.microsoft.com/office/drawing/2014/main" id="{759FC0C2-B908-7648-96BF-79D4AA89D35F}"/>
              </a:ext>
            </a:extLst>
          </p:cNvPr>
          <p:cNvSpPr txBox="1"/>
          <p:nvPr/>
        </p:nvSpPr>
        <p:spPr>
          <a:xfrm>
            <a:off x="210485" y="6418486"/>
            <a:ext cx="1775415" cy="184666"/>
          </a:xfrm>
          <a:prstGeom prst="rect">
            <a:avLst/>
          </a:prstGeom>
          <a:noFill/>
        </p:spPr>
        <p:txBody>
          <a:bodyPr wrap="square" lIns="0" tIns="0" rIns="0" bIns="0" rtlCol="0">
            <a:spAutoFit/>
          </a:bodyPr>
          <a:lstStyle/>
          <a:p>
            <a:pPr algn="ctr" defTabSz="609570" fontAlgn="base">
              <a:spcBef>
                <a:spcPct val="0"/>
              </a:spcBef>
              <a:spcAft>
                <a:spcPts val="933"/>
              </a:spcAft>
              <a:defRPr/>
            </a:pPr>
            <a:r>
              <a:rPr lang="en-US" sz="1200" b="1">
                <a:solidFill>
                  <a:srgbClr val="1E4471"/>
                </a:solidFill>
                <a:latin typeface="CiscoSans Bold" panose="020B0503020201020303" pitchFamily="34" charset="0"/>
                <a:ea typeface="ＭＳ Ｐゴシック" pitchFamily="34" charset="-128"/>
                <a:cs typeface="CiscoSansTT" panose="020B0503020201020303" pitchFamily="34" charset="0"/>
                <a:hlinkClick r:id="rId4"/>
              </a:rPr>
              <a:t>View Course</a:t>
            </a:r>
            <a:endParaRPr lang="en-US" sz="1133">
              <a:solidFill>
                <a:srgbClr val="FFFFFF"/>
              </a:solidFill>
              <a:latin typeface="CiscoSansTT ExtraLight" panose="020B0303020201020303" pitchFamily="34" charset="0"/>
              <a:ea typeface="ＭＳ Ｐゴシック" pitchFamily="34" charset="-128"/>
            </a:endParaRPr>
          </a:p>
        </p:txBody>
      </p:sp>
      <p:pic>
        <p:nvPicPr>
          <p:cNvPr id="4" name="Picture 3">
            <a:extLst>
              <a:ext uri="{FF2B5EF4-FFF2-40B4-BE49-F238E27FC236}">
                <a16:creationId xmlns:a16="http://schemas.microsoft.com/office/drawing/2014/main" id="{4696D7D8-E4D4-DE4A-9332-E50637986C8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33086" y="1"/>
            <a:ext cx="4055533" cy="3351475"/>
          </a:xfrm>
          <a:prstGeom prst="rect">
            <a:avLst/>
          </a:prstGeom>
        </p:spPr>
      </p:pic>
    </p:spTree>
    <p:extLst>
      <p:ext uri="{BB962C8B-B14F-4D97-AF65-F5344CB8AC3E}">
        <p14:creationId xmlns:p14="http://schemas.microsoft.com/office/powerpoint/2010/main" val="1850599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383A4B-C21C-8946-9BE9-211A9D7D47C6}"/>
              </a:ext>
            </a:extLst>
          </p:cNvPr>
          <p:cNvSpPr/>
          <p:nvPr/>
        </p:nvSpPr>
        <p:spPr>
          <a:xfrm>
            <a:off x="8138551" y="1"/>
            <a:ext cx="4087287" cy="6858000"/>
          </a:xfrm>
          <a:prstGeom prst="rect">
            <a:avLst/>
          </a:prstGeom>
          <a:solidFill>
            <a:srgbClr val="002B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55" fontAlgn="base">
              <a:spcBef>
                <a:spcPct val="0"/>
              </a:spcBef>
              <a:spcAft>
                <a:spcPct val="0"/>
              </a:spcAft>
              <a:defRPr/>
            </a:pPr>
            <a:endParaRPr lang="en-US" sz="2400" dirty="0">
              <a:solidFill>
                <a:srgbClr val="0D274D"/>
              </a:solidFill>
              <a:latin typeface="CiscoSansTT ExtraLight" panose="020B0303020201020303" pitchFamily="34" charset="0"/>
            </a:endParaRPr>
          </a:p>
        </p:txBody>
      </p:sp>
      <p:sp>
        <p:nvSpPr>
          <p:cNvPr id="17" name="Title 3">
            <a:extLst>
              <a:ext uri="{FF2B5EF4-FFF2-40B4-BE49-F238E27FC236}">
                <a16:creationId xmlns:a16="http://schemas.microsoft.com/office/drawing/2014/main" id="{CB65C108-2D24-3541-AD41-3A3B705DE28A}"/>
              </a:ext>
            </a:extLst>
          </p:cNvPr>
          <p:cNvSpPr txBox="1">
            <a:spLocks/>
          </p:cNvSpPr>
          <p:nvPr/>
        </p:nvSpPr>
        <p:spPr bwMode="auto">
          <a:xfrm>
            <a:off x="2105821" y="294249"/>
            <a:ext cx="6185852" cy="83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anchor="ctr" anchorCtr="0" compatLnSpc="1">
            <a:prstTxWarp prst="textNoShape">
              <a:avLst/>
            </a:prstTxWarp>
          </a:bodyPr>
          <a:lstStyle>
            <a:lvl1pPr algn="l" defTabSz="684196" rtl="0" eaLnBrk="1" fontAlgn="base" hangingPunct="1">
              <a:lnSpc>
                <a:spcPct val="80000"/>
              </a:lnSpc>
              <a:spcBef>
                <a:spcPct val="0"/>
              </a:spcBef>
              <a:spcAft>
                <a:spcPct val="0"/>
              </a:spcAft>
              <a:defRPr lang="en-US" sz="2800" b="0" i="0" u="none" kern="1200">
                <a:solidFill>
                  <a:schemeClr val="tx2"/>
                </a:solidFill>
                <a:latin typeface="+mj-lt"/>
                <a:ea typeface="CiscoSansTT Thin" charset="0"/>
                <a:cs typeface="CiscoSansTT Thin" charset="0"/>
              </a:defRPr>
            </a:lvl1pPr>
            <a:lvl2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189"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378"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566"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754"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defTabSz="912193">
              <a:defRPr/>
            </a:pPr>
            <a:r>
              <a:rPr lang="en-US" dirty="0">
                <a:solidFill>
                  <a:srgbClr val="282828"/>
                </a:solidFill>
                <a:latin typeface="CiscoSansTT ExtraLight"/>
                <a:cs typeface="CiscoSansTT"/>
              </a:rPr>
              <a:t>AI Fundamentals with IBM SkillsBuild</a:t>
            </a:r>
            <a:endParaRPr lang="en-US" dirty="0">
              <a:solidFill>
                <a:srgbClr val="282828"/>
              </a:solidFill>
              <a:latin typeface="CiscoSansTT ExtraLight" panose="020B0303020201020303" pitchFamily="34" charset="0"/>
              <a:cs typeface="CiscoSansTT"/>
            </a:endParaRPr>
          </a:p>
        </p:txBody>
      </p:sp>
      <p:sp>
        <p:nvSpPr>
          <p:cNvPr id="41" name="TextBox 40">
            <a:extLst>
              <a:ext uri="{FF2B5EF4-FFF2-40B4-BE49-F238E27FC236}">
                <a16:creationId xmlns:a16="http://schemas.microsoft.com/office/drawing/2014/main" id="{9B9E1EE4-1315-9B4A-B6D9-40E301901D04}"/>
              </a:ext>
            </a:extLst>
          </p:cNvPr>
          <p:cNvSpPr txBox="1"/>
          <p:nvPr/>
        </p:nvSpPr>
        <p:spPr>
          <a:xfrm>
            <a:off x="8697327" y="3691866"/>
            <a:ext cx="3334367" cy="1177374"/>
          </a:xfrm>
          <a:prstGeom prst="rect">
            <a:avLst/>
          </a:prstGeom>
          <a:noFill/>
        </p:spPr>
        <p:txBody>
          <a:bodyPr wrap="square" lIns="0" tIns="0" rIns="0" bIns="0" numCol="1" rtlCol="0" anchor="t">
            <a:spAutoFit/>
          </a:bodyPr>
          <a:lstStyle/>
          <a:p>
            <a:pPr defTabSz="609555" fontAlgn="base">
              <a:spcBef>
                <a:spcPct val="0"/>
              </a:spcBef>
              <a:spcAft>
                <a:spcPts val="267"/>
              </a:spcAft>
              <a:defRPr/>
            </a:pPr>
            <a:r>
              <a:rPr lang="en-US" sz="1851" b="1" dirty="0">
                <a:solidFill>
                  <a:srgbClr val="00BCEB"/>
                </a:solidFill>
                <a:latin typeface="CiscoSans Bold"/>
                <a:ea typeface="ＭＳ Ｐゴシック"/>
                <a:cs typeface="CiscoSansTT" panose="020B0503020201020303" pitchFamily="34" charset="0"/>
              </a:rPr>
              <a:t>Requirements</a:t>
            </a:r>
            <a:endParaRPr lang="en-US" sz="1851" dirty="0">
              <a:solidFill>
                <a:srgbClr val="00BCEB"/>
              </a:solidFill>
              <a:latin typeface="CiscoSansTT ExtraLight"/>
              <a:ea typeface="ＭＳ Ｐゴシック"/>
              <a:cs typeface="CiscoSansTT" panose="020B0503020201020303" pitchFamily="34" charset="0"/>
            </a:endParaRPr>
          </a:p>
          <a:p>
            <a:pPr marL="120648" indent="-120648" defTabSz="609555">
              <a:spcBef>
                <a:spcPct val="0"/>
              </a:spcBef>
              <a:spcAft>
                <a:spcPts val="267"/>
              </a:spcAft>
              <a:buSzPct val="80000"/>
              <a:buFont typeface="Arial" panose="020B0604020202020204" pitchFamily="34" charset="0"/>
              <a:buChar char="•"/>
              <a:defRPr/>
            </a:pPr>
            <a:r>
              <a:rPr lang="en-US" sz="1200" dirty="0">
                <a:solidFill>
                  <a:srgbClr val="FFFFFF"/>
                </a:solidFill>
                <a:latin typeface="CiscoSansTT ExtraLight"/>
                <a:ea typeface="ＭＳ Ｐゴシック"/>
                <a:cs typeface="CiscoSansTT" panose="020B0503020201020303" pitchFamily="34" charset="0"/>
              </a:rPr>
              <a:t>ASC Alignment: Recommended</a:t>
            </a:r>
            <a:endParaRPr lang="en-US" dirty="0">
              <a:solidFill>
                <a:srgbClr val="282828"/>
              </a:solidFill>
              <a:latin typeface="CiscoSansTT ExtraLight"/>
              <a:ea typeface="ＭＳ Ｐゴシック" charset="0"/>
            </a:endParaRPr>
          </a:p>
          <a:p>
            <a:pPr marL="120648" indent="-120648" defTabSz="609555" fontAlgn="base">
              <a:spcBef>
                <a:spcPct val="0"/>
              </a:spcBef>
              <a:spcAft>
                <a:spcPts val="267"/>
              </a:spcAft>
              <a:buSzPct val="80000"/>
              <a:buFont typeface="Arial" panose="020B0604020202020204" pitchFamily="34" charset="0"/>
              <a:buChar char="•"/>
              <a:defRPr/>
            </a:pPr>
            <a:r>
              <a:rPr lang="en-US" sz="1200" dirty="0">
                <a:solidFill>
                  <a:srgbClr val="FFFFFF"/>
                </a:solidFill>
                <a:latin typeface="CiscoSansTT ExtraLight"/>
                <a:ea typeface="ＭＳ Ｐゴシック"/>
                <a:cs typeface="CiscoSansTT" panose="020B0503020201020303" pitchFamily="34" charset="0"/>
              </a:rPr>
              <a:t>Instructor Training: Recommended</a:t>
            </a:r>
          </a:p>
          <a:p>
            <a:pPr marL="120648" indent="-120648" defTabSz="609555" fontAlgn="base">
              <a:spcBef>
                <a:spcPct val="0"/>
              </a:spcBef>
              <a:spcAft>
                <a:spcPts val="267"/>
              </a:spcAft>
              <a:buSzPct val="80000"/>
              <a:buFont typeface="Arial" panose="020B0604020202020204" pitchFamily="34" charset="0"/>
              <a:buChar char="•"/>
              <a:defRPr/>
            </a:pPr>
            <a:r>
              <a:rPr lang="en-US" sz="1200" dirty="0">
                <a:solidFill>
                  <a:srgbClr val="FFFFFF"/>
                </a:solidFill>
                <a:latin typeface="CiscoSansTT ExtraLight"/>
                <a:ea typeface="ＭＳ Ｐゴシック"/>
                <a:cs typeface="CiscoSansTT" panose="020B0503020201020303" pitchFamily="34" charset="0"/>
              </a:rPr>
              <a:t>Basic Equipment: Computer and Internet</a:t>
            </a:r>
          </a:p>
          <a:p>
            <a:pPr marL="120648" indent="-120648" defTabSz="609555">
              <a:spcBef>
                <a:spcPct val="0"/>
              </a:spcBef>
              <a:spcAft>
                <a:spcPts val="267"/>
              </a:spcAft>
              <a:buSzPct val="80000"/>
              <a:buFont typeface="Arial" panose="020B0604020202020204" pitchFamily="34" charset="0"/>
              <a:buChar char="•"/>
              <a:defRPr/>
            </a:pPr>
            <a:r>
              <a:rPr lang="en-US" sz="1200" dirty="0">
                <a:solidFill>
                  <a:srgbClr val="FFFFFF"/>
                </a:solidFill>
                <a:latin typeface="CiscoSansTT ExtraLight"/>
                <a:ea typeface="ＭＳ Ｐゴシック"/>
                <a:cs typeface="CiscoSansTT" panose="020B0503020201020303" pitchFamily="34" charset="0"/>
              </a:rPr>
              <a:t>Additional Equipment: No</a:t>
            </a:r>
          </a:p>
        </p:txBody>
      </p:sp>
      <p:graphicFrame>
        <p:nvGraphicFramePr>
          <p:cNvPr id="7" name="Table 6">
            <a:extLst>
              <a:ext uri="{FF2B5EF4-FFF2-40B4-BE49-F238E27FC236}">
                <a16:creationId xmlns:a16="http://schemas.microsoft.com/office/drawing/2014/main" id="{B907BEE7-BC07-E84B-AC68-C6502F270785}"/>
              </a:ext>
            </a:extLst>
          </p:cNvPr>
          <p:cNvGraphicFramePr>
            <a:graphicFrameLocks noGrp="1"/>
          </p:cNvGraphicFramePr>
          <p:nvPr/>
        </p:nvGraphicFramePr>
        <p:xfrm>
          <a:off x="4277161" y="1592216"/>
          <a:ext cx="3710468" cy="3608746"/>
        </p:xfrm>
        <a:graphic>
          <a:graphicData uri="http://schemas.openxmlformats.org/drawingml/2006/table">
            <a:tbl>
              <a:tblPr bandRow="1">
                <a:tableStyleId>{0E3FDE45-AF77-4B5C-9715-49D594BDF05E}</a:tableStyleId>
              </a:tblPr>
              <a:tblGrid>
                <a:gridCol w="3710468">
                  <a:extLst>
                    <a:ext uri="{9D8B030D-6E8A-4147-A177-3AD203B41FA5}">
                      <a16:colId xmlns:a16="http://schemas.microsoft.com/office/drawing/2014/main" val="3540367839"/>
                    </a:ext>
                  </a:extLst>
                </a:gridCol>
              </a:tblGrid>
              <a:tr h="670560">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kern="1200" dirty="0">
                          <a:solidFill>
                            <a:schemeClr val="tx1"/>
                          </a:solidFill>
                        </a:rPr>
                        <a:t>Target Audience</a:t>
                      </a:r>
                      <a:r>
                        <a:rPr lang="en-US" sz="1200" b="0" kern="1200" dirty="0">
                          <a:solidFill>
                            <a:schemeClr val="tx1"/>
                          </a:solidFill>
                        </a:rPr>
                        <a:t>: High school, secondary or vocational school and college</a:t>
                      </a:r>
                      <a:r>
                        <a:rPr lang="pl-PL" sz="1200" b="0" kern="1200" dirty="0">
                          <a:solidFill>
                            <a:schemeClr val="tx1"/>
                          </a:solidFill>
                        </a:rPr>
                        <a:t>/</a:t>
                      </a:r>
                      <a:r>
                        <a:rPr lang="en-US" sz="1200" b="0" kern="1200" noProof="0" dirty="0">
                          <a:solidFill>
                            <a:schemeClr val="tx1"/>
                          </a:solidFill>
                        </a:rPr>
                        <a:t>university</a:t>
                      </a:r>
                      <a:r>
                        <a:rPr lang="en-US" sz="1200" b="0" kern="1200" dirty="0">
                          <a:solidFill>
                            <a:schemeClr val="tx1"/>
                          </a:solidFill>
                        </a:rPr>
                        <a:t> students, general audience</a:t>
                      </a:r>
                      <a:endParaRPr lang="en-US" sz="1200" b="0" kern="1200" noProof="0" dirty="0">
                        <a:solidFill>
                          <a:schemeClr val="tx1"/>
                        </a:solidFill>
                      </a:endParaRPr>
                    </a:p>
                  </a:txBody>
                  <a:tcPr marL="121920" marR="121920" marT="60960" marB="60960"/>
                </a:tc>
                <a:extLst>
                  <a:ext uri="{0D108BD9-81ED-4DB2-BD59-A6C34878D82A}">
                    <a16:rowId xmlns:a16="http://schemas.microsoft.com/office/drawing/2014/main" val="325266121"/>
                  </a:ext>
                </a:extLst>
              </a:tr>
              <a:tr h="339547">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kern="1200" dirty="0">
                          <a:solidFill>
                            <a:schemeClr val="tx1"/>
                          </a:solidFill>
                        </a:rPr>
                        <a:t>Estimated Time to Completion:</a:t>
                      </a:r>
                      <a:r>
                        <a:rPr lang="en-US" sz="1200" b="0" kern="1200" dirty="0">
                          <a:solidFill>
                            <a:schemeClr val="tx1"/>
                          </a:solidFill>
                        </a:rPr>
                        <a:t> 10 hours</a:t>
                      </a:r>
                      <a:endParaRPr lang="en-US" sz="1200" b="0" i="0" kern="1200" dirty="0">
                        <a:solidFill>
                          <a:schemeClr val="tx1"/>
                        </a:solidFill>
                        <a:latin typeface="CiscoSansTT ExtraLight"/>
                        <a:ea typeface="+mn-ea"/>
                        <a:cs typeface="+mn-cs"/>
                      </a:endParaRPr>
                    </a:p>
                  </a:txBody>
                  <a:tcPr marL="121920" marR="121920" marT="60960" marB="60960"/>
                </a:tc>
                <a:extLst>
                  <a:ext uri="{0D108BD9-81ED-4DB2-BD59-A6C34878D82A}">
                    <a16:rowId xmlns:a16="http://schemas.microsoft.com/office/drawing/2014/main" val="1232155172"/>
                  </a:ext>
                </a:extLst>
              </a:tr>
              <a:tr h="352635">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kern="1200" dirty="0">
                          <a:solidFill>
                            <a:schemeClr val="tx1"/>
                          </a:solidFill>
                        </a:rPr>
                        <a:t>Prerequisites:</a:t>
                      </a:r>
                      <a:r>
                        <a:rPr lang="en-US" sz="1200" b="0" kern="1200" dirty="0">
                          <a:solidFill>
                            <a:schemeClr val="tx1"/>
                          </a:solidFill>
                        </a:rPr>
                        <a:t> None</a:t>
                      </a:r>
                      <a:endParaRPr lang="en-US" sz="1500" dirty="0"/>
                    </a:p>
                  </a:txBody>
                  <a:tcPr marL="121920" marR="121920" marT="60960" marB="60960"/>
                </a:tc>
                <a:extLst>
                  <a:ext uri="{0D108BD9-81ED-4DB2-BD59-A6C34878D82A}">
                    <a16:rowId xmlns:a16="http://schemas.microsoft.com/office/drawing/2014/main" val="523313112"/>
                  </a:ext>
                </a:extLst>
              </a:tr>
              <a:tr h="356245">
                <a:tc>
                  <a:txBody>
                    <a:bodyPr/>
                    <a:lstStyle/>
                    <a:p>
                      <a:pPr marL="0" marR="0" lvl="0" indent="0" algn="l" defTabSz="68576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rPr>
                        <a:t>Course Delivery:</a:t>
                      </a:r>
                      <a:r>
                        <a:rPr lang="en-US" sz="1200" b="0" kern="1200" dirty="0">
                          <a:solidFill>
                            <a:schemeClr val="tx1"/>
                          </a:solidFill>
                        </a:rPr>
                        <a:t> Self-paced</a:t>
                      </a:r>
                      <a:endParaRPr lang="en-US" sz="1200" b="0" i="0" kern="1200" dirty="0">
                        <a:solidFill>
                          <a:schemeClr val="tx1"/>
                        </a:solidFill>
                        <a:latin typeface="CiscoSansTT ExtraLight"/>
                        <a:ea typeface="+mn-ea"/>
                        <a:cs typeface="+mn-cs"/>
                      </a:endParaRPr>
                    </a:p>
                  </a:txBody>
                  <a:tcPr marL="121920" marR="121920" marT="60960" marB="60960"/>
                </a:tc>
                <a:extLst>
                  <a:ext uri="{0D108BD9-81ED-4DB2-BD59-A6C34878D82A}">
                    <a16:rowId xmlns:a16="http://schemas.microsoft.com/office/drawing/2014/main" val="3019388424"/>
                  </a:ext>
                </a:extLst>
              </a:tr>
              <a:tr h="1219200">
                <a:tc>
                  <a:txBody>
                    <a:bodyPr/>
                    <a:lstStyle/>
                    <a:p>
                      <a:pPr marL="0" lvl="0" indent="0">
                        <a:spcAft>
                          <a:spcPts val="0"/>
                        </a:spcAft>
                        <a:buSzPct val="80000"/>
                        <a:buFont typeface="Arial" panose="020B0604020202020204" pitchFamily="34" charset="0"/>
                        <a:buNone/>
                        <a:defRPr/>
                      </a:pPr>
                      <a:r>
                        <a:rPr lang="en-US" sz="1200" b="1" kern="1200" dirty="0">
                          <a:solidFill>
                            <a:schemeClr val="tx1"/>
                          </a:solidFill>
                        </a:rPr>
                        <a:t>Learning Component Highlights:</a:t>
                      </a:r>
                    </a:p>
                    <a:p>
                      <a:pPr marL="234950" lvl="1" indent="-168275">
                        <a:spcAft>
                          <a:spcPts val="0"/>
                        </a:spcAft>
                        <a:buSzPct val="80000"/>
                        <a:buFont typeface="Wingdings" pitchFamily="2" charset="2"/>
                        <a:buChar char="ü"/>
                      </a:pPr>
                      <a:r>
                        <a:rPr lang="en-US" sz="1200" b="0" kern="1200" dirty="0">
                          <a:solidFill>
                            <a:schemeClr val="tx1"/>
                          </a:solidFill>
                        </a:rPr>
                        <a:t>6 learning modules and 25 quizzes</a:t>
                      </a:r>
                    </a:p>
                    <a:p>
                      <a:pPr marL="234950" lvl="1" indent="-168275">
                        <a:spcAft>
                          <a:spcPts val="0"/>
                        </a:spcAft>
                        <a:buSzPct val="80000"/>
                        <a:buFont typeface="Wingdings" pitchFamily="2" charset="2"/>
                        <a:buChar char="ü"/>
                      </a:pPr>
                      <a:r>
                        <a:rPr lang="en-US" sz="1200" b="0" kern="1200" dirty="0">
                          <a:solidFill>
                            <a:schemeClr val="tx1"/>
                          </a:solidFill>
                        </a:rPr>
                        <a:t>Many interactive practice activities and simulations</a:t>
                      </a:r>
                      <a:endParaRPr lang="en-US" sz="1500" dirty="0"/>
                    </a:p>
                    <a:p>
                      <a:pPr marL="234950" lvl="1" indent="-168275">
                        <a:spcAft>
                          <a:spcPts val="0"/>
                        </a:spcAft>
                        <a:buSzPct val="80000"/>
                        <a:buFont typeface="Wingdings" pitchFamily="2" charset="2"/>
                        <a:buChar char="ü"/>
                      </a:pPr>
                      <a:r>
                        <a:rPr lang="en-US" sz="1200" b="0" kern="1200" dirty="0">
                          <a:solidFill>
                            <a:schemeClr val="tx1"/>
                          </a:solidFill>
                        </a:rPr>
                        <a:t>5 module final assessments</a:t>
                      </a:r>
                    </a:p>
                    <a:p>
                      <a:pPr marL="234950" lvl="1" indent="-168275">
                        <a:spcAft>
                          <a:spcPts val="0"/>
                        </a:spcAft>
                        <a:buSzPct val="80000"/>
                        <a:buFont typeface="Wingdings" pitchFamily="2" charset="2"/>
                        <a:buChar char="ü"/>
                      </a:pPr>
                      <a:r>
                        <a:rPr lang="en-US" sz="1200" b="0" kern="1200" dirty="0">
                          <a:solidFill>
                            <a:schemeClr val="tx1"/>
                          </a:solidFill>
                        </a:rPr>
                        <a:t>1 AI machine learning project</a:t>
                      </a:r>
                    </a:p>
                  </a:txBody>
                  <a:tcPr marL="121920" marR="121920" marT="60960" marB="60960"/>
                </a:tc>
                <a:extLst>
                  <a:ext uri="{0D108BD9-81ED-4DB2-BD59-A6C34878D82A}">
                    <a16:rowId xmlns:a16="http://schemas.microsoft.com/office/drawing/2014/main" val="2501333543"/>
                  </a:ext>
                </a:extLst>
              </a:tr>
              <a:tr h="670559">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kern="1200" dirty="0">
                          <a:solidFill>
                            <a:schemeClr val="tx1"/>
                          </a:solidFill>
                        </a:rPr>
                        <a:t>Recommended Next Course: </a:t>
                      </a:r>
                      <a:r>
                        <a:rPr lang="en-US" sz="1200" b="0" kern="1200" dirty="0">
                          <a:solidFill>
                            <a:schemeClr val="tx1"/>
                          </a:solidFill>
                        </a:rPr>
                        <a:t>Introduction to Cybersecurity</a:t>
                      </a:r>
                      <a:br>
                        <a:rPr lang="en-US" sz="1200" b="0" kern="1200" dirty="0">
                          <a:solidFill>
                            <a:srgbClr val="282828"/>
                          </a:solidFill>
                        </a:rPr>
                      </a:br>
                      <a:endParaRPr lang="en-US" sz="1200" b="0" kern="1200" dirty="0">
                        <a:solidFill>
                          <a:schemeClr val="tx1"/>
                        </a:solidFill>
                      </a:endParaRPr>
                    </a:p>
                  </a:txBody>
                  <a:tcPr marL="121920" marR="121920" marT="60959" marB="60959"/>
                </a:tc>
                <a:extLst>
                  <a:ext uri="{0D108BD9-81ED-4DB2-BD59-A6C34878D82A}">
                    <a16:rowId xmlns:a16="http://schemas.microsoft.com/office/drawing/2014/main" val="3771840941"/>
                  </a:ext>
                </a:extLst>
              </a:tr>
            </a:tbl>
          </a:graphicData>
        </a:graphic>
      </p:graphicFrame>
      <p:sp>
        <p:nvSpPr>
          <p:cNvPr id="26" name="TextBox 25">
            <a:extLst>
              <a:ext uri="{FF2B5EF4-FFF2-40B4-BE49-F238E27FC236}">
                <a16:creationId xmlns:a16="http://schemas.microsoft.com/office/drawing/2014/main" id="{2668E237-EC30-7840-A41B-80FC984056FE}"/>
              </a:ext>
            </a:extLst>
          </p:cNvPr>
          <p:cNvSpPr txBox="1"/>
          <p:nvPr/>
        </p:nvSpPr>
        <p:spPr>
          <a:xfrm>
            <a:off x="4266205" y="1152657"/>
            <a:ext cx="3524081" cy="276999"/>
          </a:xfrm>
          <a:prstGeom prst="rect">
            <a:avLst/>
          </a:prstGeom>
          <a:noFill/>
        </p:spPr>
        <p:txBody>
          <a:bodyPr wrap="square" lIns="0" tIns="0" rIns="0" bIns="0" rtlCol="0" anchor="t">
            <a:spAutoFit/>
          </a:bodyPr>
          <a:lstStyle/>
          <a:p>
            <a:pPr defTabSz="609555" fontAlgn="base">
              <a:spcBef>
                <a:spcPts val="800"/>
              </a:spcBef>
              <a:spcAft>
                <a:spcPts val="267"/>
              </a:spcAft>
              <a:defRPr/>
            </a:pPr>
            <a:r>
              <a:rPr lang="en-US" b="1" dirty="0">
                <a:solidFill>
                  <a:srgbClr val="6EBE4A">
                    <a:lumMod val="75000"/>
                  </a:srgbClr>
                </a:solidFill>
                <a:latin typeface="CiscoSans Bold"/>
                <a:ea typeface="ＭＳ Ｐゴシック"/>
              </a:rPr>
              <a:t>Course Details</a:t>
            </a:r>
          </a:p>
        </p:txBody>
      </p:sp>
      <p:sp>
        <p:nvSpPr>
          <p:cNvPr id="15" name="TextBox 14">
            <a:extLst>
              <a:ext uri="{FF2B5EF4-FFF2-40B4-BE49-F238E27FC236}">
                <a16:creationId xmlns:a16="http://schemas.microsoft.com/office/drawing/2014/main" id="{759FC0C2-B908-7648-96BF-79D4AA89D35F}"/>
              </a:ext>
            </a:extLst>
          </p:cNvPr>
          <p:cNvSpPr txBox="1"/>
          <p:nvPr/>
        </p:nvSpPr>
        <p:spPr>
          <a:xfrm>
            <a:off x="5198747" y="5819582"/>
            <a:ext cx="1775415" cy="184666"/>
          </a:xfrm>
          <a:prstGeom prst="rect">
            <a:avLst/>
          </a:prstGeom>
          <a:noFill/>
        </p:spPr>
        <p:txBody>
          <a:bodyPr wrap="square" lIns="0" tIns="0" rIns="0" bIns="0" rtlCol="0" anchor="t">
            <a:spAutoFit/>
          </a:bodyPr>
          <a:lstStyle/>
          <a:p>
            <a:pPr algn="ctr" defTabSz="609555">
              <a:spcBef>
                <a:spcPct val="0"/>
              </a:spcBef>
              <a:spcAft>
                <a:spcPts val="933"/>
              </a:spcAft>
              <a:defRPr/>
            </a:pPr>
            <a:r>
              <a:rPr lang="en-US" sz="1200" b="1" dirty="0">
                <a:solidFill>
                  <a:srgbClr val="00BCEB"/>
                </a:solidFill>
                <a:latin typeface="CiscoSansTT ExtraLight" panose="020B0303020201020303" pitchFamily="34" charset="0"/>
                <a:ea typeface="ＭＳ Ｐゴシック"/>
                <a:cs typeface="CiscoSansTT ExtraLight" panose="020B0303020201020303" pitchFamily="34" charset="0"/>
                <a:hlinkClick r:id="rId3"/>
              </a:rPr>
              <a:t>skillsforall.com</a:t>
            </a:r>
            <a:endParaRPr lang="en-US" b="1" dirty="0">
              <a:solidFill>
                <a:srgbClr val="00BCEB"/>
              </a:solidFill>
              <a:latin typeface="CiscoSansTT ExtraLight" panose="020B0303020201020303" pitchFamily="34" charset="0"/>
              <a:ea typeface="ＭＳ Ｐゴシック" charset="0"/>
              <a:cs typeface="CiscoSansTT ExtraLight" panose="020B0303020201020303" pitchFamily="34" charset="0"/>
            </a:endParaRPr>
          </a:p>
        </p:txBody>
      </p:sp>
      <p:pic>
        <p:nvPicPr>
          <p:cNvPr id="10" name="Picture 9">
            <a:extLst>
              <a:ext uri="{FF2B5EF4-FFF2-40B4-BE49-F238E27FC236}">
                <a16:creationId xmlns:a16="http://schemas.microsoft.com/office/drawing/2014/main" id="{B79F8F5F-0BE4-F8C3-20FE-19281BDE55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60"/>
          <a:stretch/>
        </p:blipFill>
        <p:spPr>
          <a:xfrm>
            <a:off x="146803" y="180046"/>
            <a:ext cx="1963420" cy="841215"/>
          </a:xfrm>
          <a:prstGeom prst="rect">
            <a:avLst/>
          </a:prstGeom>
        </p:spPr>
      </p:pic>
      <p:sp>
        <p:nvSpPr>
          <p:cNvPr id="8" name="TextBox 7">
            <a:extLst>
              <a:ext uri="{FF2B5EF4-FFF2-40B4-BE49-F238E27FC236}">
                <a16:creationId xmlns:a16="http://schemas.microsoft.com/office/drawing/2014/main" id="{88B87276-DEB5-5398-CAE6-228DB2FE2525}"/>
              </a:ext>
            </a:extLst>
          </p:cNvPr>
          <p:cNvSpPr txBox="1"/>
          <p:nvPr/>
        </p:nvSpPr>
        <p:spPr>
          <a:xfrm>
            <a:off x="8859997" y="5460439"/>
            <a:ext cx="2572368" cy="261610"/>
          </a:xfrm>
          <a:prstGeom prst="rect">
            <a:avLst/>
          </a:prstGeom>
          <a:noFill/>
        </p:spPr>
        <p:txBody>
          <a:bodyPr wrap="square">
            <a:spAutoFit/>
          </a:bodyPr>
          <a:lstStyle/>
          <a:p>
            <a:pPr algn="ctr" defTabSz="914377">
              <a:defRPr/>
            </a:pPr>
            <a:r>
              <a:rPr lang="en-US" sz="1100" dirty="0">
                <a:solidFill>
                  <a:srgbClr val="FFFFFF"/>
                </a:solidFill>
                <a:latin typeface="CiscoSansTT ExtraLight" panose="020B0303020201020303" pitchFamily="34" charset="0"/>
                <a:ea typeface="ＭＳ Ｐゴシック" pitchFamily="34" charset="-128"/>
                <a:cs typeface="CiscoSansTT" panose="020B0503020201020303" pitchFamily="34" charset="0"/>
              </a:rPr>
              <a:t>Developed in collaboration with</a:t>
            </a:r>
            <a:endParaRPr lang="en-US" sz="1100" dirty="0">
              <a:solidFill>
                <a:srgbClr val="282828"/>
              </a:solidFill>
              <a:latin typeface="CiscoSansTT ExtraLight"/>
              <a:ea typeface="ＭＳ Ｐゴシック" charset="0"/>
            </a:endParaRPr>
          </a:p>
        </p:txBody>
      </p:sp>
      <p:pic>
        <p:nvPicPr>
          <p:cNvPr id="11" name="Graphic 10">
            <a:extLst>
              <a:ext uri="{FF2B5EF4-FFF2-40B4-BE49-F238E27FC236}">
                <a16:creationId xmlns:a16="http://schemas.microsoft.com/office/drawing/2014/main" id="{295D8183-5699-D841-A16A-D6B99D79FB9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859997" y="6004247"/>
            <a:ext cx="2168155" cy="275419"/>
          </a:xfrm>
          <a:prstGeom prst="rect">
            <a:avLst/>
          </a:prstGeom>
        </p:spPr>
      </p:pic>
      <p:pic>
        <p:nvPicPr>
          <p:cNvPr id="12" name="Picture 11" descr="A person holding a phone&#10;&#10;Description automatically generated">
            <a:extLst>
              <a:ext uri="{FF2B5EF4-FFF2-40B4-BE49-F238E27FC236}">
                <a16:creationId xmlns:a16="http://schemas.microsoft.com/office/drawing/2014/main" id="{FA3D12D2-AA9D-219E-3D44-2D49CF685C1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2308" b="-10427"/>
          <a:stretch/>
        </p:blipFill>
        <p:spPr>
          <a:xfrm>
            <a:off x="8291672" y="6575"/>
            <a:ext cx="3900328" cy="3379068"/>
          </a:xfrm>
          <a:prstGeom prst="rect">
            <a:avLst/>
          </a:prstGeom>
        </p:spPr>
      </p:pic>
      <p:sp>
        <p:nvSpPr>
          <p:cNvPr id="16" name="Text Box 21">
            <a:extLst>
              <a:ext uri="{FF2B5EF4-FFF2-40B4-BE49-F238E27FC236}">
                <a16:creationId xmlns:a16="http://schemas.microsoft.com/office/drawing/2014/main" id="{2B6A3F8B-EA21-1881-6E0E-A68B61ECE3A6}"/>
              </a:ext>
            </a:extLst>
          </p:cNvPr>
          <p:cNvSpPr txBox="1">
            <a:spLocks/>
          </p:cNvSpPr>
          <p:nvPr/>
        </p:nvSpPr>
        <p:spPr bwMode="auto">
          <a:xfrm>
            <a:off x="256077" y="6485890"/>
            <a:ext cx="4683339" cy="2629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defTabSz="914377">
              <a:lnSpc>
                <a:spcPts val="851"/>
              </a:lnSpc>
              <a:tabLst>
                <a:tab pos="6674953" algn="r"/>
              </a:tabLst>
              <a:defRPr/>
            </a:pPr>
            <a:r>
              <a:rPr lang="en-US" sz="700" dirty="0">
                <a:solidFill>
                  <a:srgbClr val="282828"/>
                </a:solidFill>
                <a:latin typeface="CiscoSans"/>
                <a:ea typeface="Times New Roman" panose="02020603050405020304" pitchFamily="18" charset="0"/>
                <a:cs typeface="Arial"/>
              </a:rPr>
              <a:t>© 2024 Cisco and/or its affiliates. All rights reserved. This document is Cisco Public Information.	</a:t>
            </a:r>
          </a:p>
        </p:txBody>
      </p:sp>
      <p:sp>
        <p:nvSpPr>
          <p:cNvPr id="38" name="TextBox 37"/>
          <p:cNvSpPr txBox="1"/>
          <p:nvPr/>
        </p:nvSpPr>
        <p:spPr>
          <a:xfrm>
            <a:off x="364256" y="1152656"/>
            <a:ext cx="3689195" cy="5501506"/>
          </a:xfrm>
          <a:prstGeom prst="rect">
            <a:avLst/>
          </a:prstGeom>
          <a:noFill/>
        </p:spPr>
        <p:txBody>
          <a:bodyPr wrap="square" lIns="0" tIns="0" rIns="0" bIns="0" rtlCol="0" anchor="t">
            <a:spAutoFit/>
          </a:bodyPr>
          <a:lstStyle/>
          <a:p>
            <a:pPr defTabSz="609555" fontAlgn="base">
              <a:spcBef>
                <a:spcPct val="0"/>
              </a:spcBef>
              <a:spcAft>
                <a:spcPts val="667"/>
              </a:spcAft>
              <a:defRPr/>
            </a:pPr>
            <a:r>
              <a:rPr lang="en-US" b="1" dirty="0">
                <a:solidFill>
                  <a:srgbClr val="6EBE4A">
                    <a:lumMod val="75000"/>
                  </a:srgbClr>
                </a:solidFill>
                <a:latin typeface="CiscoSans Bold"/>
                <a:ea typeface="ＭＳ Ｐゴシック"/>
              </a:rPr>
              <a:t>Course Overview</a:t>
            </a:r>
            <a:endParaRPr lang="en-US" dirty="0">
              <a:solidFill>
                <a:srgbClr val="6EBE4A">
                  <a:lumMod val="75000"/>
                </a:srgbClr>
              </a:solidFill>
              <a:latin typeface="CiscoSansTT ExtraLight" panose="020B0303020201020303" pitchFamily="34" charset="0"/>
              <a:ea typeface="ＭＳ Ｐゴシック" pitchFamily="34" charset="-128"/>
            </a:endParaRPr>
          </a:p>
          <a:p>
            <a:pPr defTabSz="609555" fontAlgn="base">
              <a:spcBef>
                <a:spcPct val="0"/>
              </a:spcBef>
              <a:spcAft>
                <a:spcPts val="667"/>
              </a:spcAft>
              <a:defRPr/>
            </a:pPr>
            <a:r>
              <a:rPr lang="en-US" sz="1200" dirty="0">
                <a:solidFill>
                  <a:srgbClr val="282828"/>
                </a:solidFill>
                <a:latin typeface="CiscoSansTT ExtraLight"/>
                <a:ea typeface="ＭＳ Ｐゴシック"/>
              </a:rPr>
              <a:t>Students will learn fundamental artificial intelligence (AI) concepts, including machine learning, deep learning, natural language processing (NLP), and computer vision. Students apply these concepts with  a comprehensive machine learning project within IBM Watson Studio.</a:t>
            </a:r>
            <a:endParaRPr lang="en-US" sz="1200" dirty="0">
              <a:solidFill>
                <a:srgbClr val="282828"/>
              </a:solidFill>
              <a:latin typeface="CiscoSansTT ExtraLight" panose="020B0303020201020303" pitchFamily="34" charset="0"/>
              <a:ea typeface="ＭＳ Ｐゴシック" pitchFamily="34" charset="-128"/>
              <a:cs typeface="CiscoSansTT ExtraLight"/>
            </a:endParaRPr>
          </a:p>
          <a:p>
            <a:pPr defTabSz="609555" fontAlgn="base">
              <a:spcBef>
                <a:spcPts val="800"/>
              </a:spcBef>
              <a:spcAft>
                <a:spcPts val="667"/>
              </a:spcAft>
              <a:defRPr/>
            </a:pPr>
            <a:r>
              <a:rPr lang="en-US" b="1" dirty="0">
                <a:solidFill>
                  <a:srgbClr val="6EBE4A">
                    <a:lumMod val="75000"/>
                  </a:srgbClr>
                </a:solidFill>
                <a:latin typeface="CiscoSans Bold"/>
                <a:ea typeface="ＭＳ Ｐゴシック"/>
              </a:rPr>
              <a:t>Benefits</a:t>
            </a:r>
            <a:endParaRPr lang="en-US" sz="1851" b="1" dirty="0">
              <a:solidFill>
                <a:srgbClr val="6EBE4A">
                  <a:lumMod val="75000"/>
                </a:srgbClr>
              </a:solidFill>
              <a:latin typeface="CiscoSansTT ExtraLight" panose="020B0303020201020303" pitchFamily="34" charset="0"/>
              <a:ea typeface="ＭＳ Ｐゴシック" pitchFamily="34" charset="-128"/>
            </a:endParaRPr>
          </a:p>
          <a:p>
            <a:pPr defTabSz="609555" fontAlgn="base">
              <a:spcAft>
                <a:spcPts val="667"/>
              </a:spcAft>
              <a:defRPr/>
            </a:pPr>
            <a:r>
              <a:rPr lang="en-US" sz="1200" dirty="0">
                <a:solidFill>
                  <a:srgbClr val="282828"/>
                </a:solidFill>
                <a:latin typeface="CiscoSansTT ExtraLight" panose="020B0303020201020303" pitchFamily="34" charset="0"/>
                <a:ea typeface="ＭＳ Ｐゴシック"/>
                <a:cs typeface="CiscoSansTT ExtraLight" panose="020B0303020201020303" pitchFamily="34" charset="0"/>
              </a:rPr>
              <a:t>AI’s impact on the tech workforce is reshaping industries at an unprecedented pace. Equip your students with fundamental AI concepts and hands-on practice with the latest tools and technologies and enhance their readiness to thrive and compete in the world of AI.</a:t>
            </a:r>
            <a:endParaRPr lang="en-US" sz="1200" dirty="0">
              <a:solidFill>
                <a:srgbClr val="282828"/>
              </a:solidFill>
              <a:latin typeface="CiscoSansTT ExtraLight" panose="020B0303020201020303" pitchFamily="34" charset="0"/>
              <a:ea typeface="ＭＳ Ｐゴシック" charset="0"/>
              <a:cs typeface="CiscoSansTT ExtraLight" panose="020B0303020201020303" pitchFamily="34" charset="0"/>
            </a:endParaRPr>
          </a:p>
          <a:p>
            <a:pPr defTabSz="609555">
              <a:spcBef>
                <a:spcPts val="800"/>
              </a:spcBef>
              <a:spcAft>
                <a:spcPts val="667"/>
              </a:spcAft>
              <a:defRPr/>
            </a:pPr>
            <a:r>
              <a:rPr lang="en-US" b="1" dirty="0">
                <a:solidFill>
                  <a:srgbClr val="6EBE4A">
                    <a:lumMod val="75000"/>
                  </a:srgbClr>
                </a:solidFill>
                <a:latin typeface="CiscoSans Bold"/>
                <a:ea typeface="ＭＳ Ｐゴシック"/>
              </a:rPr>
              <a:t>Opportunities in Technology</a:t>
            </a:r>
            <a:endParaRPr lang="en-US" dirty="0">
              <a:solidFill>
                <a:srgbClr val="6EBE4A">
                  <a:lumMod val="75000"/>
                </a:srgbClr>
              </a:solidFill>
              <a:latin typeface="CiscoSansTT ExtraLight"/>
              <a:ea typeface="ＭＳ Ｐゴシック" charset="0"/>
            </a:endParaRPr>
          </a:p>
          <a:p>
            <a:pPr marL="227960" indent="-227960" defTabSz="609555">
              <a:spcAft>
                <a:spcPts val="400"/>
              </a:spcAft>
              <a:buSzPct val="80000"/>
              <a:buFont typeface="Wingdings,Sans-Serif" pitchFamily="2" charset="2"/>
              <a:buChar char="ü"/>
              <a:defRPr/>
            </a:pPr>
            <a:r>
              <a:rPr lang="en-US" sz="1200" dirty="0">
                <a:solidFill>
                  <a:srgbClr val="282828"/>
                </a:solidFill>
                <a:latin typeface="CiscoSansTT ExtraLight" panose="020B0303020201020303" pitchFamily="34" charset="0"/>
                <a:ea typeface="ＭＳ Ｐゴシック"/>
                <a:cs typeface="CiscoSansTT ExtraLight" panose="020B0303020201020303" pitchFamily="34" charset="0"/>
              </a:rPr>
              <a:t>Students build and test an AI machine learning model using IBM Watson Studio and learn how to save it as a Jupyter Notebook.</a:t>
            </a:r>
          </a:p>
          <a:p>
            <a:pPr marL="227325" indent="-227325" defTabSz="609555">
              <a:spcAft>
                <a:spcPts val="400"/>
              </a:spcAft>
              <a:buSzPct val="80000"/>
              <a:buFont typeface="Wingdings" pitchFamily="2" charset="2"/>
              <a:buChar char="ü"/>
              <a:defRPr/>
            </a:pPr>
            <a:r>
              <a:rPr lang="en-US" sz="1200" dirty="0">
                <a:solidFill>
                  <a:srgbClr val="282828"/>
                </a:solidFill>
                <a:latin typeface="CiscoSansTT ExtraLight" panose="020B0303020201020303" pitchFamily="34" charset="0"/>
                <a:ea typeface="ＭＳ Ｐゴシック"/>
                <a:cs typeface="CiscoSansTT ExtraLight" panose="020B0303020201020303" pitchFamily="34" charset="0"/>
              </a:rPr>
              <a:t>Students learn key AI concepts like generative AI, deep learning, and neural networks.</a:t>
            </a:r>
          </a:p>
          <a:p>
            <a:pPr marL="227325" indent="-227325" defTabSz="609555">
              <a:spcAft>
                <a:spcPts val="400"/>
              </a:spcAft>
              <a:buSzPct val="80000"/>
              <a:buFont typeface="Wingdings" pitchFamily="2" charset="2"/>
              <a:buChar char="ü"/>
              <a:defRPr/>
            </a:pPr>
            <a:r>
              <a:rPr lang="en-US" sz="1200" dirty="0">
                <a:solidFill>
                  <a:srgbClr val="282828"/>
                </a:solidFill>
                <a:latin typeface="CiscoSansTT ExtraLight" panose="020B0303020201020303" pitchFamily="34" charset="0"/>
                <a:ea typeface="ＭＳ Ｐゴシック"/>
                <a:cs typeface="CiscoSansTT ExtraLight" panose="020B0303020201020303" pitchFamily="34" charset="0"/>
              </a:rPr>
              <a:t>Students explore the AI job market’s rapid growth, hear how real AI professionals got their start, and learn the skills needed for an AI-driven career.</a:t>
            </a:r>
          </a:p>
          <a:p>
            <a:pPr marL="114297" defTabSz="609555" fontAlgn="base">
              <a:spcAft>
                <a:spcPts val="400"/>
              </a:spcAft>
              <a:buSzPct val="80000"/>
              <a:defRPr/>
            </a:pPr>
            <a:endParaRPr lang="en-US" sz="1100" dirty="0">
              <a:solidFill>
                <a:srgbClr val="282828"/>
              </a:solidFill>
              <a:latin typeface="CiscoSansTT ExtraLight"/>
              <a:ea typeface="ＭＳ Ｐゴシック"/>
              <a:cs typeface="CiscoSansTT ExtraLight"/>
            </a:endParaRPr>
          </a:p>
        </p:txBody>
      </p:sp>
    </p:spTree>
    <p:extLst>
      <p:ext uri="{BB962C8B-B14F-4D97-AF65-F5344CB8AC3E}">
        <p14:creationId xmlns:p14="http://schemas.microsoft.com/office/powerpoint/2010/main" val="1906551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383A4B-C21C-8946-9BE9-211A9D7D47C6}"/>
              </a:ext>
            </a:extLst>
          </p:cNvPr>
          <p:cNvSpPr/>
          <p:nvPr/>
        </p:nvSpPr>
        <p:spPr>
          <a:xfrm>
            <a:off x="8120495" y="3591205"/>
            <a:ext cx="4071508" cy="326679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defRPr/>
            </a:pPr>
            <a:endParaRPr lang="en-US" sz="2400">
              <a:solidFill>
                <a:srgbClr val="0D274D"/>
              </a:solidFill>
              <a:latin typeface="CiscoSansTT ExtraLight" panose="020B0303020201020303" pitchFamily="34" charset="0"/>
            </a:endParaRPr>
          </a:p>
        </p:txBody>
      </p:sp>
      <p:sp>
        <p:nvSpPr>
          <p:cNvPr id="17" name="Title 3">
            <a:extLst>
              <a:ext uri="{FF2B5EF4-FFF2-40B4-BE49-F238E27FC236}">
                <a16:creationId xmlns:a16="http://schemas.microsoft.com/office/drawing/2014/main" id="{CB65C108-2D24-3541-AD41-3A3B705DE28A}"/>
              </a:ext>
            </a:extLst>
          </p:cNvPr>
          <p:cNvSpPr txBox="1">
            <a:spLocks/>
          </p:cNvSpPr>
          <p:nvPr/>
        </p:nvSpPr>
        <p:spPr bwMode="auto">
          <a:xfrm>
            <a:off x="2435311" y="308566"/>
            <a:ext cx="5561943" cy="84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899" tIns="60949" rIns="121899" bIns="60949" numCol="1" anchor="ctr" anchorCtr="0" compatLnSpc="1">
            <a:prstTxWarp prst="textNoShape">
              <a:avLst/>
            </a:prstTxWarp>
          </a:bodyPr>
          <a:lstStyle>
            <a:lvl1pPr algn="l" defTabSz="684196" rtl="0" eaLnBrk="1" fontAlgn="base" hangingPunct="1">
              <a:lnSpc>
                <a:spcPct val="80000"/>
              </a:lnSpc>
              <a:spcBef>
                <a:spcPct val="0"/>
              </a:spcBef>
              <a:spcAft>
                <a:spcPct val="0"/>
              </a:spcAft>
              <a:defRPr lang="en-US" sz="2800" b="0" i="0" u="none" kern="1200">
                <a:solidFill>
                  <a:schemeClr val="tx2"/>
                </a:solidFill>
                <a:latin typeface="+mj-lt"/>
                <a:ea typeface="CiscoSansTT Thin" charset="0"/>
                <a:cs typeface="CiscoSansTT Thin" charset="0"/>
              </a:defRPr>
            </a:lvl1pPr>
            <a:lvl2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189"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378"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566"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754"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defTabSz="912216">
              <a:defRPr/>
            </a:pPr>
            <a:r>
              <a:rPr lang="en-US">
                <a:solidFill>
                  <a:srgbClr val="282828"/>
                </a:solidFill>
                <a:latin typeface="CiscoSansTT ExtraLight"/>
                <a:cs typeface="CiscoSansTT" panose="020B0503020201020303" pitchFamily="34" charset="0"/>
              </a:rPr>
              <a:t>Python Essentials 1 </a:t>
            </a:r>
            <a:endParaRPr lang="en-US" sz="1000">
              <a:solidFill>
                <a:srgbClr val="282828"/>
              </a:solidFill>
              <a:latin typeface="CiscoSansTT ExtraLight" panose="020B0303020201020303" pitchFamily="34" charset="0"/>
              <a:cs typeface="CiscoSansTT" panose="020B0503020201020303" pitchFamily="34" charset="0"/>
            </a:endParaRPr>
          </a:p>
        </p:txBody>
      </p:sp>
      <p:sp>
        <p:nvSpPr>
          <p:cNvPr id="38" name="TextBox 37"/>
          <p:cNvSpPr txBox="1"/>
          <p:nvPr/>
        </p:nvSpPr>
        <p:spPr>
          <a:xfrm>
            <a:off x="259724" y="1357146"/>
            <a:ext cx="3726235" cy="3954929"/>
          </a:xfrm>
          <a:prstGeom prst="rect">
            <a:avLst/>
          </a:prstGeom>
          <a:noFill/>
        </p:spPr>
        <p:txBody>
          <a:bodyPr wrap="square" lIns="0" tIns="0" rIns="0" bIns="0" rtlCol="0" anchor="t">
            <a:spAutoFit/>
          </a:bodyPr>
          <a:lstStyle/>
          <a:p>
            <a:pPr defTabSz="609570" fontAlgn="base">
              <a:spcBef>
                <a:spcPct val="0"/>
              </a:spcBef>
              <a:spcAft>
                <a:spcPts val="667"/>
              </a:spcAft>
              <a:defRPr/>
            </a:pPr>
            <a:r>
              <a:rPr lang="en-US">
                <a:solidFill>
                  <a:srgbClr val="6EBE4A">
                    <a:lumMod val="75000"/>
                  </a:srgbClr>
                </a:solidFill>
                <a:latin typeface="CiscoSans Bold"/>
                <a:ea typeface="ＭＳ Ｐゴシック"/>
                <a:cs typeface="CiscoSansTT"/>
              </a:rPr>
              <a:t>Course Overview</a:t>
            </a:r>
            <a:br>
              <a:rPr lang="en-US" sz="1851">
                <a:solidFill>
                  <a:srgbClr val="282828"/>
                </a:solidFill>
                <a:latin typeface="CiscoSansTT ExtraLight" panose="020B0303020201020303" pitchFamily="34" charset="0"/>
                <a:ea typeface="ＭＳ Ｐゴシック" pitchFamily="34" charset="-128"/>
              </a:rPr>
            </a:br>
            <a:r>
              <a:rPr lang="en-US" sz="1200">
                <a:solidFill>
                  <a:srgbClr val="282828">
                    <a:lumMod val="90000"/>
                    <a:lumOff val="10000"/>
                  </a:srgbClr>
                </a:solidFill>
                <a:latin typeface="CiscoSansTT ExtraLight"/>
                <a:ea typeface="ＭＳ Ｐゴシック"/>
              </a:rPr>
              <a:t>This course teaches in-demand skills including how to design, develop, and improve computer programs using Python. </a:t>
            </a:r>
            <a:endParaRPr lang="en-US" sz="1200">
              <a:solidFill>
                <a:srgbClr val="282828">
                  <a:lumMod val="90000"/>
                  <a:lumOff val="10000"/>
                </a:srgbClr>
              </a:solidFill>
              <a:latin typeface="CiscoSansTT ExtraLight" panose="020B0303020201020303" pitchFamily="34" charset="0"/>
              <a:ea typeface="ＭＳ Ｐゴシック" pitchFamily="34" charset="-128"/>
            </a:endParaRPr>
          </a:p>
          <a:p>
            <a:pPr defTabSz="609570" fontAlgn="base">
              <a:spcBef>
                <a:spcPts val="800"/>
              </a:spcBef>
              <a:spcAft>
                <a:spcPts val="667"/>
              </a:spcAft>
              <a:defRPr/>
            </a:pPr>
            <a:r>
              <a:rPr lang="en-US">
                <a:solidFill>
                  <a:srgbClr val="6EBE4A">
                    <a:lumMod val="75000"/>
                  </a:srgbClr>
                </a:solidFill>
                <a:latin typeface="CiscoSans Bold"/>
                <a:ea typeface="ＭＳ Ｐゴシック"/>
                <a:cs typeface="CiscoSansTT"/>
              </a:rPr>
              <a:t>Benefits</a:t>
            </a:r>
            <a:br>
              <a:rPr lang="en-US" sz="1851">
                <a:solidFill>
                  <a:srgbClr val="282828"/>
                </a:solidFill>
                <a:latin typeface="CiscoSansTT ExtraLight" panose="020B0303020201020303" pitchFamily="34" charset="0"/>
                <a:ea typeface="ＭＳ Ｐゴシック" pitchFamily="34" charset="-128"/>
              </a:rPr>
            </a:br>
            <a:r>
              <a:rPr lang="en-US" sz="1200">
                <a:solidFill>
                  <a:srgbClr val="282828"/>
                </a:solidFill>
                <a:latin typeface="CiscoSansTT ExtraLight"/>
                <a:ea typeface="ＭＳ Ｐゴシック"/>
                <a:cs typeface="CiscoSansTT ExtraLight"/>
              </a:rPr>
              <a:t>Learning Python opens opportunities in fields like data science, machine learning, web development, and automation, increasing your students’ employability. With Python, learners can create their own software apps which fosters their creativity, critical thinking, and hands-on learning. </a:t>
            </a:r>
            <a:endParaRPr lang="en-US" sz="1200">
              <a:solidFill>
                <a:srgbClr val="282828"/>
              </a:solidFill>
              <a:latin typeface="CiscoSansTT ExtraLight" panose="020B0303020201020303" pitchFamily="34" charset="0"/>
              <a:ea typeface="ＭＳ Ｐゴシック" pitchFamily="34" charset="-128"/>
              <a:cs typeface="CiscoSansTT ExtraLight"/>
            </a:endParaRPr>
          </a:p>
          <a:p>
            <a:pPr defTabSz="609570" fontAlgn="base">
              <a:spcBef>
                <a:spcPts val="800"/>
              </a:spcBef>
              <a:spcAft>
                <a:spcPts val="400"/>
              </a:spcAft>
              <a:defRPr/>
            </a:pPr>
            <a:r>
              <a:rPr lang="en-US">
                <a:solidFill>
                  <a:srgbClr val="6EBE4A">
                    <a:lumMod val="75000"/>
                  </a:srgbClr>
                </a:solidFill>
                <a:latin typeface="CiscoSans Bold"/>
                <a:ea typeface="ＭＳ Ｐゴシック"/>
                <a:cs typeface="CiscoSansTT"/>
              </a:rPr>
              <a:t>Explore Opportunities in Technology</a:t>
            </a:r>
          </a:p>
          <a:p>
            <a:pPr marL="227960" indent="-227960" defTabSz="609570" fontAlgn="base">
              <a:spcAft>
                <a:spcPts val="400"/>
              </a:spcAft>
              <a:buSzPct val="80000"/>
              <a:buFont typeface="Wingdings" pitchFamily="2" charset="2"/>
              <a:buChar char="ü"/>
              <a:defRPr/>
            </a:pPr>
            <a:r>
              <a:rPr lang="en-US" sz="1200">
                <a:solidFill>
                  <a:srgbClr val="282828"/>
                </a:solidFill>
                <a:latin typeface="CiscoSansTT ExtraLight"/>
                <a:ea typeface="ＭＳ Ｐゴシック"/>
                <a:cs typeface="CiscoSansTT ExtraLight"/>
              </a:rPr>
              <a:t>Explores the world of computer programming and the careers it offers</a:t>
            </a:r>
          </a:p>
          <a:p>
            <a:pPr marL="227960" indent="-227960" defTabSz="609570" fontAlgn="base">
              <a:spcAft>
                <a:spcPts val="400"/>
              </a:spcAft>
              <a:buSzPct val="80000"/>
              <a:buFont typeface="Wingdings" pitchFamily="2" charset="2"/>
              <a:buChar char="ü"/>
              <a:defRPr/>
            </a:pPr>
            <a:r>
              <a:rPr lang="en-US" sz="1200">
                <a:solidFill>
                  <a:srgbClr val="282828"/>
                </a:solidFill>
                <a:latin typeface="CiscoSansTT ExtraLight"/>
                <a:ea typeface="ＭＳ Ｐゴシック"/>
                <a:cs typeface="CiscoSansTT ExtraLight"/>
              </a:rPr>
              <a:t>Develops coding skills using Python</a:t>
            </a:r>
          </a:p>
          <a:p>
            <a:pPr marL="227960" indent="-227960" defTabSz="609570" fontAlgn="base">
              <a:spcAft>
                <a:spcPts val="400"/>
              </a:spcAft>
              <a:buSzPct val="80000"/>
              <a:buFont typeface="Wingdings" pitchFamily="2" charset="2"/>
              <a:buChar char="ü"/>
              <a:defRPr/>
            </a:pPr>
            <a:r>
              <a:rPr lang="en-US" sz="1200">
                <a:solidFill>
                  <a:srgbClr val="282828"/>
                </a:solidFill>
                <a:latin typeface="CiscoSansTT ExtraLight"/>
                <a:ea typeface="ＭＳ Ｐゴシック"/>
                <a:cs typeface="CiscoSansTT ExtraLight"/>
              </a:rPr>
              <a:t>Teaches about data types, variables, I/O operations, control flow and functions</a:t>
            </a:r>
          </a:p>
        </p:txBody>
      </p:sp>
      <p:graphicFrame>
        <p:nvGraphicFramePr>
          <p:cNvPr id="7" name="Table 6">
            <a:extLst>
              <a:ext uri="{FF2B5EF4-FFF2-40B4-BE49-F238E27FC236}">
                <a16:creationId xmlns:a16="http://schemas.microsoft.com/office/drawing/2014/main" id="{B907BEE7-BC07-E84B-AC68-C6502F270785}"/>
              </a:ext>
            </a:extLst>
          </p:cNvPr>
          <p:cNvGraphicFramePr>
            <a:graphicFrameLocks noGrp="1"/>
          </p:cNvGraphicFramePr>
          <p:nvPr/>
        </p:nvGraphicFramePr>
        <p:xfrm>
          <a:off x="4221271" y="1710287"/>
          <a:ext cx="3775983" cy="4059896"/>
        </p:xfrm>
        <a:graphic>
          <a:graphicData uri="http://schemas.openxmlformats.org/drawingml/2006/table">
            <a:tbl>
              <a:tblPr bandRow="1">
                <a:tableStyleId>{0E3FDE45-AF77-4B5C-9715-49D594BDF05E}</a:tableStyleId>
              </a:tblPr>
              <a:tblGrid>
                <a:gridCol w="3775983">
                  <a:extLst>
                    <a:ext uri="{9D8B030D-6E8A-4147-A177-3AD203B41FA5}">
                      <a16:colId xmlns:a16="http://schemas.microsoft.com/office/drawing/2014/main" val="3540367839"/>
                    </a:ext>
                  </a:extLst>
                </a:gridCol>
              </a:tblGrid>
              <a:tr h="489828">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i="0" kern="1200">
                          <a:solidFill>
                            <a:schemeClr val="tx1"/>
                          </a:solidFill>
                          <a:latin typeface="CiscoSansTT ExtraLight"/>
                          <a:ea typeface="+mn-ea"/>
                          <a:cs typeface="+mn-cs"/>
                        </a:rPr>
                        <a:t>Target Audience:</a:t>
                      </a:r>
                      <a:r>
                        <a:rPr lang="en-US" sz="1200" b="0" i="0" kern="1200">
                          <a:solidFill>
                            <a:schemeClr val="tx1"/>
                          </a:solidFill>
                          <a:latin typeface="CiscoSansTT ExtraLight"/>
                          <a:ea typeface="+mn-ea"/>
                          <a:cs typeface="+mn-cs"/>
                        </a:rPr>
                        <a:t> Secondary and 2-Year college students, general audience </a:t>
                      </a:r>
                      <a:endParaRPr lang="en-US" sz="1200" b="0" i="0" kern="1200">
                        <a:solidFill>
                          <a:schemeClr val="tx1"/>
                        </a:solidFill>
                        <a:latin typeface="CiscoSansTT ExtraLight" panose="020B0303020201020303" pitchFamily="34" charset="0"/>
                        <a:ea typeface="+mn-ea"/>
                        <a:cs typeface="+mn-cs"/>
                      </a:endParaRPr>
                    </a:p>
                  </a:txBody>
                  <a:tcPr marL="121920" marR="121920" marT="60960" marB="60960"/>
                </a:tc>
                <a:extLst>
                  <a:ext uri="{0D108BD9-81ED-4DB2-BD59-A6C34878D82A}">
                    <a16:rowId xmlns:a16="http://schemas.microsoft.com/office/drawing/2014/main" val="325266121"/>
                  </a:ext>
                </a:extLst>
              </a:tr>
              <a:tr h="329817">
                <a:tc>
                  <a:txBody>
                    <a:bodyPr/>
                    <a:lstStyle/>
                    <a:p>
                      <a:pPr marL="0" marR="0" lvl="0" indent="0" algn="l" defTabSz="68576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latin typeface="CiscoSansTT ExtraLight"/>
                          <a:ea typeface="+mn-ea"/>
                          <a:cs typeface="+mn-cs"/>
                        </a:rPr>
                        <a:t>Estimated Time to Completion:</a:t>
                      </a:r>
                      <a:r>
                        <a:rPr lang="en-US" sz="1200" b="0" i="0" kern="1200">
                          <a:solidFill>
                            <a:schemeClr val="tx1"/>
                          </a:solidFill>
                          <a:latin typeface="CiscoSansTT ExtraLight"/>
                          <a:ea typeface="+mn-ea"/>
                          <a:cs typeface="+mn-cs"/>
                        </a:rPr>
                        <a:t> 30 hours</a:t>
                      </a:r>
                    </a:p>
                  </a:txBody>
                  <a:tcPr marL="121920" marR="121920" marT="60960" marB="60960"/>
                </a:tc>
                <a:extLst>
                  <a:ext uri="{0D108BD9-81ED-4DB2-BD59-A6C34878D82A}">
                    <a16:rowId xmlns:a16="http://schemas.microsoft.com/office/drawing/2014/main" val="1232155172"/>
                  </a:ext>
                </a:extLst>
              </a:tr>
              <a:tr h="321856">
                <a:tc>
                  <a:txBody>
                    <a:bodyPr/>
                    <a:lstStyle/>
                    <a:p>
                      <a:pPr marL="0" marR="0" lvl="0" indent="0" algn="l" defTabSz="68576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latin typeface="CiscoSansTT ExtraLight"/>
                          <a:ea typeface="+mn-ea"/>
                          <a:cs typeface="+mn-cs"/>
                        </a:rPr>
                        <a:t>Prerequisites:</a:t>
                      </a:r>
                      <a:r>
                        <a:rPr lang="en-US" sz="1200" b="0" i="0" kern="1200">
                          <a:solidFill>
                            <a:schemeClr val="tx1"/>
                          </a:solidFill>
                          <a:latin typeface="CiscoSansTT ExtraLight"/>
                          <a:ea typeface="+mn-ea"/>
                          <a:cs typeface="+mn-cs"/>
                        </a:rPr>
                        <a:t> None</a:t>
                      </a:r>
                    </a:p>
                  </a:txBody>
                  <a:tcPr marL="121920" marR="121920" marT="60960" marB="60960"/>
                </a:tc>
                <a:extLst>
                  <a:ext uri="{0D108BD9-81ED-4DB2-BD59-A6C34878D82A}">
                    <a16:rowId xmlns:a16="http://schemas.microsoft.com/office/drawing/2014/main" val="523313112"/>
                  </a:ext>
                </a:extLst>
              </a:tr>
              <a:tr h="343359">
                <a:tc>
                  <a:txBody>
                    <a:bodyPr/>
                    <a:lstStyle/>
                    <a:p>
                      <a:pPr marL="0" marR="0" lvl="0" indent="0" algn="l" defTabSz="68576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latin typeface="CiscoSansTT ExtraLight"/>
                          <a:ea typeface="+mn-ea"/>
                          <a:cs typeface="+mn-cs"/>
                        </a:rPr>
                        <a:t>Course Delivery:</a:t>
                      </a:r>
                      <a:r>
                        <a:rPr lang="en-US" sz="1200" b="0" i="0" kern="1200">
                          <a:solidFill>
                            <a:schemeClr val="tx1"/>
                          </a:solidFill>
                          <a:latin typeface="CiscoSansTT ExtraLight"/>
                          <a:ea typeface="+mn-ea"/>
                          <a:cs typeface="+mn-cs"/>
                        </a:rPr>
                        <a:t> Instructor-led or Self-paced</a:t>
                      </a:r>
                    </a:p>
                  </a:txBody>
                  <a:tcPr marL="121920" marR="121920" marT="60960" marB="60960"/>
                </a:tc>
                <a:extLst>
                  <a:ext uri="{0D108BD9-81ED-4DB2-BD59-A6C34878D82A}">
                    <a16:rowId xmlns:a16="http://schemas.microsoft.com/office/drawing/2014/main" val="3019388424"/>
                  </a:ext>
                </a:extLst>
              </a:tr>
              <a:tr h="1040885">
                <a:tc>
                  <a:txBody>
                    <a:bodyPr/>
                    <a:lstStyle/>
                    <a:p>
                      <a:pPr marL="0" lvl="0" indent="0">
                        <a:spcAft>
                          <a:spcPts val="0"/>
                        </a:spcAft>
                        <a:buSzPct val="80000"/>
                        <a:buFont typeface="Arial" panose="020B0604020202020204" pitchFamily="34" charset="0"/>
                        <a:buNone/>
                        <a:defRPr/>
                      </a:pPr>
                      <a:r>
                        <a:rPr lang="en-US" sz="1200" b="1" i="0" kern="1200">
                          <a:solidFill>
                            <a:schemeClr val="tx1"/>
                          </a:solidFill>
                          <a:latin typeface="CiscoSansTT ExtraLight"/>
                          <a:ea typeface="+mn-ea"/>
                          <a:cs typeface="+mn-cs"/>
                        </a:rPr>
                        <a:t>Learning Component Highlights:</a:t>
                      </a:r>
                    </a:p>
                    <a:p>
                      <a:pPr marL="234950" lvl="1" indent="-168275">
                        <a:spcAft>
                          <a:spcPts val="0"/>
                        </a:spcAft>
                        <a:buSzPct val="80000"/>
                        <a:buFont typeface="Wingdings" pitchFamily="2" charset="2"/>
                        <a:buChar char="ü"/>
                        <a:tabLst/>
                        <a:defRPr/>
                      </a:pPr>
                      <a:r>
                        <a:rPr lang="en-US" sz="1200" b="0" i="0" kern="1200">
                          <a:solidFill>
                            <a:schemeClr val="tx1"/>
                          </a:solidFill>
                          <a:latin typeface="CiscoSansTT ExtraLight" panose="020B0303020201020303" pitchFamily="34" charset="0"/>
                          <a:ea typeface="+mn-ea"/>
                          <a:cs typeface="+mn-cs"/>
                        </a:rPr>
                        <a:t>4 modules and 30 practice labs</a:t>
                      </a:r>
                    </a:p>
                    <a:p>
                      <a:pPr marL="234950" lvl="1" indent="-168275">
                        <a:spcAft>
                          <a:spcPts val="0"/>
                        </a:spcAft>
                        <a:buSzPct val="80000"/>
                        <a:buFont typeface="Wingdings" pitchFamily="2" charset="2"/>
                        <a:buChar char="ü"/>
                        <a:tabLst/>
                        <a:defRPr/>
                      </a:pPr>
                      <a:r>
                        <a:rPr lang="en-US" sz="1200" b="0" i="0" kern="1200">
                          <a:solidFill>
                            <a:schemeClr val="tx1"/>
                          </a:solidFill>
                          <a:latin typeface="CiscoSansTT ExtraLight" panose="020B0303020201020303" pitchFamily="34" charset="0"/>
                          <a:ea typeface="+mn-ea"/>
                          <a:cs typeface="+mn-cs"/>
                        </a:rPr>
                        <a:t>Interactive activities &amp; quizzes</a:t>
                      </a:r>
                    </a:p>
                    <a:p>
                      <a:pPr marL="234950" lvl="1" indent="-168275">
                        <a:spcAft>
                          <a:spcPts val="0"/>
                        </a:spcAft>
                        <a:buSzPct val="80000"/>
                        <a:buFont typeface="Wingdings" pitchFamily="2" charset="2"/>
                        <a:buChar char="ü"/>
                        <a:tabLst/>
                        <a:defRPr/>
                      </a:pPr>
                      <a:r>
                        <a:rPr lang="en-US" sz="1200" b="0" i="0" kern="1200">
                          <a:solidFill>
                            <a:schemeClr val="tx1"/>
                          </a:solidFill>
                          <a:latin typeface="CiscoSansTT ExtraLight" panose="020B0303020201020303" pitchFamily="34" charset="0"/>
                          <a:ea typeface="+mn-ea"/>
                          <a:cs typeface="+mn-cs"/>
                        </a:rPr>
                        <a:t>1 final project</a:t>
                      </a:r>
                    </a:p>
                    <a:p>
                      <a:pPr marL="234950" lvl="1" indent="-168275">
                        <a:spcAft>
                          <a:spcPts val="0"/>
                        </a:spcAft>
                        <a:buSzPct val="80000"/>
                        <a:buFont typeface="Wingdings" pitchFamily="2" charset="2"/>
                        <a:buChar char="ü"/>
                        <a:tabLst/>
                        <a:defRPr/>
                      </a:pPr>
                      <a:r>
                        <a:rPr lang="en-US" sz="1200" b="0" i="0" kern="1200">
                          <a:solidFill>
                            <a:schemeClr val="tx1"/>
                          </a:solidFill>
                          <a:latin typeface="CiscoSansTT ExtraLight" panose="020B0303020201020303" pitchFamily="34" charset="0"/>
                          <a:ea typeface="+mn-ea"/>
                          <a:cs typeface="+mn-cs"/>
                        </a:rPr>
                        <a:t>1 final test</a:t>
                      </a:r>
                    </a:p>
                  </a:txBody>
                  <a:tcPr marL="121920" marR="121920" marT="60960" marB="60960"/>
                </a:tc>
                <a:extLst>
                  <a:ext uri="{0D108BD9-81ED-4DB2-BD59-A6C34878D82A}">
                    <a16:rowId xmlns:a16="http://schemas.microsoft.com/office/drawing/2014/main" val="2501333543"/>
                  </a:ext>
                </a:extLst>
              </a:tr>
              <a:tr h="376847">
                <a:tc>
                  <a:txBody>
                    <a:bodyPr/>
                    <a:lstStyle/>
                    <a:p>
                      <a:pPr marL="0" marR="0" lvl="0" indent="0" algn="l" defTabSz="68576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latin typeface="CiscoSansTT ExtraLight"/>
                          <a:ea typeface="+mn-ea"/>
                          <a:cs typeface="+mn-cs"/>
                        </a:rPr>
                        <a:t>Course Recognitions:</a:t>
                      </a:r>
                      <a:r>
                        <a:rPr lang="en-US" sz="1200" b="0" i="0" kern="1200">
                          <a:solidFill>
                            <a:schemeClr val="tx1"/>
                          </a:solidFill>
                          <a:latin typeface="CiscoSansTT ExtraLight"/>
                          <a:ea typeface="+mn-ea"/>
                          <a:cs typeface="+mn-cs"/>
                        </a:rPr>
                        <a:t> Digital Badge</a:t>
                      </a:r>
                    </a:p>
                  </a:txBody>
                  <a:tcPr marL="121920" marR="121920" marT="60960" marB="60960"/>
                </a:tc>
                <a:extLst>
                  <a:ext uri="{0D108BD9-81ED-4DB2-BD59-A6C34878D82A}">
                    <a16:rowId xmlns:a16="http://schemas.microsoft.com/office/drawing/2014/main" val="3100372986"/>
                  </a:ext>
                </a:extLst>
              </a:tr>
              <a:tr h="578277">
                <a:tc>
                  <a:txBody>
                    <a:bodyPr/>
                    <a:lstStyle/>
                    <a:p>
                      <a:pPr marL="0" lvl="0" indent="0" algn="l">
                        <a:lnSpc>
                          <a:spcPct val="100000"/>
                        </a:lnSpc>
                        <a:spcBef>
                          <a:spcPts val="0"/>
                        </a:spcBef>
                        <a:spcAft>
                          <a:spcPts val="0"/>
                        </a:spcAft>
                        <a:buNone/>
                      </a:pPr>
                      <a:r>
                        <a:rPr lang="en-US" sz="1200" b="1"/>
                        <a:t>Certification Aligned</a:t>
                      </a:r>
                      <a:r>
                        <a:rPr lang="en-US" sz="1200"/>
                        <a:t>: PCEP: Certified </a:t>
                      </a:r>
                      <a:br>
                        <a:rPr lang="en-US" sz="1200"/>
                      </a:br>
                      <a:r>
                        <a:rPr lang="en-US" sz="1200"/>
                        <a:t>Entry-Level Python Programmer certification</a:t>
                      </a:r>
                    </a:p>
                  </a:txBody>
                  <a:tcPr marL="121920" marR="121920" marT="60959" marB="60959"/>
                </a:tc>
                <a:extLst>
                  <a:ext uri="{0D108BD9-81ED-4DB2-BD59-A6C34878D82A}">
                    <a16:rowId xmlns:a16="http://schemas.microsoft.com/office/drawing/2014/main" val="3537201241"/>
                  </a:ext>
                </a:extLst>
              </a:tr>
              <a:tr h="579027">
                <a:tc>
                  <a:txBody>
                    <a:bodyPr/>
                    <a:lstStyle/>
                    <a:p>
                      <a:pPr marL="0" marR="0" lvl="0" indent="0" algn="l" defTabSz="914324"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latin typeface="+mn-lt"/>
                          <a:ea typeface="+mn-ea"/>
                          <a:cs typeface="+mn-cs"/>
                        </a:rPr>
                        <a:t>Recommended Next Course: </a:t>
                      </a:r>
                      <a:br>
                        <a:rPr lang="en-US" sz="1200" b="0" i="0" kern="1200">
                          <a:solidFill>
                            <a:srgbClr val="282828"/>
                          </a:solidFill>
                          <a:latin typeface="+mn-lt"/>
                          <a:ea typeface="+mn-ea"/>
                          <a:cs typeface="+mn-cs"/>
                        </a:rPr>
                      </a:br>
                      <a:r>
                        <a:rPr lang="en-US" sz="1200" b="0" i="0" kern="1200">
                          <a:solidFill>
                            <a:schemeClr val="tx1"/>
                          </a:solidFill>
                          <a:latin typeface="+mn-lt"/>
                          <a:ea typeface="+mn-ea"/>
                          <a:cs typeface="+mn-cs"/>
                        </a:rPr>
                        <a:t>Python Essentials 2</a:t>
                      </a:r>
                    </a:p>
                  </a:txBody>
                  <a:tcPr marL="121920" marR="121920" marT="60959" marB="60959"/>
                </a:tc>
                <a:extLst>
                  <a:ext uri="{0D108BD9-81ED-4DB2-BD59-A6C34878D82A}">
                    <a16:rowId xmlns:a16="http://schemas.microsoft.com/office/drawing/2014/main" val="3771840941"/>
                  </a:ext>
                </a:extLst>
              </a:tr>
            </a:tbl>
          </a:graphicData>
        </a:graphic>
      </p:graphicFrame>
      <p:sp>
        <p:nvSpPr>
          <p:cNvPr id="26" name="TextBox 25">
            <a:extLst>
              <a:ext uri="{FF2B5EF4-FFF2-40B4-BE49-F238E27FC236}">
                <a16:creationId xmlns:a16="http://schemas.microsoft.com/office/drawing/2014/main" id="{2668E237-EC30-7840-A41B-80FC984056FE}"/>
              </a:ext>
            </a:extLst>
          </p:cNvPr>
          <p:cNvSpPr txBox="1"/>
          <p:nvPr/>
        </p:nvSpPr>
        <p:spPr>
          <a:xfrm>
            <a:off x="4333961" y="1357146"/>
            <a:ext cx="3524081" cy="276999"/>
          </a:xfrm>
          <a:prstGeom prst="rect">
            <a:avLst/>
          </a:prstGeom>
          <a:noFill/>
        </p:spPr>
        <p:txBody>
          <a:bodyPr wrap="square" lIns="0" tIns="0" rIns="0" bIns="0" rtlCol="0" anchor="t">
            <a:spAutoFit/>
          </a:bodyPr>
          <a:lstStyle/>
          <a:p>
            <a:pPr defTabSz="609570" fontAlgn="base">
              <a:spcBef>
                <a:spcPts val="800"/>
              </a:spcBef>
              <a:spcAft>
                <a:spcPts val="267"/>
              </a:spcAft>
              <a:defRPr/>
            </a:pPr>
            <a:r>
              <a:rPr lang="en-US">
                <a:solidFill>
                  <a:srgbClr val="6EBE4A">
                    <a:lumMod val="75000"/>
                  </a:srgbClr>
                </a:solidFill>
                <a:latin typeface="CiscoSans Bold"/>
                <a:ea typeface="ＭＳ Ｐゴシック"/>
                <a:cs typeface="CiscoSansTT"/>
              </a:rPr>
              <a:t>Course Details</a:t>
            </a:r>
          </a:p>
        </p:txBody>
      </p:sp>
      <p:sp>
        <p:nvSpPr>
          <p:cNvPr id="6" name="Rectangle 5">
            <a:extLst>
              <a:ext uri="{FF2B5EF4-FFF2-40B4-BE49-F238E27FC236}">
                <a16:creationId xmlns:a16="http://schemas.microsoft.com/office/drawing/2014/main" id="{E00EAD21-1E58-674D-B56D-9FBE0BA47537}"/>
              </a:ext>
            </a:extLst>
          </p:cNvPr>
          <p:cNvSpPr/>
          <p:nvPr/>
        </p:nvSpPr>
        <p:spPr>
          <a:xfrm>
            <a:off x="8958685" y="5584740"/>
            <a:ext cx="2431969" cy="39273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000">
                <a:solidFill>
                  <a:srgbClr val="FFFFFF"/>
                </a:solidFill>
                <a:latin typeface="CiscoSansTT ExtraLight"/>
              </a:rPr>
              <a:t>Developed in collaboration with</a:t>
            </a:r>
          </a:p>
        </p:txBody>
      </p:sp>
      <p:pic>
        <p:nvPicPr>
          <p:cNvPr id="9" name="Picture 8">
            <a:extLst>
              <a:ext uri="{FF2B5EF4-FFF2-40B4-BE49-F238E27FC236}">
                <a16:creationId xmlns:a16="http://schemas.microsoft.com/office/drawing/2014/main" id="{D6E8D167-C799-1B41-9E7C-1736FA2E73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425" y="234323"/>
            <a:ext cx="2102900" cy="894224"/>
          </a:xfrm>
          <a:prstGeom prst="rect">
            <a:avLst/>
          </a:prstGeom>
        </p:spPr>
      </p:pic>
      <p:pic>
        <p:nvPicPr>
          <p:cNvPr id="4" name="Picture 3">
            <a:extLst>
              <a:ext uri="{FF2B5EF4-FFF2-40B4-BE49-F238E27FC236}">
                <a16:creationId xmlns:a16="http://schemas.microsoft.com/office/drawing/2014/main" id="{30B9EB7D-EFD0-077E-EBB1-ACAC980F24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20493" y="-1927"/>
            <a:ext cx="4071507" cy="3593132"/>
          </a:xfrm>
          <a:prstGeom prst="rect">
            <a:avLst/>
          </a:prstGeom>
        </p:spPr>
      </p:pic>
      <p:sp>
        <p:nvSpPr>
          <p:cNvPr id="8" name="TextBox 7">
            <a:extLst>
              <a:ext uri="{FF2B5EF4-FFF2-40B4-BE49-F238E27FC236}">
                <a16:creationId xmlns:a16="http://schemas.microsoft.com/office/drawing/2014/main" id="{6A61C492-6642-4473-8101-1BA98714DA0A}"/>
              </a:ext>
            </a:extLst>
          </p:cNvPr>
          <p:cNvSpPr txBox="1"/>
          <p:nvPr/>
        </p:nvSpPr>
        <p:spPr>
          <a:xfrm>
            <a:off x="8701734" y="3997061"/>
            <a:ext cx="3334367" cy="1587679"/>
          </a:xfrm>
          <a:prstGeom prst="rect">
            <a:avLst/>
          </a:prstGeom>
          <a:noFill/>
        </p:spPr>
        <p:txBody>
          <a:bodyPr wrap="square" lIns="0" tIns="0" rIns="0" bIns="0" numCol="1" rtlCol="0" anchor="t">
            <a:spAutoFit/>
          </a:bodyPr>
          <a:lstStyle/>
          <a:p>
            <a:pPr defTabSz="609570" fontAlgn="base">
              <a:spcBef>
                <a:spcPct val="0"/>
              </a:spcBef>
              <a:spcAft>
                <a:spcPts val="267"/>
              </a:spcAft>
              <a:defRPr/>
            </a:pPr>
            <a:r>
              <a:rPr lang="en-US" sz="1867" b="1">
                <a:solidFill>
                  <a:srgbClr val="6EBE4A"/>
                </a:solidFill>
                <a:latin typeface="CiscoSans Bold" panose="020B0503020201020303" pitchFamily="34" charset="0"/>
                <a:ea typeface="ＭＳ Ｐゴシック" pitchFamily="34" charset="-128"/>
                <a:cs typeface="CiscoSansTT" panose="020B0503020201020303" pitchFamily="34" charset="0"/>
                <a:sym typeface="Helvetica"/>
              </a:rPr>
              <a:t>Requirements</a:t>
            </a:r>
          </a:p>
          <a:p>
            <a:pPr marL="121282" indent="-121282" defTabSz="609570" fontAlgn="base">
              <a:spcBef>
                <a:spcPct val="0"/>
              </a:spcBef>
              <a:spcAft>
                <a:spcPts val="267"/>
              </a:spcAft>
              <a:buSzPct val="80000"/>
              <a:buFont typeface="Arial" panose="020B0604020202020204" pitchFamily="34" charset="0"/>
              <a:buChar char="•"/>
              <a:defRPr/>
            </a:pPr>
            <a:r>
              <a:rPr lang="en-US" sz="1200">
                <a:solidFill>
                  <a:srgbClr val="FFFFFF"/>
                </a:solidFill>
                <a:latin typeface="CiscoSansTT ExtraLight"/>
                <a:ea typeface="ＭＳ Ｐゴシック"/>
                <a:cs typeface="CiscoSansTT"/>
                <a:sym typeface="Helvetica"/>
              </a:rPr>
              <a:t>ASC Alignment: Recommended</a:t>
            </a:r>
          </a:p>
          <a:p>
            <a:pPr marL="121282" indent="-121282" defTabSz="609570" fontAlgn="base">
              <a:spcBef>
                <a:spcPct val="0"/>
              </a:spcBef>
              <a:spcAft>
                <a:spcPts val="267"/>
              </a:spcAft>
              <a:buSzPct val="80000"/>
              <a:buFont typeface="Arial" panose="020B0604020202020204" pitchFamily="34" charset="0"/>
              <a:buChar char="•"/>
              <a:defRPr/>
            </a:pPr>
            <a:r>
              <a:rPr lang="en-US" sz="1200">
                <a:solidFill>
                  <a:srgbClr val="FFFFFF"/>
                </a:solidFill>
                <a:latin typeface="CiscoSansTT ExtraLight" panose="020B0303020201020303" pitchFamily="34" charset="0"/>
                <a:ea typeface="ＭＳ Ｐゴシック" pitchFamily="34" charset="-128"/>
                <a:cs typeface="CiscoSansTT" panose="020B0503020201020303" pitchFamily="34" charset="0"/>
                <a:sym typeface="Helvetica"/>
              </a:rPr>
              <a:t>Instructor Training Required: No</a:t>
            </a:r>
          </a:p>
          <a:p>
            <a:pPr marL="121282" indent="-121282" defTabSz="609570" fontAlgn="base">
              <a:spcBef>
                <a:spcPct val="0"/>
              </a:spcBef>
              <a:spcAft>
                <a:spcPts val="267"/>
              </a:spcAft>
              <a:buSzPct val="80000"/>
              <a:buFont typeface="Arial" panose="020B0604020202020204" pitchFamily="34" charset="0"/>
              <a:buChar char="•"/>
              <a:defRPr/>
            </a:pPr>
            <a:r>
              <a:rPr lang="en-US" sz="1200">
                <a:solidFill>
                  <a:srgbClr val="FFFFFF"/>
                </a:solidFill>
                <a:latin typeface="CiscoSansTT ExtraLight" panose="020B0303020201020303" pitchFamily="34" charset="0"/>
                <a:ea typeface="ＭＳ Ｐゴシック" pitchFamily="34" charset="-128"/>
                <a:cs typeface="CiscoSansTT" panose="020B0503020201020303" pitchFamily="34" charset="0"/>
                <a:sym typeface="Helvetica"/>
              </a:rPr>
              <a:t>Basic Equipment: Computer/Mobile Device and Internet</a:t>
            </a:r>
          </a:p>
          <a:p>
            <a:pPr marL="121282" indent="-121282" defTabSz="609570" fontAlgn="base">
              <a:spcBef>
                <a:spcPct val="0"/>
              </a:spcBef>
              <a:spcAft>
                <a:spcPts val="267"/>
              </a:spcAft>
              <a:buSzPct val="80000"/>
              <a:buFont typeface="Arial" panose="020B0604020202020204" pitchFamily="34" charset="0"/>
              <a:buChar char="•"/>
              <a:defRPr/>
            </a:pPr>
            <a:r>
              <a:rPr lang="en-US" sz="1200">
                <a:solidFill>
                  <a:srgbClr val="FFFFFF"/>
                </a:solidFill>
                <a:latin typeface="CiscoSansTT ExtraLight" panose="020B0303020201020303" pitchFamily="34" charset="0"/>
                <a:ea typeface="ＭＳ Ｐゴシック" pitchFamily="34" charset="-128"/>
                <a:cs typeface="CiscoSansTT" panose="020B0503020201020303" pitchFamily="34" charset="0"/>
                <a:sym typeface="Helvetica"/>
              </a:rPr>
              <a:t>Additional Equipment Required: No</a:t>
            </a:r>
          </a:p>
          <a:p>
            <a:pPr marL="121282" indent="-121282" defTabSz="609570" fontAlgn="base">
              <a:spcBef>
                <a:spcPct val="0"/>
              </a:spcBef>
              <a:spcAft>
                <a:spcPts val="267"/>
              </a:spcAft>
              <a:buSzPct val="80000"/>
              <a:buFont typeface="Arial" panose="020B0604020202020204" pitchFamily="34" charset="0"/>
              <a:buChar char="•"/>
              <a:defRPr/>
            </a:pPr>
            <a:endParaRPr lang="en-US" sz="1200">
              <a:solidFill>
                <a:srgbClr val="FFFFFF"/>
              </a:solidFill>
              <a:latin typeface="CiscoSansTT ExtraLight" panose="020B0303020201020303" pitchFamily="34" charset="0"/>
              <a:ea typeface="ＭＳ Ｐゴシック" pitchFamily="34" charset="-128"/>
              <a:cs typeface="CiscoSansTT" panose="020B0503020201020303" pitchFamily="34" charset="0"/>
              <a:sym typeface="Helvetica"/>
            </a:endParaRPr>
          </a:p>
        </p:txBody>
      </p:sp>
      <p:sp>
        <p:nvSpPr>
          <p:cNvPr id="10" name="TextBox 9">
            <a:extLst>
              <a:ext uri="{FF2B5EF4-FFF2-40B4-BE49-F238E27FC236}">
                <a16:creationId xmlns:a16="http://schemas.microsoft.com/office/drawing/2014/main" id="{A5E3882B-E27B-2301-0531-897C1F6E1481}"/>
              </a:ext>
            </a:extLst>
          </p:cNvPr>
          <p:cNvSpPr txBox="1"/>
          <p:nvPr/>
        </p:nvSpPr>
        <p:spPr>
          <a:xfrm>
            <a:off x="4835347" y="6130782"/>
            <a:ext cx="1775415" cy="184666"/>
          </a:xfrm>
          <a:prstGeom prst="rect">
            <a:avLst/>
          </a:prstGeom>
          <a:noFill/>
        </p:spPr>
        <p:txBody>
          <a:bodyPr wrap="square" lIns="0" tIns="0" rIns="0" bIns="0" rtlCol="0" anchor="t">
            <a:spAutoFit/>
          </a:bodyPr>
          <a:lstStyle/>
          <a:p>
            <a:pPr algn="ctr" defTabSz="609570" fontAlgn="base">
              <a:spcBef>
                <a:spcPct val="0"/>
              </a:spcBef>
              <a:spcAft>
                <a:spcPts val="933"/>
              </a:spcAft>
              <a:defRPr/>
            </a:pPr>
            <a:r>
              <a:rPr lang="en-US" sz="1200" b="1">
                <a:solidFill>
                  <a:srgbClr val="1E4471"/>
                </a:solidFill>
                <a:latin typeface="CiscoSansTT ExtraLight"/>
                <a:ea typeface="ＭＳ Ｐゴシック"/>
                <a:cs typeface="CiscoSansTT ExtraLight"/>
                <a:sym typeface="Helvetica"/>
                <a:hlinkClick r:id="rId5"/>
              </a:rPr>
              <a:t>skillsforall.com</a:t>
            </a:r>
            <a:endParaRPr lang="en-US" sz="1133" b="1">
              <a:solidFill>
                <a:srgbClr val="FFFFFF"/>
              </a:solidFill>
              <a:latin typeface="CiscoSansTT ExtraLight"/>
              <a:ea typeface="ＭＳ Ｐゴシック"/>
              <a:cs typeface="CiscoSansTT ExtraLight"/>
              <a:sym typeface="Helvetica"/>
            </a:endParaRPr>
          </a:p>
        </p:txBody>
      </p:sp>
      <p:sp>
        <p:nvSpPr>
          <p:cNvPr id="13" name="TextBox 12">
            <a:extLst>
              <a:ext uri="{FF2B5EF4-FFF2-40B4-BE49-F238E27FC236}">
                <a16:creationId xmlns:a16="http://schemas.microsoft.com/office/drawing/2014/main" id="{DAA7D0B8-BF8C-B8EF-0AD7-9F55071FE405}"/>
              </a:ext>
            </a:extLst>
          </p:cNvPr>
          <p:cNvSpPr txBox="1"/>
          <p:nvPr/>
        </p:nvSpPr>
        <p:spPr>
          <a:xfrm>
            <a:off x="284349" y="6404803"/>
            <a:ext cx="6180083" cy="200055"/>
          </a:xfrm>
          <a:prstGeom prst="rect">
            <a:avLst/>
          </a:prstGeom>
          <a:noFill/>
        </p:spPr>
        <p:txBody>
          <a:bodyPr wrap="square" lIns="91440" tIns="45720" rIns="91440" bIns="45720" anchor="t">
            <a:spAutoFit/>
          </a:bodyPr>
          <a:lstStyle/>
          <a:p>
            <a:pPr defTabSz="914377">
              <a:defRPr/>
            </a:pPr>
            <a:r>
              <a:rPr lang="en-US" sz="700">
                <a:solidFill>
                  <a:srgbClr val="282828"/>
                </a:solidFill>
                <a:latin typeface="CiscoSans"/>
                <a:ea typeface="ＭＳ Ｐゴシック" charset="0"/>
                <a:sym typeface="Helvetica"/>
              </a:rPr>
              <a:t>© 2024 Cisco and/or its affiliates. All rights reserved. This document is Cisco Public Information. </a:t>
            </a:r>
            <a:r>
              <a:rPr lang="en-US" sz="700">
                <a:solidFill>
                  <a:srgbClr val="000000"/>
                </a:solidFill>
                <a:latin typeface="CiscoSans"/>
                <a:ea typeface="ＭＳ Ｐゴシック" charset="0"/>
                <a:sym typeface="Helvetica"/>
              </a:rPr>
              <a:t>​</a:t>
            </a:r>
            <a:endParaRPr lang="en-US" sz="700">
              <a:solidFill>
                <a:srgbClr val="282828"/>
              </a:solidFill>
              <a:latin typeface="CiscoSans"/>
              <a:ea typeface="ＭＳ Ｐゴシック" charset="0"/>
              <a:sym typeface="Helvetica"/>
            </a:endParaRPr>
          </a:p>
        </p:txBody>
      </p:sp>
      <p:pic>
        <p:nvPicPr>
          <p:cNvPr id="20" name="Picture 19" descr="A black and white logo&#10;&#10;Description automatically generated">
            <a:extLst>
              <a:ext uri="{FF2B5EF4-FFF2-40B4-BE49-F238E27FC236}">
                <a16:creationId xmlns:a16="http://schemas.microsoft.com/office/drawing/2014/main" id="{35B0E418-5954-C8A1-695E-E7DE908DB1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95669" y="5974891"/>
            <a:ext cx="1757999" cy="429912"/>
          </a:xfrm>
          <a:prstGeom prst="rect">
            <a:avLst/>
          </a:prstGeom>
        </p:spPr>
      </p:pic>
    </p:spTree>
    <p:extLst>
      <p:ext uri="{BB962C8B-B14F-4D97-AF65-F5344CB8AC3E}">
        <p14:creationId xmlns:p14="http://schemas.microsoft.com/office/powerpoint/2010/main" val="1255401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383A4B-C21C-8946-9BE9-211A9D7D47C6}"/>
              </a:ext>
            </a:extLst>
          </p:cNvPr>
          <p:cNvSpPr/>
          <p:nvPr/>
        </p:nvSpPr>
        <p:spPr>
          <a:xfrm>
            <a:off x="8137650" y="2912750"/>
            <a:ext cx="4054351" cy="394524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defRPr/>
            </a:pPr>
            <a:endParaRPr lang="en-US" sz="2400">
              <a:solidFill>
                <a:srgbClr val="0D274D"/>
              </a:solidFill>
              <a:latin typeface="CiscoSansTT ExtraLight" panose="020B0303020201020303" pitchFamily="34" charset="0"/>
            </a:endParaRPr>
          </a:p>
        </p:txBody>
      </p:sp>
      <p:sp>
        <p:nvSpPr>
          <p:cNvPr id="17" name="Title 3">
            <a:extLst>
              <a:ext uri="{FF2B5EF4-FFF2-40B4-BE49-F238E27FC236}">
                <a16:creationId xmlns:a16="http://schemas.microsoft.com/office/drawing/2014/main" id="{CB65C108-2D24-3541-AD41-3A3B705DE28A}"/>
              </a:ext>
            </a:extLst>
          </p:cNvPr>
          <p:cNvSpPr txBox="1">
            <a:spLocks/>
          </p:cNvSpPr>
          <p:nvPr/>
        </p:nvSpPr>
        <p:spPr bwMode="auto">
          <a:xfrm>
            <a:off x="2398861" y="268515"/>
            <a:ext cx="5444073" cy="84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899" tIns="60949" rIns="121899" bIns="60949" numCol="1" anchor="ctr" anchorCtr="0" compatLnSpc="1">
            <a:prstTxWarp prst="textNoShape">
              <a:avLst/>
            </a:prstTxWarp>
          </a:bodyPr>
          <a:lstStyle>
            <a:lvl1pPr algn="l" defTabSz="684196" rtl="0" eaLnBrk="1" fontAlgn="base" hangingPunct="1">
              <a:lnSpc>
                <a:spcPct val="80000"/>
              </a:lnSpc>
              <a:spcBef>
                <a:spcPct val="0"/>
              </a:spcBef>
              <a:spcAft>
                <a:spcPct val="0"/>
              </a:spcAft>
              <a:defRPr lang="en-US" sz="2800" b="0" i="0" u="none" kern="1200">
                <a:solidFill>
                  <a:schemeClr val="tx2"/>
                </a:solidFill>
                <a:latin typeface="+mj-lt"/>
                <a:ea typeface="CiscoSansTT Thin" charset="0"/>
                <a:cs typeface="CiscoSansTT Thin" charset="0"/>
              </a:defRPr>
            </a:lvl1pPr>
            <a:lvl2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189"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378"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566"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754"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defTabSz="912216">
              <a:defRPr/>
            </a:pPr>
            <a:r>
              <a:rPr lang="en-US">
                <a:solidFill>
                  <a:srgbClr val="282828"/>
                </a:solidFill>
                <a:latin typeface="CiscoSansTT ExtraLight"/>
                <a:cs typeface="CiscoSansTT" panose="020B0503020201020303" pitchFamily="34" charset="0"/>
              </a:rPr>
              <a:t>Networking Essentials</a:t>
            </a:r>
          </a:p>
        </p:txBody>
      </p:sp>
      <p:sp>
        <p:nvSpPr>
          <p:cNvPr id="38" name="TextBox 37"/>
          <p:cNvSpPr txBox="1"/>
          <p:nvPr/>
        </p:nvSpPr>
        <p:spPr>
          <a:xfrm>
            <a:off x="400836" y="1312756"/>
            <a:ext cx="3585123" cy="4645246"/>
          </a:xfrm>
          <a:prstGeom prst="rect">
            <a:avLst/>
          </a:prstGeom>
          <a:noFill/>
        </p:spPr>
        <p:txBody>
          <a:bodyPr wrap="square" lIns="0" tIns="0" rIns="0" bIns="0" rtlCol="0" anchor="t">
            <a:spAutoFit/>
          </a:bodyPr>
          <a:lstStyle/>
          <a:p>
            <a:pPr defTabSz="609570" fontAlgn="base">
              <a:spcBef>
                <a:spcPct val="0"/>
              </a:spcBef>
              <a:spcAft>
                <a:spcPts val="600"/>
              </a:spcAft>
              <a:defRPr/>
            </a:pPr>
            <a:r>
              <a:rPr lang="en-US" sz="1851" b="1">
                <a:solidFill>
                  <a:srgbClr val="0D274D"/>
                </a:solidFill>
                <a:latin typeface="CiscoSans Bold"/>
                <a:ea typeface="ＭＳ Ｐゴシック"/>
                <a:cs typeface="CiscoSansTT" panose="020B0503020201020303" pitchFamily="34" charset="0"/>
              </a:rPr>
              <a:t>Course Overview</a:t>
            </a:r>
            <a:endParaRPr lang="en-US" sz="1851">
              <a:solidFill>
                <a:srgbClr val="282828"/>
              </a:solidFill>
              <a:latin typeface="CiscoSansTT ExtraLight" panose="020B0303020201020303" pitchFamily="34" charset="0"/>
              <a:ea typeface="ＭＳ Ｐゴシック" pitchFamily="34" charset="-128"/>
            </a:endParaRPr>
          </a:p>
          <a:p>
            <a:pPr defTabSz="609570" fontAlgn="base">
              <a:spcBef>
                <a:spcPct val="0"/>
              </a:spcBef>
              <a:spcAft>
                <a:spcPts val="667"/>
              </a:spcAft>
              <a:defRPr/>
            </a:pPr>
            <a:r>
              <a:rPr lang="en-US" sz="1300">
                <a:solidFill>
                  <a:srgbClr val="282828"/>
                </a:solidFill>
                <a:latin typeface="CiscoSansTT ExtraLight"/>
                <a:ea typeface="ＭＳ Ｐゴシック"/>
              </a:rPr>
              <a:t>Networking Essentials provides learners with a broad foundational understanding of networking. It is suitable for anyone interested in a career in IT, or a related career. This course provides an engaging, self-paced learning experience using Packet Tracer simulation, interactive activities, and learning everyday devices found at home.</a:t>
            </a:r>
          </a:p>
          <a:p>
            <a:pPr defTabSz="609570" fontAlgn="base">
              <a:spcBef>
                <a:spcPts val="600"/>
              </a:spcBef>
              <a:spcAft>
                <a:spcPts val="667"/>
              </a:spcAft>
              <a:defRPr/>
            </a:pPr>
            <a:r>
              <a:rPr lang="en-US" sz="1851" b="1">
                <a:solidFill>
                  <a:srgbClr val="0D274D"/>
                </a:solidFill>
                <a:latin typeface="CiscoSans Bold"/>
                <a:ea typeface="ＭＳ Ｐゴシック"/>
                <a:cs typeface="CiscoSansTT" panose="020B0503020201020303" pitchFamily="34" charset="0"/>
              </a:rPr>
              <a:t>Benefits</a:t>
            </a:r>
          </a:p>
          <a:p>
            <a:pPr defTabSz="609570" fontAlgn="base">
              <a:spcBef>
                <a:spcPct val="0"/>
              </a:spcBef>
              <a:spcAft>
                <a:spcPts val="667"/>
              </a:spcAft>
              <a:defRPr/>
            </a:pPr>
            <a:r>
              <a:rPr lang="en-US" sz="1300">
                <a:solidFill>
                  <a:srgbClr val="282828"/>
                </a:solidFill>
                <a:latin typeface="CiscoSansTT ExtraLight"/>
                <a:ea typeface="ＭＳ Ｐゴシック"/>
              </a:rPr>
              <a:t>Learners develop a foundational understanding of the high-level network architecture and how a network operates.</a:t>
            </a:r>
          </a:p>
          <a:p>
            <a:pPr defTabSz="609570" fontAlgn="base">
              <a:spcBef>
                <a:spcPts val="600"/>
              </a:spcBef>
              <a:spcAft>
                <a:spcPts val="667"/>
              </a:spcAft>
              <a:defRPr/>
            </a:pPr>
            <a:r>
              <a:rPr lang="en-US" sz="1851" b="1">
                <a:solidFill>
                  <a:srgbClr val="0D274D"/>
                </a:solidFill>
                <a:latin typeface="CiscoSans Bold"/>
                <a:ea typeface="ＭＳ Ｐゴシック"/>
                <a:cs typeface="CiscoSansTT" panose="020B0503020201020303" pitchFamily="34" charset="0"/>
              </a:rPr>
              <a:t>Prepare for Careers</a:t>
            </a:r>
          </a:p>
          <a:p>
            <a:pPr marL="227960" indent="-227960" defTabSz="609570" fontAlgn="base">
              <a:spcBef>
                <a:spcPct val="0"/>
              </a:spcBef>
              <a:spcAft>
                <a:spcPts val="400"/>
              </a:spcAft>
              <a:buSzPct val="80000"/>
              <a:buFont typeface="Wingdings" pitchFamily="2" charset="2"/>
              <a:buChar char="ü"/>
              <a:defRPr/>
            </a:pPr>
            <a:r>
              <a:rPr lang="en-US" sz="1300">
                <a:solidFill>
                  <a:srgbClr val="282828"/>
                </a:solidFill>
                <a:latin typeface="CiscoSansTT ExtraLight"/>
                <a:ea typeface="ＭＳ Ｐゴシック"/>
              </a:rPr>
              <a:t>Gain the skills needed for entry-level job, internship, and apprenticeship roles, such as Network Support Technician, Entry-level Help Desk Technician, and IT Support Specialist</a:t>
            </a:r>
          </a:p>
        </p:txBody>
      </p:sp>
      <p:sp>
        <p:nvSpPr>
          <p:cNvPr id="41" name="TextBox 40">
            <a:extLst>
              <a:ext uri="{FF2B5EF4-FFF2-40B4-BE49-F238E27FC236}">
                <a16:creationId xmlns:a16="http://schemas.microsoft.com/office/drawing/2014/main" id="{9B9E1EE4-1315-9B4A-B6D9-40E301901D04}"/>
              </a:ext>
            </a:extLst>
          </p:cNvPr>
          <p:cNvSpPr txBox="1"/>
          <p:nvPr/>
        </p:nvSpPr>
        <p:spPr>
          <a:xfrm>
            <a:off x="8585201" y="4075148"/>
            <a:ext cx="3293036" cy="1587679"/>
          </a:xfrm>
          <a:prstGeom prst="rect">
            <a:avLst/>
          </a:prstGeom>
          <a:noFill/>
        </p:spPr>
        <p:txBody>
          <a:bodyPr wrap="square" lIns="0" tIns="0" rIns="0" bIns="0" numCol="1" rtlCol="0" anchor="t">
            <a:spAutoFit/>
          </a:bodyPr>
          <a:lstStyle/>
          <a:p>
            <a:pPr defTabSz="609570" fontAlgn="base">
              <a:spcBef>
                <a:spcPct val="0"/>
              </a:spcBef>
              <a:spcAft>
                <a:spcPts val="267"/>
              </a:spcAft>
              <a:defRPr/>
            </a:pPr>
            <a:r>
              <a:rPr lang="en-US" sz="1867" b="1">
                <a:solidFill>
                  <a:srgbClr val="00BCEB"/>
                </a:solidFill>
                <a:latin typeface="CiscoSans Bold" panose="020B0503020201020303" pitchFamily="34" charset="0"/>
                <a:ea typeface="ＭＳ Ｐゴシック" pitchFamily="34" charset="-128"/>
                <a:cs typeface="CiscoSansTT" panose="020B0503020201020303" pitchFamily="34" charset="0"/>
              </a:rPr>
              <a:t>Requirements</a:t>
            </a:r>
          </a:p>
          <a:p>
            <a:pPr marL="121914" indent="-121914" defTabSz="609570" fontAlgn="base">
              <a:spcBef>
                <a:spcPct val="0"/>
              </a:spcBef>
              <a:spcAft>
                <a:spcPts val="267"/>
              </a:spcAft>
              <a:buSzPct val="80000"/>
              <a:buFont typeface="Arial" panose="020B0604020202020204" pitchFamily="34" charset="0"/>
              <a:buChar char="•"/>
              <a:defRPr/>
            </a:pPr>
            <a:r>
              <a:rPr lang="en-US" sz="1200">
                <a:solidFill>
                  <a:srgbClr val="FFFFFF"/>
                </a:solidFill>
                <a:latin typeface="CiscoSansTT ExtraLight" panose="020B0303020201020303" pitchFamily="34" charset="0"/>
                <a:ea typeface="ＭＳ Ｐゴシック" pitchFamily="34" charset="-128"/>
                <a:cs typeface="CiscoSansTT" panose="020B0503020201020303" pitchFamily="34" charset="0"/>
              </a:rPr>
              <a:t>ASC Alignment: Required</a:t>
            </a:r>
          </a:p>
          <a:p>
            <a:pPr marL="121282" indent="-121282" defTabSz="609570" fontAlgn="base">
              <a:spcBef>
                <a:spcPct val="0"/>
              </a:spcBef>
              <a:spcAft>
                <a:spcPts val="267"/>
              </a:spcAft>
              <a:buSzPct val="80000"/>
              <a:buFont typeface="Arial" panose="020B0604020202020204" pitchFamily="34" charset="0"/>
              <a:buChar char="•"/>
              <a:defRPr/>
            </a:pPr>
            <a:r>
              <a:rPr lang="en-US" sz="1200">
                <a:solidFill>
                  <a:srgbClr val="FFFFFF"/>
                </a:solidFill>
                <a:latin typeface="CiscoSansTT ExtraLight" panose="020B0303020201020303" pitchFamily="34" charset="0"/>
                <a:ea typeface="ＭＳ Ｐゴシック" pitchFamily="34" charset="-128"/>
                <a:cs typeface="CiscoSansTT" panose="020B0503020201020303" pitchFamily="34" charset="0"/>
                <a:sym typeface="Helvetica"/>
              </a:rPr>
              <a:t>Instructor Training: Recommended</a:t>
            </a:r>
          </a:p>
          <a:p>
            <a:pPr marL="121282" indent="-121282" defTabSz="609570" fontAlgn="base">
              <a:spcBef>
                <a:spcPct val="0"/>
              </a:spcBef>
              <a:spcAft>
                <a:spcPts val="267"/>
              </a:spcAft>
              <a:buSzPct val="80000"/>
              <a:buFont typeface="Arial" panose="020B0604020202020204" pitchFamily="34" charset="0"/>
              <a:buChar char="•"/>
              <a:defRPr/>
            </a:pPr>
            <a:r>
              <a:rPr lang="en-US" sz="1200">
                <a:solidFill>
                  <a:srgbClr val="FFFFFF"/>
                </a:solidFill>
                <a:latin typeface="CiscoSansTT ExtraLight" panose="020B0303020201020303" pitchFamily="34" charset="0"/>
                <a:ea typeface="ＭＳ Ｐゴシック" pitchFamily="34" charset="-128"/>
                <a:cs typeface="CiscoSansTT" panose="020B0503020201020303" pitchFamily="34" charset="0"/>
                <a:sym typeface="Helvetica"/>
              </a:rPr>
              <a:t>Basic Equipment: Computer/Mobile Device and Internet</a:t>
            </a:r>
          </a:p>
          <a:p>
            <a:pPr marL="121282" indent="-121282" defTabSz="609570" fontAlgn="base">
              <a:spcBef>
                <a:spcPct val="0"/>
              </a:spcBef>
              <a:spcAft>
                <a:spcPts val="267"/>
              </a:spcAft>
              <a:buSzPct val="80000"/>
              <a:buFont typeface="Arial" panose="020B0604020202020204" pitchFamily="34" charset="0"/>
              <a:buChar char="•"/>
              <a:defRPr/>
            </a:pPr>
            <a:r>
              <a:rPr lang="en-US" sz="1200">
                <a:solidFill>
                  <a:srgbClr val="FFFFFF"/>
                </a:solidFill>
                <a:latin typeface="CiscoSansTT ExtraLight" panose="020B0303020201020303" pitchFamily="34" charset="0"/>
                <a:ea typeface="ＭＳ Ｐゴシック" pitchFamily="34" charset="-128"/>
                <a:cs typeface="CiscoSansTT" panose="020B0503020201020303" pitchFamily="34" charset="0"/>
                <a:sym typeface="Helvetica"/>
              </a:rPr>
              <a:t>Additional Equipment Required: No</a:t>
            </a:r>
          </a:p>
          <a:p>
            <a:pPr marL="121282" indent="-121282" defTabSz="609570" fontAlgn="base">
              <a:spcBef>
                <a:spcPct val="0"/>
              </a:spcBef>
              <a:spcAft>
                <a:spcPts val="267"/>
              </a:spcAft>
              <a:buSzPct val="80000"/>
              <a:buFont typeface="Arial" panose="020B0604020202020204" pitchFamily="34" charset="0"/>
              <a:buChar char="•"/>
              <a:defRPr/>
            </a:pPr>
            <a:endParaRPr lang="en-US" sz="1200">
              <a:solidFill>
                <a:srgbClr val="FFFFFF"/>
              </a:solidFill>
              <a:latin typeface="CiscoSansTT ExtraLight" panose="020B0303020201020303" pitchFamily="34" charset="0"/>
              <a:ea typeface="ＭＳ Ｐゴシック" pitchFamily="34" charset="-128"/>
              <a:cs typeface="CiscoSansTT" panose="020B0503020201020303" pitchFamily="34" charset="0"/>
            </a:endParaRPr>
          </a:p>
        </p:txBody>
      </p:sp>
      <p:graphicFrame>
        <p:nvGraphicFramePr>
          <p:cNvPr id="7" name="Table 6">
            <a:extLst>
              <a:ext uri="{FF2B5EF4-FFF2-40B4-BE49-F238E27FC236}">
                <a16:creationId xmlns:a16="http://schemas.microsoft.com/office/drawing/2014/main" id="{B907BEE7-BC07-E84B-AC68-C6502F270785}"/>
              </a:ext>
            </a:extLst>
          </p:cNvPr>
          <p:cNvGraphicFramePr>
            <a:graphicFrameLocks noGrp="1"/>
          </p:cNvGraphicFramePr>
          <p:nvPr/>
        </p:nvGraphicFramePr>
        <p:xfrm>
          <a:off x="4318718" y="1763201"/>
          <a:ext cx="3671892" cy="4402343"/>
        </p:xfrm>
        <a:graphic>
          <a:graphicData uri="http://schemas.openxmlformats.org/drawingml/2006/table">
            <a:tbl>
              <a:tblPr bandRow="1">
                <a:tableStyleId>{C083E6E3-FA7D-4D7B-A595-EF9225AFEA82}</a:tableStyleId>
              </a:tblPr>
              <a:tblGrid>
                <a:gridCol w="3671892">
                  <a:extLst>
                    <a:ext uri="{9D8B030D-6E8A-4147-A177-3AD203B41FA5}">
                      <a16:colId xmlns:a16="http://schemas.microsoft.com/office/drawing/2014/main" val="3540367839"/>
                    </a:ext>
                  </a:extLst>
                </a:gridCol>
              </a:tblGrid>
              <a:tr h="670560">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kern="1200">
                          <a:solidFill>
                            <a:schemeClr val="tx1"/>
                          </a:solidFill>
                        </a:rPr>
                        <a:t>Target Audience:</a:t>
                      </a:r>
                      <a:r>
                        <a:rPr lang="en-US" sz="1200" b="0" kern="1200">
                          <a:solidFill>
                            <a:schemeClr val="tx1"/>
                          </a:solidFill>
                        </a:rPr>
                        <a:t> High school, secondary and 2-year college vocational students, IT and non-IT fields university students, career changers</a:t>
                      </a:r>
                      <a:endParaRPr lang="en-US" sz="1200" b="0" i="0" kern="1200">
                        <a:solidFill>
                          <a:schemeClr val="tx1"/>
                        </a:solidFill>
                        <a:latin typeface="CiscoSansTT ExtraLight" panose="020B0303020201020303" pitchFamily="34" charset="0"/>
                        <a:ea typeface="+mn-ea"/>
                        <a:cs typeface="+mn-cs"/>
                      </a:endParaRPr>
                    </a:p>
                  </a:txBody>
                  <a:tcPr marT="60960" marB="60960"/>
                </a:tc>
                <a:extLst>
                  <a:ext uri="{0D108BD9-81ED-4DB2-BD59-A6C34878D82A}">
                    <a16:rowId xmlns:a16="http://schemas.microsoft.com/office/drawing/2014/main" val="325266121"/>
                  </a:ext>
                </a:extLst>
              </a:tr>
              <a:tr h="335785">
                <a:tc>
                  <a:txBody>
                    <a:bodyPr/>
                    <a:lstStyle/>
                    <a:p>
                      <a:pPr marL="0" marR="0" lvl="0" indent="0" algn="l" defTabSz="685760" rtl="0" eaLnBrk="1" fontAlgn="auto" latinLnBrk="0" hangingPunct="1">
                        <a:lnSpc>
                          <a:spcPct val="100000"/>
                        </a:lnSpc>
                        <a:spcBef>
                          <a:spcPts val="0"/>
                        </a:spcBef>
                        <a:spcAft>
                          <a:spcPts val="0"/>
                        </a:spcAft>
                        <a:buClrTx/>
                        <a:buSzTx/>
                        <a:buFontTx/>
                        <a:buNone/>
                        <a:tabLst/>
                        <a:defRPr/>
                      </a:pPr>
                      <a:r>
                        <a:rPr lang="en-US" sz="1200" b="1" kern="1200">
                          <a:solidFill>
                            <a:schemeClr val="tx1"/>
                          </a:solidFill>
                        </a:rPr>
                        <a:t>Estimated Time to Completion:</a:t>
                      </a:r>
                      <a:r>
                        <a:rPr lang="en-US" sz="1200" b="0" kern="1200">
                          <a:solidFill>
                            <a:schemeClr val="tx1"/>
                          </a:solidFill>
                        </a:rPr>
                        <a:t> 65 hours</a:t>
                      </a:r>
                      <a:endParaRPr lang="en-US" sz="1200" b="0" i="0" kern="1200">
                        <a:solidFill>
                          <a:schemeClr val="tx1"/>
                        </a:solidFill>
                        <a:latin typeface="CiscoSansTT ExtraLight"/>
                        <a:ea typeface="+mn-ea"/>
                        <a:cs typeface="+mn-cs"/>
                      </a:endParaRPr>
                    </a:p>
                  </a:txBody>
                  <a:tcPr marT="60960" marB="60960"/>
                </a:tc>
                <a:extLst>
                  <a:ext uri="{0D108BD9-81ED-4DB2-BD59-A6C34878D82A}">
                    <a16:rowId xmlns:a16="http://schemas.microsoft.com/office/drawing/2014/main" val="1232155172"/>
                  </a:ext>
                </a:extLst>
              </a:tr>
              <a:tr h="327680">
                <a:tc>
                  <a:txBody>
                    <a:bodyPr/>
                    <a:lstStyle/>
                    <a:p>
                      <a:pPr marL="0" marR="0" lvl="0" indent="0" algn="l" defTabSz="685760" rtl="0" eaLnBrk="1" fontAlgn="auto" latinLnBrk="0" hangingPunct="1">
                        <a:lnSpc>
                          <a:spcPct val="100000"/>
                        </a:lnSpc>
                        <a:spcBef>
                          <a:spcPts val="0"/>
                        </a:spcBef>
                        <a:spcAft>
                          <a:spcPts val="0"/>
                        </a:spcAft>
                        <a:buClrTx/>
                        <a:buSzTx/>
                        <a:buFontTx/>
                        <a:buNone/>
                        <a:tabLst/>
                        <a:defRPr/>
                      </a:pPr>
                      <a:r>
                        <a:rPr lang="en-US" sz="1200" b="1" kern="1200">
                          <a:solidFill>
                            <a:schemeClr val="tx1"/>
                          </a:solidFill>
                        </a:rPr>
                        <a:t>Prerequisites:</a:t>
                      </a:r>
                      <a:r>
                        <a:rPr lang="en-US" sz="1200" b="0" kern="1200">
                          <a:solidFill>
                            <a:schemeClr val="tx1"/>
                          </a:solidFill>
                        </a:rPr>
                        <a:t> </a:t>
                      </a:r>
                      <a:r>
                        <a:rPr lang="en-US" sz="1200">
                          <a:solidFill>
                            <a:srgbClr val="282828"/>
                          </a:solidFill>
                        </a:rPr>
                        <a:t>None</a:t>
                      </a:r>
                      <a:endParaRPr lang="en-US" sz="1200" b="0" i="0" kern="1200">
                        <a:solidFill>
                          <a:schemeClr val="tx1"/>
                        </a:solidFill>
                        <a:latin typeface="CiscoSansTT ExtraLight"/>
                        <a:ea typeface="+mn-ea"/>
                        <a:cs typeface="+mn-cs"/>
                      </a:endParaRPr>
                    </a:p>
                  </a:txBody>
                  <a:tcPr marT="60960" marB="60960"/>
                </a:tc>
                <a:extLst>
                  <a:ext uri="{0D108BD9-81ED-4DB2-BD59-A6C34878D82A}">
                    <a16:rowId xmlns:a16="http://schemas.microsoft.com/office/drawing/2014/main" val="523313112"/>
                  </a:ext>
                </a:extLst>
              </a:tr>
              <a:tr h="325120">
                <a:tc>
                  <a:txBody>
                    <a:bodyPr/>
                    <a:lstStyle/>
                    <a:p>
                      <a:pPr marL="0" marR="0" lvl="0" indent="0" algn="l" defTabSz="685760" rtl="0" eaLnBrk="1" fontAlgn="auto" latinLnBrk="0" hangingPunct="1">
                        <a:lnSpc>
                          <a:spcPct val="100000"/>
                        </a:lnSpc>
                        <a:spcBef>
                          <a:spcPts val="0"/>
                        </a:spcBef>
                        <a:spcAft>
                          <a:spcPts val="0"/>
                        </a:spcAft>
                        <a:buClrTx/>
                        <a:buSzTx/>
                        <a:buFontTx/>
                        <a:buNone/>
                        <a:tabLst/>
                        <a:defRPr/>
                      </a:pPr>
                      <a:r>
                        <a:rPr lang="en-US" sz="1200" b="1" kern="1200">
                          <a:solidFill>
                            <a:schemeClr val="tx1"/>
                          </a:solidFill>
                        </a:rPr>
                        <a:t>Course Delivery:</a:t>
                      </a:r>
                      <a:r>
                        <a:rPr lang="en-US" sz="1200" b="0" kern="1200">
                          <a:solidFill>
                            <a:schemeClr val="tx1"/>
                          </a:solidFill>
                        </a:rPr>
                        <a:t> Instructor-led</a:t>
                      </a:r>
                      <a:endParaRPr lang="en-US" sz="1200" b="0" i="0" kern="1200">
                        <a:solidFill>
                          <a:schemeClr val="tx1"/>
                        </a:solidFill>
                        <a:latin typeface="CiscoSansTT ExtraLight"/>
                        <a:ea typeface="+mn-ea"/>
                        <a:cs typeface="+mn-cs"/>
                      </a:endParaRPr>
                    </a:p>
                  </a:txBody>
                  <a:tcPr marT="60960" marB="60960"/>
                </a:tc>
                <a:extLst>
                  <a:ext uri="{0D108BD9-81ED-4DB2-BD59-A6C34878D82A}">
                    <a16:rowId xmlns:a16="http://schemas.microsoft.com/office/drawing/2014/main" val="3019388424"/>
                  </a:ext>
                </a:extLst>
              </a:tr>
              <a:tr h="1219200">
                <a:tc>
                  <a:txBody>
                    <a:bodyPr/>
                    <a:lstStyle/>
                    <a:p>
                      <a:pPr marL="0" lvl="0" indent="0">
                        <a:spcAft>
                          <a:spcPts val="0"/>
                        </a:spcAft>
                        <a:buSzPct val="80000"/>
                        <a:buFont typeface="Arial" panose="020B0604020202020204" pitchFamily="34" charset="0"/>
                        <a:buNone/>
                        <a:defRPr/>
                      </a:pPr>
                      <a:r>
                        <a:rPr lang="en-US" sz="1200" b="1" kern="1200">
                          <a:solidFill>
                            <a:schemeClr val="tx1"/>
                          </a:solidFill>
                        </a:rPr>
                        <a:t>Learning Component Highlights:</a:t>
                      </a:r>
                    </a:p>
                    <a:p>
                      <a:pPr marL="234950" lvl="1" indent="-168275">
                        <a:spcAft>
                          <a:spcPts val="0"/>
                        </a:spcAft>
                        <a:buSzPct val="80000"/>
                        <a:buFont typeface="Wingdings" pitchFamily="2" charset="2"/>
                        <a:buChar char="ü"/>
                      </a:pPr>
                      <a:r>
                        <a:rPr lang="en-US" sz="1200" b="0" kern="1200">
                          <a:solidFill>
                            <a:schemeClr val="tx1"/>
                          </a:solidFill>
                        </a:rPr>
                        <a:t>39 modules </a:t>
                      </a:r>
                    </a:p>
                    <a:p>
                      <a:pPr marL="234950" lvl="1" indent="-168275">
                        <a:spcAft>
                          <a:spcPts val="0"/>
                        </a:spcAft>
                        <a:buSzPct val="80000"/>
                        <a:buFont typeface="Wingdings" pitchFamily="2" charset="2"/>
                        <a:buChar char="ü"/>
                        <a:tabLst/>
                        <a:defRPr/>
                      </a:pPr>
                      <a:r>
                        <a:rPr lang="en-US" sz="1200" b="0" kern="1200">
                          <a:solidFill>
                            <a:schemeClr val="tx1"/>
                          </a:solidFill>
                        </a:rPr>
                        <a:t>48 practice labs</a:t>
                      </a:r>
                      <a:endParaRPr lang="en-US" sz="1500"/>
                    </a:p>
                    <a:p>
                      <a:pPr marL="234950" lvl="1" indent="-168275">
                        <a:spcAft>
                          <a:spcPts val="0"/>
                        </a:spcAft>
                        <a:buSzPct val="80000"/>
                        <a:buFont typeface="Wingdings" pitchFamily="2" charset="2"/>
                        <a:buChar char="ü"/>
                        <a:tabLst/>
                        <a:defRPr/>
                      </a:pPr>
                      <a:r>
                        <a:rPr lang="en-US" sz="1200" b="0" i="0" kern="1200">
                          <a:solidFill>
                            <a:schemeClr val="tx1"/>
                          </a:solidFill>
                          <a:latin typeface="+mn-lt"/>
                          <a:ea typeface="+mn-ea"/>
                          <a:cs typeface="+mn-cs"/>
                        </a:rPr>
                        <a:t>160+ interactive activities, videos, &amp; quizzes</a:t>
                      </a:r>
                    </a:p>
                    <a:p>
                      <a:pPr marL="234950" lvl="1" indent="-168275">
                        <a:spcAft>
                          <a:spcPts val="0"/>
                        </a:spcAft>
                        <a:buSzPct val="80000"/>
                        <a:buFont typeface="Wingdings" pitchFamily="2" charset="2"/>
                        <a:buChar char="ü"/>
                        <a:tabLst/>
                        <a:defRPr/>
                      </a:pPr>
                      <a:r>
                        <a:rPr lang="en-US" sz="1200" b="0" i="0" kern="1200">
                          <a:solidFill>
                            <a:schemeClr val="tx1"/>
                          </a:solidFill>
                          <a:latin typeface="+mn-lt"/>
                          <a:ea typeface="+mn-ea"/>
                          <a:cs typeface="+mn-cs"/>
                        </a:rPr>
                        <a:t>15 module exams</a:t>
                      </a:r>
                    </a:p>
                    <a:p>
                      <a:pPr marL="234950" lvl="1" indent="-168275">
                        <a:spcAft>
                          <a:spcPts val="0"/>
                        </a:spcAft>
                        <a:buSzPct val="80000"/>
                        <a:buFont typeface="Wingdings" pitchFamily="2" charset="2"/>
                        <a:buChar char="ü"/>
                        <a:tabLst/>
                        <a:defRPr/>
                      </a:pPr>
                      <a:r>
                        <a:rPr lang="en-US" sz="1200" b="0" i="0" kern="1200">
                          <a:solidFill>
                            <a:schemeClr val="tx1"/>
                          </a:solidFill>
                          <a:latin typeface="+mn-lt"/>
                          <a:ea typeface="+mn-ea"/>
                          <a:cs typeface="+mn-cs"/>
                        </a:rPr>
                        <a:t>1 final exam</a:t>
                      </a:r>
                    </a:p>
                  </a:txBody>
                  <a:tcPr marT="60960" marB="60960"/>
                </a:tc>
                <a:extLst>
                  <a:ext uri="{0D108BD9-81ED-4DB2-BD59-A6C34878D82A}">
                    <a16:rowId xmlns:a16="http://schemas.microsoft.com/office/drawing/2014/main" val="2501333543"/>
                  </a:ext>
                </a:extLst>
              </a:tr>
              <a:tr h="365760">
                <a:tc>
                  <a:txBody>
                    <a:bodyPr/>
                    <a:lstStyle/>
                    <a:p>
                      <a:pPr marL="0" marR="0" lvl="0" indent="0" algn="l" defTabSz="685760" rtl="0" eaLnBrk="1" fontAlgn="auto" latinLnBrk="0" hangingPunct="1">
                        <a:lnSpc>
                          <a:spcPct val="100000"/>
                        </a:lnSpc>
                        <a:spcBef>
                          <a:spcPts val="0"/>
                        </a:spcBef>
                        <a:spcAft>
                          <a:spcPts val="0"/>
                        </a:spcAft>
                        <a:buClrTx/>
                        <a:buSzTx/>
                        <a:buFontTx/>
                        <a:buNone/>
                        <a:tabLst/>
                        <a:defRPr/>
                      </a:pPr>
                      <a:r>
                        <a:rPr lang="en-US" sz="1200" b="1" kern="1200">
                          <a:solidFill>
                            <a:schemeClr val="tx1"/>
                          </a:solidFill>
                        </a:rPr>
                        <a:t>Course Recognitions:</a:t>
                      </a:r>
                      <a:r>
                        <a:rPr lang="en-US" sz="1200" b="0" kern="1200">
                          <a:solidFill>
                            <a:schemeClr val="tx1"/>
                          </a:solidFill>
                        </a:rPr>
                        <a:t> Digital Badge</a:t>
                      </a:r>
                      <a:endParaRPr lang="en-US" sz="1200" b="0" i="0" kern="1200">
                        <a:solidFill>
                          <a:schemeClr val="tx1"/>
                        </a:solidFill>
                        <a:latin typeface="CiscoSansTT ExtraLight"/>
                        <a:ea typeface="+mn-ea"/>
                        <a:cs typeface="+mn-cs"/>
                      </a:endParaRPr>
                    </a:p>
                  </a:txBody>
                  <a:tcPr marT="60960" marB="60960"/>
                </a:tc>
                <a:extLst>
                  <a:ext uri="{0D108BD9-81ED-4DB2-BD59-A6C34878D82A}">
                    <a16:rowId xmlns:a16="http://schemas.microsoft.com/office/drawing/2014/main" val="3100372986"/>
                  </a:ext>
                </a:extLst>
              </a:tr>
              <a:tr h="487679">
                <a:tc>
                  <a:txBody>
                    <a:bodyPr/>
                    <a:lstStyle/>
                    <a:p>
                      <a:pPr marL="0" lvl="0" indent="0" algn="l">
                        <a:lnSpc>
                          <a:spcPct val="100000"/>
                        </a:lnSpc>
                        <a:spcBef>
                          <a:spcPts val="0"/>
                        </a:spcBef>
                        <a:spcAft>
                          <a:spcPts val="0"/>
                        </a:spcAft>
                        <a:buNone/>
                      </a:pPr>
                      <a:r>
                        <a:rPr lang="en-US" sz="1200" b="1"/>
                        <a:t>Certification Aligned</a:t>
                      </a:r>
                      <a:r>
                        <a:rPr lang="en-US" sz="1200"/>
                        <a:t>: Cisco Certified Support Technician (CCST) Networking</a:t>
                      </a:r>
                    </a:p>
                  </a:txBody>
                  <a:tcPr marT="60959" marB="60959"/>
                </a:tc>
                <a:extLst>
                  <a:ext uri="{0D108BD9-81ED-4DB2-BD59-A6C34878D82A}">
                    <a16:rowId xmlns:a16="http://schemas.microsoft.com/office/drawing/2014/main" val="3771840941"/>
                  </a:ext>
                </a:extLst>
              </a:tr>
              <a:tr h="670559">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kern="1200">
                          <a:solidFill>
                            <a:schemeClr val="tx1"/>
                          </a:solidFill>
                        </a:rPr>
                        <a:t>Recommended next certification: </a:t>
                      </a:r>
                      <a:br>
                        <a:rPr lang="en-US" sz="1200" b="0" kern="1200">
                          <a:solidFill>
                            <a:srgbClr val="282828"/>
                          </a:solidFill>
                        </a:rPr>
                      </a:br>
                      <a:r>
                        <a:rPr lang="en-US" sz="1200" b="0" kern="1200">
                          <a:solidFill>
                            <a:srgbClr val="282828"/>
                          </a:solidFill>
                        </a:rPr>
                        <a:t>Cisco Certified Network Associate (CCNA) or CyberOps Associate</a:t>
                      </a:r>
                      <a:endParaRPr lang="en-US" sz="1200" b="0" i="0" kern="1200">
                        <a:solidFill>
                          <a:schemeClr val="tx1"/>
                        </a:solidFill>
                        <a:latin typeface="+mn-lt"/>
                        <a:ea typeface="+mn-ea"/>
                        <a:cs typeface="+mn-cs"/>
                      </a:endParaRPr>
                    </a:p>
                  </a:txBody>
                  <a:tcPr marT="60959" marB="60959"/>
                </a:tc>
                <a:extLst>
                  <a:ext uri="{0D108BD9-81ED-4DB2-BD59-A6C34878D82A}">
                    <a16:rowId xmlns:a16="http://schemas.microsoft.com/office/drawing/2014/main" val="3151956869"/>
                  </a:ext>
                </a:extLst>
              </a:tr>
            </a:tbl>
          </a:graphicData>
        </a:graphic>
      </p:graphicFrame>
      <p:sp>
        <p:nvSpPr>
          <p:cNvPr id="26" name="TextBox 25">
            <a:extLst>
              <a:ext uri="{FF2B5EF4-FFF2-40B4-BE49-F238E27FC236}">
                <a16:creationId xmlns:a16="http://schemas.microsoft.com/office/drawing/2014/main" id="{2668E237-EC30-7840-A41B-80FC984056FE}"/>
              </a:ext>
            </a:extLst>
          </p:cNvPr>
          <p:cNvSpPr txBox="1"/>
          <p:nvPr/>
        </p:nvSpPr>
        <p:spPr>
          <a:xfrm>
            <a:off x="4333961" y="1312757"/>
            <a:ext cx="3524081" cy="287323"/>
          </a:xfrm>
          <a:prstGeom prst="rect">
            <a:avLst/>
          </a:prstGeom>
          <a:noFill/>
        </p:spPr>
        <p:txBody>
          <a:bodyPr wrap="square" lIns="0" tIns="0" rIns="0" bIns="0" rtlCol="0">
            <a:spAutoFit/>
          </a:bodyPr>
          <a:lstStyle/>
          <a:p>
            <a:pPr defTabSz="609570" fontAlgn="base">
              <a:spcBef>
                <a:spcPts val="800"/>
              </a:spcBef>
              <a:spcAft>
                <a:spcPts val="267"/>
              </a:spcAft>
              <a:defRPr/>
            </a:pPr>
            <a:r>
              <a:rPr lang="en-US" sz="1867" b="1">
                <a:solidFill>
                  <a:srgbClr val="0D274D"/>
                </a:solidFill>
                <a:latin typeface="CiscoSans Bold" panose="020B0503020201020303" pitchFamily="34" charset="0"/>
                <a:ea typeface="ＭＳ Ｐゴシック" pitchFamily="34" charset="-128"/>
                <a:cs typeface="CiscoSansTT" panose="020B0503020201020303" pitchFamily="34" charset="0"/>
              </a:rPr>
              <a:t>Course Details</a:t>
            </a:r>
          </a:p>
        </p:txBody>
      </p:sp>
      <p:sp>
        <p:nvSpPr>
          <p:cNvPr id="15" name="TextBox 14">
            <a:extLst>
              <a:ext uri="{FF2B5EF4-FFF2-40B4-BE49-F238E27FC236}">
                <a16:creationId xmlns:a16="http://schemas.microsoft.com/office/drawing/2014/main" id="{759FC0C2-B908-7648-96BF-79D4AA89D35F}"/>
              </a:ext>
            </a:extLst>
          </p:cNvPr>
          <p:cNvSpPr txBox="1"/>
          <p:nvPr/>
        </p:nvSpPr>
        <p:spPr>
          <a:xfrm>
            <a:off x="4112901" y="6326082"/>
            <a:ext cx="3745139" cy="184666"/>
          </a:xfrm>
          <a:prstGeom prst="rect">
            <a:avLst/>
          </a:prstGeom>
          <a:noFill/>
        </p:spPr>
        <p:txBody>
          <a:bodyPr wrap="square" lIns="0" tIns="0" rIns="0" bIns="0" rtlCol="0">
            <a:spAutoFit/>
          </a:bodyPr>
          <a:lstStyle/>
          <a:p>
            <a:pPr algn="ctr" defTabSz="609570" fontAlgn="base">
              <a:spcBef>
                <a:spcPct val="0"/>
              </a:spcBef>
              <a:spcAft>
                <a:spcPts val="933"/>
              </a:spcAft>
              <a:defRPr/>
            </a:pPr>
            <a:r>
              <a:rPr lang="en-US" sz="1200" b="1">
                <a:solidFill>
                  <a:srgbClr val="1E4471"/>
                </a:solidFill>
                <a:latin typeface="CiscoSansTT ExtraLight" panose="020B0303020201020303" pitchFamily="34" charset="0"/>
                <a:ea typeface="ＭＳ Ｐゴシック" pitchFamily="34" charset="-128"/>
                <a:cs typeface="CiscoSansTT ExtraLight" panose="020B0303020201020303" pitchFamily="34" charset="0"/>
                <a:hlinkClick r:id="rId3"/>
              </a:rPr>
              <a:t>skillsforall.com</a:t>
            </a:r>
            <a:endParaRPr lang="en-US" sz="1133" b="1">
              <a:solidFill>
                <a:srgbClr val="FFFFFF"/>
              </a:solidFill>
              <a:latin typeface="CiscoSansTT ExtraLight" panose="020B0303020201020303" pitchFamily="34" charset="0"/>
              <a:ea typeface="ＭＳ Ｐゴシック" pitchFamily="34" charset="-128"/>
              <a:cs typeface="CiscoSansTT ExtraLight" panose="020B0303020201020303" pitchFamily="34" charset="0"/>
            </a:endParaRPr>
          </a:p>
        </p:txBody>
      </p:sp>
      <p:pic>
        <p:nvPicPr>
          <p:cNvPr id="16" name="Picture 15">
            <a:extLst>
              <a:ext uri="{FF2B5EF4-FFF2-40B4-BE49-F238E27FC236}">
                <a16:creationId xmlns:a16="http://schemas.microsoft.com/office/drawing/2014/main" id="{FFF192AB-55EA-5040-B807-74F9798ACE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425" y="221623"/>
            <a:ext cx="2102900" cy="894224"/>
          </a:xfrm>
          <a:prstGeom prst="rect">
            <a:avLst/>
          </a:prstGeom>
        </p:spPr>
      </p:pic>
      <p:sp>
        <p:nvSpPr>
          <p:cNvPr id="2" name="Text Box 21">
            <a:extLst>
              <a:ext uri="{FF2B5EF4-FFF2-40B4-BE49-F238E27FC236}">
                <a16:creationId xmlns:a16="http://schemas.microsoft.com/office/drawing/2014/main" id="{758ADA89-28E1-4ECA-B6A3-52EAF2C868A2}"/>
              </a:ext>
            </a:extLst>
          </p:cNvPr>
          <p:cNvSpPr txBox="1">
            <a:spLocks/>
          </p:cNvSpPr>
          <p:nvPr/>
        </p:nvSpPr>
        <p:spPr bwMode="auto">
          <a:xfrm>
            <a:off x="256424" y="6510746"/>
            <a:ext cx="4171197" cy="161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defTabSz="914377">
              <a:lnSpc>
                <a:spcPts val="851"/>
              </a:lnSpc>
              <a:tabLst>
                <a:tab pos="6674953" algn="r"/>
              </a:tabLst>
              <a:defRPr/>
            </a:pPr>
            <a:r>
              <a:rPr lang="en-US" sz="700">
                <a:solidFill>
                  <a:srgbClr val="282828"/>
                </a:solidFill>
                <a:latin typeface="CiscoSans" panose="020B0503020201020303" pitchFamily="34" charset="0"/>
                <a:ea typeface="Times New Roman" panose="02020603050405020304" pitchFamily="18" charset="0"/>
                <a:cs typeface="Arial" panose="020B0604020202020204" pitchFamily="34" charset="0"/>
              </a:rPr>
              <a:t>© 2023 Cisco and/or its affiliates. All rights reserved. This document is Cisco Public Information.	</a:t>
            </a:r>
          </a:p>
        </p:txBody>
      </p:sp>
      <p:pic>
        <p:nvPicPr>
          <p:cNvPr id="3" name="Picture 2">
            <a:extLst>
              <a:ext uri="{FF2B5EF4-FFF2-40B4-BE49-F238E27FC236}">
                <a16:creationId xmlns:a16="http://schemas.microsoft.com/office/drawing/2014/main" id="{321E7CB6-CCAD-3AF3-764A-7707E2131E4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36468" y="85"/>
            <a:ext cx="4055533" cy="2912664"/>
          </a:xfrm>
          <a:prstGeom prst="rect">
            <a:avLst/>
          </a:prstGeom>
        </p:spPr>
      </p:pic>
    </p:spTree>
    <p:extLst>
      <p:ext uri="{BB962C8B-B14F-4D97-AF65-F5344CB8AC3E}">
        <p14:creationId xmlns:p14="http://schemas.microsoft.com/office/powerpoint/2010/main" val="289313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505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D3F298-0CAB-7641-9112-9CBFF7179C82}"/>
              </a:ext>
            </a:extLst>
          </p:cNvPr>
          <p:cNvSpPr>
            <a:spLocks noGrp="1"/>
          </p:cNvSpPr>
          <p:nvPr>
            <p:ph type="body" sz="quarter" idx="23"/>
          </p:nvPr>
        </p:nvSpPr>
        <p:spPr>
          <a:xfrm>
            <a:off x="712192" y="604970"/>
            <a:ext cx="7460073" cy="482748"/>
          </a:xfrm>
        </p:spPr>
        <p:txBody>
          <a:bodyPr lIns="0" tIns="0" rIns="0" bIns="0" anchor="t" anchorCtr="0">
            <a:noAutofit/>
          </a:bodyPr>
          <a:lstStyle/>
          <a:p>
            <a:pPr>
              <a:lnSpc>
                <a:spcPct val="90000"/>
              </a:lnSpc>
              <a:spcAft>
                <a:spcPts val="600"/>
              </a:spcAft>
            </a:pPr>
            <a:r>
              <a:rPr lang="en-GB" sz="4800" b="1" i="0" kern="1200" dirty="0">
                <a:latin typeface="Barlow Condensed SemiBold" panose="00000706000000000000" pitchFamily="2" charset="0"/>
              </a:rPr>
              <a:t>MISSION</a:t>
            </a:r>
          </a:p>
        </p:txBody>
      </p:sp>
      <p:graphicFrame>
        <p:nvGraphicFramePr>
          <p:cNvPr id="15" name="Text Placeholder 12">
            <a:extLst>
              <a:ext uri="{FF2B5EF4-FFF2-40B4-BE49-F238E27FC236}">
                <a16:creationId xmlns:a16="http://schemas.microsoft.com/office/drawing/2014/main" id="{A92136E4-D7DF-1690-583D-66192BB80986}"/>
              </a:ext>
            </a:extLst>
          </p:cNvPr>
          <p:cNvGraphicFramePr/>
          <p:nvPr>
            <p:extLst>
              <p:ext uri="{D42A27DB-BD31-4B8C-83A1-F6EECF244321}">
                <p14:modId xmlns:p14="http://schemas.microsoft.com/office/powerpoint/2010/main" val="1581619459"/>
              </p:ext>
            </p:extLst>
          </p:nvPr>
        </p:nvGraphicFramePr>
        <p:xfrm>
          <a:off x="621792" y="1600200"/>
          <a:ext cx="10960608" cy="3744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4" name="Straight Connector 13">
            <a:extLst>
              <a:ext uri="{FF2B5EF4-FFF2-40B4-BE49-F238E27FC236}">
                <a16:creationId xmlns:a16="http://schemas.microsoft.com/office/drawing/2014/main" id="{5BFD0D2B-AE95-B9FF-3E5A-D85A89773EC0}"/>
              </a:ext>
            </a:extLst>
          </p:cNvPr>
          <p:cNvCxnSpPr/>
          <p:nvPr/>
        </p:nvCxnSpPr>
        <p:spPr>
          <a:xfrm>
            <a:off x="500332" y="0"/>
            <a:ext cx="0" cy="1692689"/>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9531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6" descr="A picture containing text, scissors&#10;&#10;Description automatically generated">
            <a:extLst>
              <a:ext uri="{FF2B5EF4-FFF2-40B4-BE49-F238E27FC236}">
                <a16:creationId xmlns:a16="http://schemas.microsoft.com/office/drawing/2014/main" id="{C27A4624-E86C-E401-3D0B-C223275E2E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841046" y="1246096"/>
            <a:ext cx="732792" cy="1505464"/>
          </a:xfrm>
          <a:prstGeom prst="rect">
            <a:avLst/>
          </a:prstGeom>
        </p:spPr>
      </p:pic>
      <p:sp>
        <p:nvSpPr>
          <p:cNvPr id="74" name="Rettangolo con un angolo arrotondato 13">
            <a:extLst>
              <a:ext uri="{FF2B5EF4-FFF2-40B4-BE49-F238E27FC236}">
                <a16:creationId xmlns:a16="http://schemas.microsoft.com/office/drawing/2014/main" id="{DFF7F882-4D5C-C419-CAB3-66A80A816210}"/>
              </a:ext>
            </a:extLst>
          </p:cNvPr>
          <p:cNvSpPr/>
          <p:nvPr/>
        </p:nvSpPr>
        <p:spPr>
          <a:xfrm flipH="1">
            <a:off x="2053" y="2744826"/>
            <a:ext cx="12199636" cy="1814788"/>
          </a:xfrm>
          <a:prstGeom prst="round1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5073"/>
              </a:solidFill>
              <a:effectLst/>
              <a:uLnTx/>
              <a:uFillTx/>
              <a:latin typeface="CiscoSansTT ExtraLight"/>
              <a:ea typeface="+mn-ea"/>
              <a:cs typeface="+mn-cs"/>
            </a:endParaRPr>
          </a:p>
        </p:txBody>
      </p:sp>
      <p:sp>
        <p:nvSpPr>
          <p:cNvPr id="2" name="Title 1">
            <a:extLst>
              <a:ext uri="{FF2B5EF4-FFF2-40B4-BE49-F238E27FC236}">
                <a16:creationId xmlns:a16="http://schemas.microsoft.com/office/drawing/2014/main" id="{1237A98B-704E-B0C5-2F7D-279434480157}"/>
              </a:ext>
            </a:extLst>
          </p:cNvPr>
          <p:cNvSpPr>
            <a:spLocks noGrp="1"/>
          </p:cNvSpPr>
          <p:nvPr>
            <p:ph type="title" idx="4294967295"/>
          </p:nvPr>
        </p:nvSpPr>
        <p:spPr>
          <a:xfrm>
            <a:off x="703965" y="469296"/>
            <a:ext cx="7239800" cy="838200"/>
          </a:xfrm>
        </p:spPr>
        <p:txBody>
          <a:bodyPr/>
          <a:lstStyle/>
          <a:p>
            <a:r>
              <a:rPr lang="en-US" sz="3700" dirty="0">
                <a:solidFill>
                  <a:srgbClr val="1E4471"/>
                </a:solidFill>
                <a:latin typeface="Barlow Condensed SemiBold" panose="00000706000000000000" pitchFamily="2" charset="0"/>
                <a:ea typeface="MS PGothic"/>
                <a:cs typeface="Arial"/>
              </a:rPr>
              <a:t>The need for a skilled workforce</a:t>
            </a:r>
            <a:endParaRPr lang="en-US" sz="3700" dirty="0">
              <a:solidFill>
                <a:srgbClr val="1E4471"/>
              </a:solidFill>
              <a:latin typeface="Barlow Condensed SemiBold" panose="00000706000000000000" pitchFamily="2" charset="0"/>
              <a:cs typeface="Arial"/>
            </a:endParaRPr>
          </a:p>
        </p:txBody>
      </p:sp>
      <p:pic>
        <p:nvPicPr>
          <p:cNvPr id="71" name="Picture 71" descr="A picture containing text&#10;&#10;Description automatically generated">
            <a:extLst>
              <a:ext uri="{FF2B5EF4-FFF2-40B4-BE49-F238E27FC236}">
                <a16:creationId xmlns:a16="http://schemas.microsoft.com/office/drawing/2014/main" id="{6D32376F-0ACF-5D92-7081-184F43CDC62B}"/>
              </a:ext>
            </a:extLst>
          </p:cNvPr>
          <p:cNvPicPr>
            <a:picLocks noChangeAspect="1"/>
          </p:cNvPicPr>
          <p:nvPr/>
        </p:nvPicPr>
        <p:blipFill>
          <a:blip r:embed="rId4"/>
          <a:stretch>
            <a:fillRect/>
          </a:stretch>
        </p:blipFill>
        <p:spPr>
          <a:xfrm>
            <a:off x="153417" y="1643775"/>
            <a:ext cx="2070399" cy="4595918"/>
          </a:xfrm>
          <a:prstGeom prst="rect">
            <a:avLst/>
          </a:prstGeom>
        </p:spPr>
      </p:pic>
      <p:sp>
        <p:nvSpPr>
          <p:cNvPr id="72" name="TextBox 71">
            <a:extLst>
              <a:ext uri="{FF2B5EF4-FFF2-40B4-BE49-F238E27FC236}">
                <a16:creationId xmlns:a16="http://schemas.microsoft.com/office/drawing/2014/main" id="{32CCA0F6-4BD0-5ED1-7235-C8112BEB47A4}"/>
              </a:ext>
            </a:extLst>
          </p:cNvPr>
          <p:cNvSpPr txBox="1"/>
          <p:nvPr/>
        </p:nvSpPr>
        <p:spPr>
          <a:xfrm>
            <a:off x="3143699" y="3119259"/>
            <a:ext cx="239370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vo" panose="020B0604020202020204" charset="0"/>
                <a:ea typeface="ＭＳ Ｐゴシック" charset="0"/>
              </a:rPr>
              <a:t>85 million </a:t>
            </a:r>
            <a:br>
              <a:rPr kumimoji="0" lang="en-US" sz="3600" b="0" i="0" u="none" strike="noStrike" kern="1200" cap="none" spc="0" normalizeH="0" baseline="0" noProof="0" dirty="0">
                <a:ln>
                  <a:noFill/>
                </a:ln>
                <a:solidFill>
                  <a:srgbClr val="FFFFFF"/>
                </a:solidFill>
                <a:effectLst/>
                <a:uLnTx/>
                <a:uFillTx/>
                <a:latin typeface="Arvo" panose="020B0604020202020204" charset="0"/>
                <a:ea typeface="ＭＳ Ｐゴシック" charset="0"/>
              </a:rPr>
            </a:br>
            <a:r>
              <a:rPr kumimoji="0" lang="en-US" sz="2400" b="0" i="0" u="none" strike="noStrike" kern="1200" cap="none" spc="0" normalizeH="0" baseline="0" noProof="0" dirty="0">
                <a:ln>
                  <a:noFill/>
                </a:ln>
                <a:solidFill>
                  <a:srgbClr val="282828"/>
                </a:solidFill>
                <a:effectLst/>
                <a:uLnTx/>
                <a:uFillTx/>
                <a:latin typeface="Arvo" panose="020B0604020202020204" charset="0"/>
                <a:ea typeface="ＭＳ Ｐゴシック" charset="0"/>
              </a:rPr>
              <a:t>jobs</a:t>
            </a:r>
          </a:p>
        </p:txBody>
      </p:sp>
      <p:sp>
        <p:nvSpPr>
          <p:cNvPr id="75" name="TextBox 74">
            <a:extLst>
              <a:ext uri="{FF2B5EF4-FFF2-40B4-BE49-F238E27FC236}">
                <a16:creationId xmlns:a16="http://schemas.microsoft.com/office/drawing/2014/main" id="{7F56B9D0-6EE8-7656-F806-671EBAE3C0E1}"/>
              </a:ext>
            </a:extLst>
          </p:cNvPr>
          <p:cNvSpPr txBox="1"/>
          <p:nvPr/>
        </p:nvSpPr>
        <p:spPr>
          <a:xfrm>
            <a:off x="2793259" y="4739054"/>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Arvo" panose="020B0604020202020204" charset="0"/>
                <a:ea typeface="Open Sans"/>
                <a:cs typeface="Open Sans"/>
              </a:rPr>
              <a:t>Displaced by a shift in labor between humans and machines by 2025</a:t>
            </a:r>
            <a:r>
              <a:rPr kumimoji="0" lang="en-US" sz="1200" b="0" i="0" u="none" strike="noStrike" kern="1200" cap="none" spc="0" normalizeH="0" baseline="30000" noProof="0" dirty="0">
                <a:ln>
                  <a:noFill/>
                </a:ln>
                <a:solidFill>
                  <a:srgbClr val="333333"/>
                </a:solidFill>
                <a:effectLst/>
                <a:uLnTx/>
                <a:uFillTx/>
                <a:latin typeface="Arvo" panose="020B0604020202020204" charset="0"/>
                <a:ea typeface="Open Sans"/>
                <a:cs typeface="Open Sans"/>
              </a:rPr>
              <a:t>1</a:t>
            </a:r>
          </a:p>
        </p:txBody>
      </p:sp>
      <p:cxnSp>
        <p:nvCxnSpPr>
          <p:cNvPr id="77" name="Straight Arrow Connector 76">
            <a:extLst>
              <a:ext uri="{FF2B5EF4-FFF2-40B4-BE49-F238E27FC236}">
                <a16:creationId xmlns:a16="http://schemas.microsoft.com/office/drawing/2014/main" id="{414867EF-863A-7045-07CC-30B76E26661E}"/>
              </a:ext>
            </a:extLst>
          </p:cNvPr>
          <p:cNvCxnSpPr/>
          <p:nvPr/>
        </p:nvCxnSpPr>
        <p:spPr>
          <a:xfrm>
            <a:off x="6720392" y="3157690"/>
            <a:ext cx="6146" cy="1124564"/>
          </a:xfrm>
          <a:prstGeom prst="straightConnector1">
            <a:avLst/>
          </a:prstGeom>
        </p:spPr>
        <p:style>
          <a:lnRef idx="3">
            <a:schemeClr val="accent3"/>
          </a:lnRef>
          <a:fillRef idx="0">
            <a:schemeClr val="accent3"/>
          </a:fillRef>
          <a:effectRef idx="2">
            <a:schemeClr val="accent3"/>
          </a:effectRef>
          <a:fontRef idx="minor">
            <a:schemeClr val="tx1"/>
          </a:fontRef>
        </p:style>
      </p:cxnSp>
      <p:sp>
        <p:nvSpPr>
          <p:cNvPr id="78" name="TextBox 77">
            <a:extLst>
              <a:ext uri="{FF2B5EF4-FFF2-40B4-BE49-F238E27FC236}">
                <a16:creationId xmlns:a16="http://schemas.microsoft.com/office/drawing/2014/main" id="{41101B3F-A274-B203-5A29-A7BC12398194}"/>
              </a:ext>
            </a:extLst>
          </p:cNvPr>
          <p:cNvSpPr txBox="1"/>
          <p:nvPr/>
        </p:nvSpPr>
        <p:spPr>
          <a:xfrm>
            <a:off x="7877551" y="4736690"/>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Arvo" panose="020B0604020202020204" charset="0"/>
                <a:ea typeface="Open Sans"/>
                <a:cs typeface="Open Sans"/>
              </a:rPr>
              <a:t>Created by digital transformation by 2025</a:t>
            </a:r>
            <a:r>
              <a:rPr kumimoji="0" lang="en-US" sz="1200" b="0" i="0" u="none" strike="noStrike" kern="1200" cap="none" spc="0" normalizeH="0" baseline="30000" noProof="0" dirty="0">
                <a:ln>
                  <a:noFill/>
                </a:ln>
                <a:solidFill>
                  <a:srgbClr val="333333"/>
                </a:solidFill>
                <a:effectLst/>
                <a:uLnTx/>
                <a:uFillTx/>
                <a:latin typeface="Arvo" panose="020B0604020202020204" charset="0"/>
                <a:ea typeface="Open Sans"/>
                <a:cs typeface="Open Sans"/>
              </a:rPr>
              <a:t>1</a:t>
            </a:r>
          </a:p>
        </p:txBody>
      </p:sp>
      <p:sp>
        <p:nvSpPr>
          <p:cNvPr id="79" name="TextBox 78">
            <a:extLst>
              <a:ext uri="{FF2B5EF4-FFF2-40B4-BE49-F238E27FC236}">
                <a16:creationId xmlns:a16="http://schemas.microsoft.com/office/drawing/2014/main" id="{03579877-1C18-E601-BD72-04619BE27A75}"/>
              </a:ext>
            </a:extLst>
          </p:cNvPr>
          <p:cNvSpPr txBox="1"/>
          <p:nvPr/>
        </p:nvSpPr>
        <p:spPr>
          <a:xfrm>
            <a:off x="8009837" y="3119258"/>
            <a:ext cx="239370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vo" panose="020B0604020202020204" charset="0"/>
                <a:ea typeface="ＭＳ Ｐゴシック" charset="0"/>
              </a:rPr>
              <a:t>97 million</a:t>
            </a:r>
            <a:r>
              <a:rPr kumimoji="0" lang="en-US" sz="3600" b="0" i="0" u="none" strike="noStrike" kern="1200" cap="none" spc="0" normalizeH="0" baseline="0" noProof="0" dirty="0">
                <a:ln>
                  <a:noFill/>
                </a:ln>
                <a:solidFill>
                  <a:srgbClr val="282828"/>
                </a:solidFill>
                <a:effectLst/>
                <a:uLnTx/>
                <a:uFillTx/>
                <a:latin typeface="Arvo" panose="020B0604020202020204" charset="0"/>
                <a:ea typeface="ＭＳ Ｐゴシック" charset="0"/>
              </a:rPr>
              <a:t> </a:t>
            </a:r>
            <a:br>
              <a:rPr kumimoji="0" lang="en-US" sz="3600" b="0" i="0" u="none" strike="noStrike" kern="1200" cap="none" spc="0" normalizeH="0" baseline="0" noProof="0" dirty="0">
                <a:ln>
                  <a:noFill/>
                </a:ln>
                <a:solidFill>
                  <a:srgbClr val="282828"/>
                </a:solidFill>
                <a:effectLst/>
                <a:uLnTx/>
                <a:uFillTx/>
                <a:latin typeface="Arvo" panose="020B0604020202020204" charset="0"/>
                <a:ea typeface="ＭＳ Ｐゴシック" charset="0"/>
              </a:rPr>
            </a:br>
            <a:r>
              <a:rPr kumimoji="0" lang="en-US" sz="2400" b="0" i="0" u="none" strike="noStrike" kern="1200" cap="none" spc="0" normalizeH="0" baseline="0" noProof="0" dirty="0">
                <a:ln>
                  <a:noFill/>
                </a:ln>
                <a:solidFill>
                  <a:srgbClr val="282828"/>
                </a:solidFill>
                <a:effectLst/>
                <a:uLnTx/>
                <a:uFillTx/>
                <a:latin typeface="Arvo" panose="020B0604020202020204" charset="0"/>
                <a:ea typeface="ＭＳ Ｐゴシック" charset="0"/>
              </a:rPr>
              <a:t>new jobs</a:t>
            </a:r>
          </a:p>
        </p:txBody>
      </p:sp>
      <p:pic>
        <p:nvPicPr>
          <p:cNvPr id="91" name="Picture 91" descr="A picture containing text&#10;&#10;Description automatically generated">
            <a:extLst>
              <a:ext uri="{FF2B5EF4-FFF2-40B4-BE49-F238E27FC236}">
                <a16:creationId xmlns:a16="http://schemas.microsoft.com/office/drawing/2014/main" id="{5E8BA3ED-8F89-EAC9-593B-F3E2AE91C67D}"/>
              </a:ext>
            </a:extLst>
          </p:cNvPr>
          <p:cNvPicPr>
            <a:picLocks noChangeAspect="1"/>
          </p:cNvPicPr>
          <p:nvPr/>
        </p:nvPicPr>
        <p:blipFill>
          <a:blip r:embed="rId5"/>
          <a:stretch>
            <a:fillRect/>
          </a:stretch>
        </p:blipFill>
        <p:spPr>
          <a:xfrm>
            <a:off x="8684694" y="119261"/>
            <a:ext cx="3129116" cy="2626441"/>
          </a:xfrm>
          <a:prstGeom prst="rect">
            <a:avLst/>
          </a:prstGeom>
        </p:spPr>
      </p:pic>
      <p:grpSp>
        <p:nvGrpSpPr>
          <p:cNvPr id="3" name="Group 2">
            <a:extLst>
              <a:ext uri="{FF2B5EF4-FFF2-40B4-BE49-F238E27FC236}">
                <a16:creationId xmlns:a16="http://schemas.microsoft.com/office/drawing/2014/main" id="{0331D836-CCA6-9C93-7C95-0679C0876B66}"/>
              </a:ext>
            </a:extLst>
          </p:cNvPr>
          <p:cNvGrpSpPr/>
          <p:nvPr/>
        </p:nvGrpSpPr>
        <p:grpSpPr>
          <a:xfrm>
            <a:off x="11445726" y="1253443"/>
            <a:ext cx="732116" cy="1489985"/>
            <a:chOff x="4872681" y="3255950"/>
            <a:chExt cx="764329" cy="1610751"/>
          </a:xfrm>
        </p:grpSpPr>
        <p:sp>
          <p:nvSpPr>
            <p:cNvPr id="4" name="Freeform 3">
              <a:extLst>
                <a:ext uri="{FF2B5EF4-FFF2-40B4-BE49-F238E27FC236}">
                  <a16:creationId xmlns:a16="http://schemas.microsoft.com/office/drawing/2014/main" id="{9A8E2EC3-B3A5-8D57-6CB2-0668B622F6A1}"/>
                </a:ext>
              </a:extLst>
            </p:cNvPr>
            <p:cNvSpPr/>
            <p:nvPr/>
          </p:nvSpPr>
          <p:spPr>
            <a:xfrm>
              <a:off x="4876048" y="3818579"/>
              <a:ext cx="576212" cy="894353"/>
            </a:xfrm>
            <a:custGeom>
              <a:avLst/>
              <a:gdLst>
                <a:gd name="connsiteX0" fmla="*/ 240575 w 576212"/>
                <a:gd name="connsiteY0" fmla="*/ 412552 h 894353"/>
                <a:gd name="connsiteX1" fmla="*/ 134342 w 576212"/>
                <a:gd name="connsiteY1" fmla="*/ 894353 h 894353"/>
                <a:gd name="connsiteX2" fmla="*/ 38752 w 576212"/>
                <a:gd name="connsiteY2" fmla="*/ 894353 h 894353"/>
                <a:gd name="connsiteX3" fmla="*/ 0 w 576212"/>
                <a:gd name="connsiteY3" fmla="*/ 855569 h 894353"/>
                <a:gd name="connsiteX4" fmla="*/ 328 w 576212"/>
                <a:gd name="connsiteY4" fmla="*/ 850553 h 894353"/>
                <a:gd name="connsiteX5" fmla="*/ 110310 w 576212"/>
                <a:gd name="connsiteY5" fmla="*/ 0 h 894353"/>
                <a:gd name="connsiteX6" fmla="*/ 330409 w 576212"/>
                <a:gd name="connsiteY6" fmla="*/ 0 h 894353"/>
                <a:gd name="connsiteX7" fmla="*/ 576212 w 576212"/>
                <a:gd name="connsiteY7" fmla="*/ 858322 h 894353"/>
                <a:gd name="connsiteX8" fmla="*/ 479149 w 576212"/>
                <a:gd name="connsiteY8" fmla="*/ 888325 h 894353"/>
                <a:gd name="connsiteX9" fmla="*/ 432961 w 576212"/>
                <a:gd name="connsiteY9" fmla="*/ 866827 h 894353"/>
                <a:gd name="connsiteX10" fmla="*/ 135479 w 576212"/>
                <a:gd name="connsiteY10" fmla="*/ 164485 h 89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212" h="894353">
                  <a:moveTo>
                    <a:pt x="240575" y="412552"/>
                  </a:moveTo>
                  <a:lnTo>
                    <a:pt x="134342" y="894353"/>
                  </a:lnTo>
                  <a:lnTo>
                    <a:pt x="38752" y="894353"/>
                  </a:lnTo>
                  <a:cubicBezTo>
                    <a:pt x="17344" y="894346"/>
                    <a:pt x="0" y="876987"/>
                    <a:pt x="0" y="855569"/>
                  </a:cubicBezTo>
                  <a:cubicBezTo>
                    <a:pt x="0" y="853888"/>
                    <a:pt x="114" y="852214"/>
                    <a:pt x="328" y="850553"/>
                  </a:cubicBezTo>
                  <a:lnTo>
                    <a:pt x="110310" y="0"/>
                  </a:lnTo>
                  <a:lnTo>
                    <a:pt x="330409" y="0"/>
                  </a:lnTo>
                  <a:lnTo>
                    <a:pt x="576212" y="858322"/>
                  </a:lnTo>
                  <a:lnTo>
                    <a:pt x="479149" y="888325"/>
                  </a:lnTo>
                  <a:cubicBezTo>
                    <a:pt x="460520" y="894065"/>
                    <a:pt x="440572" y="884776"/>
                    <a:pt x="432961" y="866827"/>
                  </a:cubicBezTo>
                  <a:lnTo>
                    <a:pt x="135479" y="164485"/>
                  </a:lnTo>
                </a:path>
              </a:pathLst>
            </a:custGeom>
            <a:solidFill>
              <a:srgbClr val="FFFFFF"/>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5" name="Freeform 4">
              <a:extLst>
                <a:ext uri="{FF2B5EF4-FFF2-40B4-BE49-F238E27FC236}">
                  <a16:creationId xmlns:a16="http://schemas.microsoft.com/office/drawing/2014/main" id="{355F8CE5-3AD5-2EE7-0F48-F216E194651A}"/>
                </a:ext>
              </a:extLst>
            </p:cNvPr>
            <p:cNvSpPr/>
            <p:nvPr/>
          </p:nvSpPr>
          <p:spPr>
            <a:xfrm>
              <a:off x="4872681" y="3815231"/>
              <a:ext cx="583063" cy="901056"/>
            </a:xfrm>
            <a:custGeom>
              <a:avLst/>
              <a:gdLst>
                <a:gd name="connsiteX0" fmla="*/ 137709 w 583063"/>
                <a:gd name="connsiteY0" fmla="*/ 901050 h 901056"/>
                <a:gd name="connsiteX1" fmla="*/ 42119 w 583063"/>
                <a:gd name="connsiteY1" fmla="*/ 901050 h 901056"/>
                <a:gd name="connsiteX2" fmla="*/ 0 w 583063"/>
                <a:gd name="connsiteY2" fmla="*/ 858938 h 901056"/>
                <a:gd name="connsiteX3" fmla="*/ 348 w 583063"/>
                <a:gd name="connsiteY3" fmla="*/ 853500 h 901056"/>
                <a:gd name="connsiteX4" fmla="*/ 110397 w 583063"/>
                <a:gd name="connsiteY4" fmla="*/ 2947 h 901056"/>
                <a:gd name="connsiteX5" fmla="*/ 113677 w 583063"/>
                <a:gd name="connsiteY5" fmla="*/ 0 h 901056"/>
                <a:gd name="connsiteX6" fmla="*/ 333776 w 583063"/>
                <a:gd name="connsiteY6" fmla="*/ 0 h 901056"/>
                <a:gd name="connsiteX7" fmla="*/ 336989 w 583063"/>
                <a:gd name="connsiteY7" fmla="*/ 2478 h 901056"/>
                <a:gd name="connsiteX8" fmla="*/ 582926 w 583063"/>
                <a:gd name="connsiteY8" fmla="*/ 860733 h 901056"/>
                <a:gd name="connsiteX9" fmla="*/ 580724 w 583063"/>
                <a:gd name="connsiteY9" fmla="*/ 864818 h 901056"/>
                <a:gd name="connsiteX10" fmla="*/ 580717 w 583063"/>
                <a:gd name="connsiteY10" fmla="*/ 864818 h 901056"/>
                <a:gd name="connsiteX11" fmla="*/ 483654 w 583063"/>
                <a:gd name="connsiteY11" fmla="*/ 894889 h 901056"/>
                <a:gd name="connsiteX12" fmla="*/ 433382 w 583063"/>
                <a:gd name="connsiteY12" fmla="*/ 871448 h 901056"/>
                <a:gd name="connsiteX13" fmla="*/ 245081 w 583063"/>
                <a:gd name="connsiteY13" fmla="*/ 426884 h 901056"/>
                <a:gd name="connsiteX14" fmla="*/ 141123 w 583063"/>
                <a:gd name="connsiteY14" fmla="*/ 898438 h 901056"/>
                <a:gd name="connsiteX15" fmla="*/ 137709 w 583063"/>
                <a:gd name="connsiteY15" fmla="*/ 901050 h 901056"/>
                <a:gd name="connsiteX16" fmla="*/ 116623 w 583063"/>
                <a:gd name="connsiteY16" fmla="*/ 6965 h 901056"/>
                <a:gd name="connsiteX17" fmla="*/ 7243 w 583063"/>
                <a:gd name="connsiteY17" fmla="*/ 854370 h 901056"/>
                <a:gd name="connsiteX18" fmla="*/ 37580 w 583063"/>
                <a:gd name="connsiteY18" fmla="*/ 894233 h 901056"/>
                <a:gd name="connsiteX19" fmla="*/ 42386 w 583063"/>
                <a:gd name="connsiteY19" fmla="*/ 894554 h 901056"/>
                <a:gd name="connsiteX20" fmla="*/ 135232 w 583063"/>
                <a:gd name="connsiteY20" fmla="*/ 894554 h 901056"/>
                <a:gd name="connsiteX21" fmla="*/ 240662 w 583063"/>
                <a:gd name="connsiteY21" fmla="*/ 416436 h 901056"/>
                <a:gd name="connsiteX22" fmla="*/ 136035 w 583063"/>
                <a:gd name="connsiteY22" fmla="*/ 169307 h 901056"/>
                <a:gd name="connsiteX23" fmla="*/ 137716 w 583063"/>
                <a:gd name="connsiteY23" fmla="*/ 164981 h 901056"/>
                <a:gd name="connsiteX24" fmla="*/ 137776 w 583063"/>
                <a:gd name="connsiteY24" fmla="*/ 164954 h 901056"/>
                <a:gd name="connsiteX25" fmla="*/ 142194 w 583063"/>
                <a:gd name="connsiteY25" fmla="*/ 166695 h 901056"/>
                <a:gd name="connsiteX26" fmla="*/ 247222 w 583063"/>
                <a:gd name="connsiteY26" fmla="*/ 414494 h 901056"/>
                <a:gd name="connsiteX27" fmla="*/ 247222 w 583063"/>
                <a:gd name="connsiteY27" fmla="*/ 414494 h 901056"/>
                <a:gd name="connsiteX28" fmla="*/ 439608 w 583063"/>
                <a:gd name="connsiteY28" fmla="*/ 868635 h 901056"/>
                <a:gd name="connsiteX29" fmla="*/ 481713 w 583063"/>
                <a:gd name="connsiteY29" fmla="*/ 888258 h 901056"/>
                <a:gd name="connsiteX30" fmla="*/ 575429 w 583063"/>
                <a:gd name="connsiteY30" fmla="*/ 859192 h 901056"/>
                <a:gd name="connsiteX31" fmla="*/ 331232 w 583063"/>
                <a:gd name="connsiteY31" fmla="*/ 6965 h 90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3063" h="901056">
                  <a:moveTo>
                    <a:pt x="137709" y="901050"/>
                  </a:moveTo>
                  <a:lnTo>
                    <a:pt x="42119" y="901050"/>
                  </a:lnTo>
                  <a:cubicBezTo>
                    <a:pt x="18864" y="901057"/>
                    <a:pt x="7" y="882204"/>
                    <a:pt x="0" y="858938"/>
                  </a:cubicBezTo>
                  <a:cubicBezTo>
                    <a:pt x="0" y="857123"/>
                    <a:pt x="114" y="855301"/>
                    <a:pt x="348" y="853500"/>
                  </a:cubicBezTo>
                  <a:lnTo>
                    <a:pt x="110397" y="2947"/>
                  </a:lnTo>
                  <a:cubicBezTo>
                    <a:pt x="110598" y="1279"/>
                    <a:pt x="111997" y="20"/>
                    <a:pt x="113677" y="0"/>
                  </a:cubicBezTo>
                  <a:lnTo>
                    <a:pt x="333776" y="0"/>
                  </a:lnTo>
                  <a:cubicBezTo>
                    <a:pt x="335282" y="7"/>
                    <a:pt x="336601" y="1025"/>
                    <a:pt x="336989" y="2478"/>
                  </a:cubicBezTo>
                  <a:lnTo>
                    <a:pt x="582926" y="860733"/>
                  </a:lnTo>
                  <a:cubicBezTo>
                    <a:pt x="583442" y="862467"/>
                    <a:pt x="582458" y="864296"/>
                    <a:pt x="580724" y="864818"/>
                  </a:cubicBezTo>
                  <a:cubicBezTo>
                    <a:pt x="580724" y="864818"/>
                    <a:pt x="580717" y="864818"/>
                    <a:pt x="580717" y="864818"/>
                  </a:cubicBezTo>
                  <a:lnTo>
                    <a:pt x="483654" y="894889"/>
                  </a:lnTo>
                  <a:cubicBezTo>
                    <a:pt x="463365" y="901171"/>
                    <a:pt x="441623" y="891031"/>
                    <a:pt x="433382" y="871448"/>
                  </a:cubicBezTo>
                  <a:lnTo>
                    <a:pt x="245081" y="426884"/>
                  </a:lnTo>
                  <a:lnTo>
                    <a:pt x="141123" y="898438"/>
                  </a:lnTo>
                  <a:cubicBezTo>
                    <a:pt x="140795" y="900039"/>
                    <a:pt x="139335" y="901151"/>
                    <a:pt x="137709" y="901050"/>
                  </a:cubicBezTo>
                  <a:close/>
                  <a:moveTo>
                    <a:pt x="116623" y="6965"/>
                  </a:moveTo>
                  <a:lnTo>
                    <a:pt x="7243" y="854370"/>
                  </a:lnTo>
                  <a:cubicBezTo>
                    <a:pt x="4618" y="873759"/>
                    <a:pt x="18201" y="891607"/>
                    <a:pt x="37580" y="894233"/>
                  </a:cubicBezTo>
                  <a:cubicBezTo>
                    <a:pt x="39173" y="894447"/>
                    <a:pt x="40780" y="894554"/>
                    <a:pt x="42386" y="894554"/>
                  </a:cubicBezTo>
                  <a:lnTo>
                    <a:pt x="135232" y="894554"/>
                  </a:lnTo>
                  <a:lnTo>
                    <a:pt x="240662" y="416436"/>
                  </a:lnTo>
                  <a:lnTo>
                    <a:pt x="136035" y="169307"/>
                  </a:lnTo>
                  <a:cubicBezTo>
                    <a:pt x="135305" y="167646"/>
                    <a:pt x="136055" y="165711"/>
                    <a:pt x="137716" y="164981"/>
                  </a:cubicBezTo>
                  <a:cubicBezTo>
                    <a:pt x="137736" y="164974"/>
                    <a:pt x="137756" y="164961"/>
                    <a:pt x="137776" y="164954"/>
                  </a:cubicBezTo>
                  <a:cubicBezTo>
                    <a:pt x="139476" y="164244"/>
                    <a:pt x="141431" y="165021"/>
                    <a:pt x="142194" y="166695"/>
                  </a:cubicBezTo>
                  <a:lnTo>
                    <a:pt x="247222" y="414494"/>
                  </a:lnTo>
                  <a:lnTo>
                    <a:pt x="247222" y="414494"/>
                  </a:lnTo>
                  <a:lnTo>
                    <a:pt x="439608" y="868635"/>
                  </a:lnTo>
                  <a:cubicBezTo>
                    <a:pt x="446469" y="885077"/>
                    <a:pt x="464717" y="893576"/>
                    <a:pt x="481713" y="888258"/>
                  </a:cubicBezTo>
                  <a:lnTo>
                    <a:pt x="575429" y="859192"/>
                  </a:lnTo>
                  <a:lnTo>
                    <a:pt x="331232" y="6965"/>
                  </a:lnTo>
                  <a:close/>
                </a:path>
              </a:pathLst>
            </a:custGeom>
            <a:solidFill>
              <a:srgbClr val="0D274D"/>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6" name="Freeform 5">
              <a:extLst>
                <a:ext uri="{FF2B5EF4-FFF2-40B4-BE49-F238E27FC236}">
                  <a16:creationId xmlns:a16="http://schemas.microsoft.com/office/drawing/2014/main" id="{CEB62793-68F1-F829-F713-04E141E1364F}"/>
                </a:ext>
              </a:extLst>
            </p:cNvPr>
            <p:cNvSpPr/>
            <p:nvPr/>
          </p:nvSpPr>
          <p:spPr>
            <a:xfrm>
              <a:off x="5161442" y="3816995"/>
              <a:ext cx="259842" cy="872166"/>
            </a:xfrm>
            <a:custGeom>
              <a:avLst/>
              <a:gdLst>
                <a:gd name="connsiteX0" fmla="*/ 256478 w 259842"/>
                <a:gd name="connsiteY0" fmla="*/ 872162 h 872166"/>
                <a:gd name="connsiteX1" fmla="*/ 253265 w 259842"/>
                <a:gd name="connsiteY1" fmla="*/ 869751 h 872166"/>
                <a:gd name="connsiteX2" fmla="*/ 299 w 259842"/>
                <a:gd name="connsiteY2" fmla="*/ 4733 h 872166"/>
                <a:gd name="connsiteX3" fmla="*/ 1966 w 259842"/>
                <a:gd name="connsiteY3" fmla="*/ 299 h 872166"/>
                <a:gd name="connsiteX4" fmla="*/ 6397 w 259842"/>
                <a:gd name="connsiteY4" fmla="*/ 1966 h 872166"/>
                <a:gd name="connsiteX5" fmla="*/ 6658 w 259842"/>
                <a:gd name="connsiteY5" fmla="*/ 2857 h 872166"/>
                <a:gd name="connsiteX6" fmla="*/ 259691 w 259842"/>
                <a:gd name="connsiteY6" fmla="*/ 867876 h 872166"/>
                <a:gd name="connsiteX7" fmla="*/ 257542 w 259842"/>
                <a:gd name="connsiteY7" fmla="*/ 871988 h 872166"/>
                <a:gd name="connsiteX8" fmla="*/ 257415 w 259842"/>
                <a:gd name="connsiteY8" fmla="*/ 872028 h 872166"/>
                <a:gd name="connsiteX9" fmla="*/ 256478 w 259842"/>
                <a:gd name="connsiteY9" fmla="*/ 872162 h 87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842" h="872166">
                  <a:moveTo>
                    <a:pt x="256478" y="872162"/>
                  </a:moveTo>
                  <a:cubicBezTo>
                    <a:pt x="254992" y="872162"/>
                    <a:pt x="253680" y="871178"/>
                    <a:pt x="253265" y="869751"/>
                  </a:cubicBezTo>
                  <a:lnTo>
                    <a:pt x="299" y="4733"/>
                  </a:lnTo>
                  <a:cubicBezTo>
                    <a:pt x="-464" y="3045"/>
                    <a:pt x="286" y="1062"/>
                    <a:pt x="1966" y="299"/>
                  </a:cubicBezTo>
                  <a:cubicBezTo>
                    <a:pt x="3653" y="-465"/>
                    <a:pt x="5634" y="286"/>
                    <a:pt x="6397" y="1966"/>
                  </a:cubicBezTo>
                  <a:cubicBezTo>
                    <a:pt x="6524" y="2255"/>
                    <a:pt x="6611" y="2549"/>
                    <a:pt x="6658" y="2857"/>
                  </a:cubicBezTo>
                  <a:lnTo>
                    <a:pt x="259691" y="867876"/>
                  </a:lnTo>
                  <a:cubicBezTo>
                    <a:pt x="260234" y="869604"/>
                    <a:pt x="259276" y="871446"/>
                    <a:pt x="257542" y="871988"/>
                  </a:cubicBezTo>
                  <a:cubicBezTo>
                    <a:pt x="257502" y="872001"/>
                    <a:pt x="257455" y="872015"/>
                    <a:pt x="257415" y="872028"/>
                  </a:cubicBezTo>
                  <a:cubicBezTo>
                    <a:pt x="257114" y="872136"/>
                    <a:pt x="256793" y="872183"/>
                    <a:pt x="256478" y="872162"/>
                  </a:cubicBezTo>
                  <a:close/>
                </a:path>
              </a:pathLst>
            </a:custGeom>
            <a:solidFill>
              <a:srgbClr val="0D274D"/>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7" name="Freeform 6">
              <a:extLst>
                <a:ext uri="{FF2B5EF4-FFF2-40B4-BE49-F238E27FC236}">
                  <a16:creationId xmlns:a16="http://schemas.microsoft.com/office/drawing/2014/main" id="{62FD4649-0AE2-9B7E-ED6F-8E08D9AC4C22}"/>
                </a:ext>
              </a:extLst>
            </p:cNvPr>
            <p:cNvSpPr/>
            <p:nvPr/>
          </p:nvSpPr>
          <p:spPr>
            <a:xfrm>
              <a:off x="5140855" y="3814843"/>
              <a:ext cx="262288" cy="880694"/>
            </a:xfrm>
            <a:custGeom>
              <a:avLst/>
              <a:gdLst>
                <a:gd name="connsiteX0" fmla="*/ 258589 w 262288"/>
                <a:gd name="connsiteY0" fmla="*/ 880677 h 880694"/>
                <a:gd name="connsiteX1" fmla="*/ 255376 w 262288"/>
                <a:gd name="connsiteY1" fmla="*/ 878266 h 880694"/>
                <a:gd name="connsiteX2" fmla="*/ 134 w 262288"/>
                <a:gd name="connsiteY2" fmla="*/ 4272 h 880694"/>
                <a:gd name="connsiteX3" fmla="*/ 2410 w 262288"/>
                <a:gd name="connsiteY3" fmla="*/ 120 h 880694"/>
                <a:gd name="connsiteX4" fmla="*/ 6560 w 262288"/>
                <a:gd name="connsiteY4" fmla="*/ 2397 h 880694"/>
                <a:gd name="connsiteX5" fmla="*/ 262137 w 262288"/>
                <a:gd name="connsiteY5" fmla="*/ 876324 h 880694"/>
                <a:gd name="connsiteX6" fmla="*/ 259988 w 262288"/>
                <a:gd name="connsiteY6" fmla="*/ 880435 h 880694"/>
                <a:gd name="connsiteX7" fmla="*/ 259861 w 262288"/>
                <a:gd name="connsiteY7" fmla="*/ 880476 h 880694"/>
                <a:gd name="connsiteX8" fmla="*/ 258589 w 262288"/>
                <a:gd name="connsiteY8" fmla="*/ 880677 h 88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288" h="880694">
                  <a:moveTo>
                    <a:pt x="258589" y="880677"/>
                  </a:moveTo>
                  <a:cubicBezTo>
                    <a:pt x="257103" y="880677"/>
                    <a:pt x="255791" y="879692"/>
                    <a:pt x="255376" y="878266"/>
                  </a:cubicBezTo>
                  <a:lnTo>
                    <a:pt x="134" y="4272"/>
                  </a:lnTo>
                  <a:cubicBezTo>
                    <a:pt x="-382" y="2498"/>
                    <a:pt x="636" y="636"/>
                    <a:pt x="2410" y="120"/>
                  </a:cubicBezTo>
                  <a:cubicBezTo>
                    <a:pt x="4177" y="-362"/>
                    <a:pt x="6011" y="649"/>
                    <a:pt x="6560" y="2397"/>
                  </a:cubicBezTo>
                  <a:lnTo>
                    <a:pt x="262137" y="876324"/>
                  </a:lnTo>
                  <a:cubicBezTo>
                    <a:pt x="262679" y="878051"/>
                    <a:pt x="261722" y="879893"/>
                    <a:pt x="259988" y="880435"/>
                  </a:cubicBezTo>
                  <a:cubicBezTo>
                    <a:pt x="259948" y="880449"/>
                    <a:pt x="259908" y="880462"/>
                    <a:pt x="259861" y="880476"/>
                  </a:cubicBezTo>
                  <a:cubicBezTo>
                    <a:pt x="259466" y="880663"/>
                    <a:pt x="259024" y="880730"/>
                    <a:pt x="258589" y="880677"/>
                  </a:cubicBezTo>
                  <a:close/>
                </a:path>
              </a:pathLst>
            </a:custGeom>
            <a:solidFill>
              <a:srgbClr val="0D274D"/>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8" name="Freeform 7">
              <a:extLst>
                <a:ext uri="{FF2B5EF4-FFF2-40B4-BE49-F238E27FC236}">
                  <a16:creationId xmlns:a16="http://schemas.microsoft.com/office/drawing/2014/main" id="{AAE7290A-A926-FA33-F36F-565AF5A2B600}"/>
                </a:ext>
              </a:extLst>
            </p:cNvPr>
            <p:cNvSpPr/>
            <p:nvPr/>
          </p:nvSpPr>
          <p:spPr>
            <a:xfrm>
              <a:off x="5012057" y="3286348"/>
              <a:ext cx="154919" cy="191675"/>
            </a:xfrm>
            <a:custGeom>
              <a:avLst/>
              <a:gdLst>
                <a:gd name="connsiteX0" fmla="*/ 16607 w 154919"/>
                <a:gd name="connsiteY0" fmla="*/ 132338 h 191675"/>
                <a:gd name="connsiteX1" fmla="*/ 1278 w 154919"/>
                <a:gd name="connsiteY1" fmla="*/ 68982 h 191675"/>
                <a:gd name="connsiteX2" fmla="*/ 3219 w 154919"/>
                <a:gd name="connsiteY2" fmla="*/ 41523 h 191675"/>
                <a:gd name="connsiteX3" fmla="*/ 3219 w 154919"/>
                <a:gd name="connsiteY3" fmla="*/ 41523 h 191675"/>
                <a:gd name="connsiteX4" fmla="*/ 38229 w 154919"/>
                <a:gd name="connsiteY4" fmla="*/ 13395 h 191675"/>
                <a:gd name="connsiteX5" fmla="*/ 122440 w 154919"/>
                <a:gd name="connsiteY5" fmla="*/ 0 h 191675"/>
                <a:gd name="connsiteX6" fmla="*/ 144931 w 154919"/>
                <a:gd name="connsiteY6" fmla="*/ 43867 h 191675"/>
                <a:gd name="connsiteX7" fmla="*/ 144931 w 154919"/>
                <a:gd name="connsiteY7" fmla="*/ 68982 h 191675"/>
                <a:gd name="connsiteX8" fmla="*/ 154102 w 154919"/>
                <a:gd name="connsiteY8" fmla="*/ 83917 h 191675"/>
                <a:gd name="connsiteX9" fmla="*/ 150220 w 154919"/>
                <a:gd name="connsiteY9" fmla="*/ 92087 h 191675"/>
                <a:gd name="connsiteX10" fmla="*/ 145065 w 154919"/>
                <a:gd name="connsiteY10" fmla="*/ 92757 h 191675"/>
                <a:gd name="connsiteX11" fmla="*/ 145065 w 154919"/>
                <a:gd name="connsiteY11" fmla="*/ 95771 h 191675"/>
                <a:gd name="connsiteX12" fmla="*/ 90844 w 154919"/>
                <a:gd name="connsiteY12" fmla="*/ 150554 h 191675"/>
                <a:gd name="connsiteX13" fmla="*/ 90844 w 154919"/>
                <a:gd name="connsiteY13" fmla="*/ 191676 h 191675"/>
                <a:gd name="connsiteX14" fmla="*/ 15135 w 154919"/>
                <a:gd name="connsiteY14" fmla="*/ 171584 h 19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919" h="191675">
                  <a:moveTo>
                    <a:pt x="16607" y="132338"/>
                  </a:moveTo>
                  <a:lnTo>
                    <a:pt x="1278" y="68982"/>
                  </a:lnTo>
                  <a:cubicBezTo>
                    <a:pt x="-938" y="59847"/>
                    <a:pt x="-261" y="50250"/>
                    <a:pt x="3219" y="41523"/>
                  </a:cubicBezTo>
                  <a:lnTo>
                    <a:pt x="3219" y="41523"/>
                  </a:lnTo>
                  <a:cubicBezTo>
                    <a:pt x="9097" y="26615"/>
                    <a:pt x="22411" y="15919"/>
                    <a:pt x="38229" y="13395"/>
                  </a:cubicBezTo>
                  <a:lnTo>
                    <a:pt x="122440" y="0"/>
                  </a:lnTo>
                  <a:cubicBezTo>
                    <a:pt x="136484" y="10207"/>
                    <a:pt x="144838" y="26494"/>
                    <a:pt x="144931" y="43867"/>
                  </a:cubicBezTo>
                  <a:lnTo>
                    <a:pt x="144931" y="68982"/>
                  </a:lnTo>
                  <a:lnTo>
                    <a:pt x="154102" y="83917"/>
                  </a:lnTo>
                  <a:cubicBezTo>
                    <a:pt x="156043" y="87667"/>
                    <a:pt x="154437" y="92087"/>
                    <a:pt x="150220" y="92087"/>
                  </a:cubicBezTo>
                  <a:lnTo>
                    <a:pt x="145065" y="92757"/>
                  </a:lnTo>
                  <a:lnTo>
                    <a:pt x="145065" y="95771"/>
                  </a:lnTo>
                  <a:cubicBezTo>
                    <a:pt x="145179" y="125862"/>
                    <a:pt x="120920" y="150367"/>
                    <a:pt x="90844" y="150554"/>
                  </a:cubicBezTo>
                  <a:lnTo>
                    <a:pt x="90844" y="191676"/>
                  </a:lnTo>
                  <a:lnTo>
                    <a:pt x="15135" y="171584"/>
                  </a:lnTo>
                  <a:close/>
                </a:path>
              </a:pathLst>
            </a:custGeom>
            <a:solidFill>
              <a:srgbClr val="FFFFFF"/>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9" name="Freeform 8">
              <a:extLst>
                <a:ext uri="{FF2B5EF4-FFF2-40B4-BE49-F238E27FC236}">
                  <a16:creationId xmlns:a16="http://schemas.microsoft.com/office/drawing/2014/main" id="{5C47A50A-6E62-B793-4922-F601C958D591}"/>
                </a:ext>
              </a:extLst>
            </p:cNvPr>
            <p:cNvSpPr/>
            <p:nvPr/>
          </p:nvSpPr>
          <p:spPr>
            <a:xfrm>
              <a:off x="5008685" y="3283091"/>
              <a:ext cx="161587" cy="198883"/>
            </a:xfrm>
            <a:custGeom>
              <a:avLst/>
              <a:gdLst>
                <a:gd name="connsiteX0" fmla="*/ 94283 w 161587"/>
                <a:gd name="connsiteY0" fmla="*/ 198348 h 198883"/>
                <a:gd name="connsiteX1" fmla="*/ 93413 w 161587"/>
                <a:gd name="connsiteY1" fmla="*/ 198348 h 198883"/>
                <a:gd name="connsiteX2" fmla="*/ 17703 w 161587"/>
                <a:gd name="connsiteY2" fmla="*/ 178256 h 198883"/>
                <a:gd name="connsiteX3" fmla="*/ 15227 w 161587"/>
                <a:gd name="connsiteY3" fmla="*/ 174908 h 198883"/>
                <a:gd name="connsiteX4" fmla="*/ 16566 w 161587"/>
                <a:gd name="connsiteY4" fmla="*/ 136131 h 198883"/>
                <a:gd name="connsiteX5" fmla="*/ 1370 w 161587"/>
                <a:gd name="connsiteY5" fmla="*/ 73042 h 198883"/>
                <a:gd name="connsiteX6" fmla="*/ 3445 w 161587"/>
                <a:gd name="connsiteY6" fmla="*/ 43641 h 198883"/>
                <a:gd name="connsiteX7" fmla="*/ 41065 w 161587"/>
                <a:gd name="connsiteY7" fmla="*/ 13437 h 198883"/>
                <a:gd name="connsiteX8" fmla="*/ 125276 w 161587"/>
                <a:gd name="connsiteY8" fmla="*/ 42 h 198883"/>
                <a:gd name="connsiteX9" fmla="*/ 127753 w 161587"/>
                <a:gd name="connsiteY9" fmla="*/ 645 h 198883"/>
                <a:gd name="connsiteX10" fmla="*/ 151650 w 161587"/>
                <a:gd name="connsiteY10" fmla="*/ 47526 h 198883"/>
                <a:gd name="connsiteX11" fmla="*/ 151650 w 161587"/>
                <a:gd name="connsiteY11" fmla="*/ 71770 h 198883"/>
                <a:gd name="connsiteX12" fmla="*/ 160352 w 161587"/>
                <a:gd name="connsiteY12" fmla="*/ 85901 h 198883"/>
                <a:gd name="connsiteX13" fmla="*/ 160352 w 161587"/>
                <a:gd name="connsiteY13" fmla="*/ 95478 h 198883"/>
                <a:gd name="connsiteX14" fmla="*/ 153658 w 161587"/>
                <a:gd name="connsiteY14" fmla="*/ 99162 h 198883"/>
                <a:gd name="connsiteX15" fmla="*/ 151851 w 161587"/>
                <a:gd name="connsiteY15" fmla="*/ 99563 h 198883"/>
                <a:gd name="connsiteX16" fmla="*/ 97630 w 161587"/>
                <a:gd name="connsiteY16" fmla="*/ 157629 h 198883"/>
                <a:gd name="connsiteX17" fmla="*/ 97630 w 161587"/>
                <a:gd name="connsiteY17" fmla="*/ 195535 h 198883"/>
                <a:gd name="connsiteX18" fmla="*/ 94283 w 161587"/>
                <a:gd name="connsiteY18" fmla="*/ 198884 h 198883"/>
                <a:gd name="connsiteX19" fmla="*/ 21988 w 161587"/>
                <a:gd name="connsiteY19" fmla="*/ 172698 h 198883"/>
                <a:gd name="connsiteX20" fmla="*/ 90936 w 161587"/>
                <a:gd name="connsiteY20" fmla="*/ 190981 h 198883"/>
                <a:gd name="connsiteX21" fmla="*/ 90936 w 161587"/>
                <a:gd name="connsiteY21" fmla="*/ 154213 h 198883"/>
                <a:gd name="connsiteX22" fmla="*/ 94149 w 161587"/>
                <a:gd name="connsiteY22" fmla="*/ 150864 h 198883"/>
                <a:gd name="connsiteX23" fmla="*/ 94216 w 161587"/>
                <a:gd name="connsiteY23" fmla="*/ 150864 h 198883"/>
                <a:gd name="connsiteX24" fmla="*/ 145157 w 161587"/>
                <a:gd name="connsiteY24" fmla="*/ 99430 h 198883"/>
                <a:gd name="connsiteX25" fmla="*/ 145157 w 161587"/>
                <a:gd name="connsiteY25" fmla="*/ 96349 h 198883"/>
                <a:gd name="connsiteX26" fmla="*/ 148035 w 161587"/>
                <a:gd name="connsiteY26" fmla="*/ 93000 h 198883"/>
                <a:gd name="connsiteX27" fmla="*/ 153190 w 161587"/>
                <a:gd name="connsiteY27" fmla="*/ 92330 h 198883"/>
                <a:gd name="connsiteX28" fmla="*/ 154729 w 161587"/>
                <a:gd name="connsiteY28" fmla="*/ 91795 h 198883"/>
                <a:gd name="connsiteX29" fmla="*/ 154729 w 161587"/>
                <a:gd name="connsiteY29" fmla="*/ 88915 h 198883"/>
                <a:gd name="connsiteX30" fmla="*/ 145693 w 161587"/>
                <a:gd name="connsiteY30" fmla="*/ 73913 h 198883"/>
                <a:gd name="connsiteX31" fmla="*/ 145157 w 161587"/>
                <a:gd name="connsiteY31" fmla="*/ 72172 h 198883"/>
                <a:gd name="connsiteX32" fmla="*/ 145157 w 161587"/>
                <a:gd name="connsiteY32" fmla="*/ 46990 h 198883"/>
                <a:gd name="connsiteX33" fmla="*/ 125075 w 161587"/>
                <a:gd name="connsiteY33" fmla="*/ 6806 h 198883"/>
                <a:gd name="connsiteX34" fmla="*/ 42270 w 161587"/>
                <a:gd name="connsiteY34" fmla="*/ 20201 h 198883"/>
                <a:gd name="connsiteX35" fmla="*/ 7374 w 161587"/>
                <a:gd name="connsiteY35" fmla="*/ 68589 h 198883"/>
                <a:gd name="connsiteX36" fmla="*/ 7997 w 161587"/>
                <a:gd name="connsiteY36" fmla="*/ 71703 h 198883"/>
                <a:gd name="connsiteX37" fmla="*/ 23326 w 161587"/>
                <a:gd name="connsiteY37" fmla="*/ 135193 h 198883"/>
                <a:gd name="connsiteX38" fmla="*/ 23326 w 161587"/>
                <a:gd name="connsiteY38" fmla="*/ 136064 h 19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1587" h="198883">
                  <a:moveTo>
                    <a:pt x="94283" y="198348"/>
                  </a:moveTo>
                  <a:lnTo>
                    <a:pt x="93413" y="198348"/>
                  </a:lnTo>
                  <a:lnTo>
                    <a:pt x="17703" y="178256"/>
                  </a:lnTo>
                  <a:cubicBezTo>
                    <a:pt x="16184" y="177875"/>
                    <a:pt x="15146" y="176475"/>
                    <a:pt x="15227" y="174908"/>
                  </a:cubicBezTo>
                  <a:lnTo>
                    <a:pt x="16566" y="136131"/>
                  </a:lnTo>
                  <a:lnTo>
                    <a:pt x="1370" y="73042"/>
                  </a:lnTo>
                  <a:cubicBezTo>
                    <a:pt x="-1006" y="63264"/>
                    <a:pt x="-277" y="52991"/>
                    <a:pt x="3445" y="43641"/>
                  </a:cubicBezTo>
                  <a:cubicBezTo>
                    <a:pt x="9818" y="27668"/>
                    <a:pt x="24096" y="16203"/>
                    <a:pt x="41065" y="13437"/>
                  </a:cubicBezTo>
                  <a:lnTo>
                    <a:pt x="125276" y="42"/>
                  </a:lnTo>
                  <a:cubicBezTo>
                    <a:pt x="126146" y="-99"/>
                    <a:pt x="127043" y="116"/>
                    <a:pt x="127753" y="645"/>
                  </a:cubicBezTo>
                  <a:cubicBezTo>
                    <a:pt x="142721" y="11575"/>
                    <a:pt x="151597" y="28988"/>
                    <a:pt x="151650" y="47526"/>
                  </a:cubicBezTo>
                  <a:lnTo>
                    <a:pt x="151650" y="71770"/>
                  </a:lnTo>
                  <a:lnTo>
                    <a:pt x="160352" y="85901"/>
                  </a:lnTo>
                  <a:cubicBezTo>
                    <a:pt x="161999" y="88881"/>
                    <a:pt x="161999" y="92498"/>
                    <a:pt x="160352" y="95478"/>
                  </a:cubicBezTo>
                  <a:cubicBezTo>
                    <a:pt x="158913" y="97789"/>
                    <a:pt x="156376" y="99182"/>
                    <a:pt x="153658" y="99162"/>
                  </a:cubicBezTo>
                  <a:lnTo>
                    <a:pt x="151851" y="99563"/>
                  </a:lnTo>
                  <a:cubicBezTo>
                    <a:pt x="152052" y="130250"/>
                    <a:pt x="128248" y="155747"/>
                    <a:pt x="97630" y="157629"/>
                  </a:cubicBezTo>
                  <a:lnTo>
                    <a:pt x="97630" y="195535"/>
                  </a:lnTo>
                  <a:cubicBezTo>
                    <a:pt x="97563" y="197357"/>
                    <a:pt x="96103" y="198817"/>
                    <a:pt x="94283" y="198884"/>
                  </a:cubicBezTo>
                  <a:close/>
                  <a:moveTo>
                    <a:pt x="21988" y="172698"/>
                  </a:moveTo>
                  <a:lnTo>
                    <a:pt x="90936" y="190981"/>
                  </a:lnTo>
                  <a:lnTo>
                    <a:pt x="90936" y="154213"/>
                  </a:lnTo>
                  <a:cubicBezTo>
                    <a:pt x="90902" y="152398"/>
                    <a:pt x="92335" y="150905"/>
                    <a:pt x="94149" y="150864"/>
                  </a:cubicBezTo>
                  <a:cubicBezTo>
                    <a:pt x="94169" y="150864"/>
                    <a:pt x="94196" y="150864"/>
                    <a:pt x="94216" y="150864"/>
                  </a:cubicBezTo>
                  <a:cubicBezTo>
                    <a:pt x="122471" y="150717"/>
                    <a:pt x="145271" y="127699"/>
                    <a:pt x="145157" y="99430"/>
                  </a:cubicBezTo>
                  <a:lnTo>
                    <a:pt x="145157" y="96349"/>
                  </a:lnTo>
                  <a:cubicBezTo>
                    <a:pt x="145144" y="94668"/>
                    <a:pt x="146375" y="93235"/>
                    <a:pt x="148035" y="93000"/>
                  </a:cubicBezTo>
                  <a:lnTo>
                    <a:pt x="153190" y="92330"/>
                  </a:lnTo>
                  <a:cubicBezTo>
                    <a:pt x="154462" y="92330"/>
                    <a:pt x="154663" y="91929"/>
                    <a:pt x="154729" y="91795"/>
                  </a:cubicBezTo>
                  <a:cubicBezTo>
                    <a:pt x="155191" y="90891"/>
                    <a:pt x="155191" y="89819"/>
                    <a:pt x="154729" y="88915"/>
                  </a:cubicBezTo>
                  <a:lnTo>
                    <a:pt x="145693" y="73913"/>
                  </a:lnTo>
                  <a:cubicBezTo>
                    <a:pt x="145338" y="73404"/>
                    <a:pt x="145150" y="72795"/>
                    <a:pt x="145157" y="72172"/>
                  </a:cubicBezTo>
                  <a:lnTo>
                    <a:pt x="145157" y="46990"/>
                  </a:lnTo>
                  <a:cubicBezTo>
                    <a:pt x="144943" y="31231"/>
                    <a:pt x="137546" y="16430"/>
                    <a:pt x="125075" y="6806"/>
                  </a:cubicBezTo>
                  <a:lnTo>
                    <a:pt x="42270" y="20201"/>
                  </a:lnTo>
                  <a:cubicBezTo>
                    <a:pt x="19276" y="23925"/>
                    <a:pt x="3653" y="45583"/>
                    <a:pt x="7374" y="68589"/>
                  </a:cubicBezTo>
                  <a:cubicBezTo>
                    <a:pt x="7542" y="69633"/>
                    <a:pt x="7749" y="70671"/>
                    <a:pt x="7997" y="71703"/>
                  </a:cubicBezTo>
                  <a:lnTo>
                    <a:pt x="23326" y="135193"/>
                  </a:lnTo>
                  <a:cubicBezTo>
                    <a:pt x="23360" y="135481"/>
                    <a:pt x="23360" y="135776"/>
                    <a:pt x="23326" y="136064"/>
                  </a:cubicBezTo>
                  <a:close/>
                </a:path>
              </a:pathLst>
            </a:custGeom>
            <a:solidFill>
              <a:srgbClr val="0D274D"/>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10" name="Freeform 9">
              <a:extLst>
                <a:ext uri="{FF2B5EF4-FFF2-40B4-BE49-F238E27FC236}">
                  <a16:creationId xmlns:a16="http://schemas.microsoft.com/office/drawing/2014/main" id="{F1AC579E-DE71-B70F-6C0E-813C51AB92AD}"/>
                </a:ext>
              </a:extLst>
            </p:cNvPr>
            <p:cNvSpPr/>
            <p:nvPr/>
          </p:nvSpPr>
          <p:spPr>
            <a:xfrm>
              <a:off x="5366041" y="4708512"/>
              <a:ext cx="266889" cy="119010"/>
            </a:xfrm>
            <a:custGeom>
              <a:avLst/>
              <a:gdLst>
                <a:gd name="connsiteX0" fmla="*/ 93582 w 266889"/>
                <a:gd name="connsiteY0" fmla="*/ 0 h 119010"/>
                <a:gd name="connsiteX1" fmla="*/ 100879 w 266889"/>
                <a:gd name="connsiteY1" fmla="*/ 22704 h 119010"/>
                <a:gd name="connsiteX2" fmla="*/ 119622 w 266889"/>
                <a:gd name="connsiteY2" fmla="*/ 35429 h 119010"/>
                <a:gd name="connsiteX3" fmla="*/ 191515 w 266889"/>
                <a:gd name="connsiteY3" fmla="*/ 31142 h 119010"/>
                <a:gd name="connsiteX4" fmla="*/ 211597 w 266889"/>
                <a:gd name="connsiteY4" fmla="*/ 29937 h 119010"/>
                <a:gd name="connsiteX5" fmla="*/ 247812 w 266889"/>
                <a:gd name="connsiteY5" fmla="*/ 27794 h 119010"/>
                <a:gd name="connsiteX6" fmla="*/ 259325 w 266889"/>
                <a:gd name="connsiteY6" fmla="*/ 30941 h 119010"/>
                <a:gd name="connsiteX7" fmla="*/ 266890 w 266889"/>
                <a:gd name="connsiteY7" fmla="*/ 42059 h 119010"/>
                <a:gd name="connsiteX8" fmla="*/ 266890 w 266889"/>
                <a:gd name="connsiteY8" fmla="*/ 42059 h 119010"/>
                <a:gd name="connsiteX9" fmla="*/ 28583 w 266889"/>
                <a:gd name="connsiteY9" fmla="*/ 119011 h 119010"/>
                <a:gd name="connsiteX10" fmla="*/ 28115 w 266889"/>
                <a:gd name="connsiteY10" fmla="*/ 117738 h 119010"/>
                <a:gd name="connsiteX11" fmla="*/ 17806 w 266889"/>
                <a:gd name="connsiteY11" fmla="*/ 85859 h 119010"/>
                <a:gd name="connsiteX12" fmla="*/ 0 w 266889"/>
                <a:gd name="connsiteY12" fmla="*/ 31343 h 11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889" h="119010">
                  <a:moveTo>
                    <a:pt x="93582" y="0"/>
                  </a:moveTo>
                  <a:lnTo>
                    <a:pt x="100879" y="22704"/>
                  </a:lnTo>
                  <a:cubicBezTo>
                    <a:pt x="103489" y="30727"/>
                    <a:pt x="111201" y="35964"/>
                    <a:pt x="119622" y="35429"/>
                  </a:cubicBezTo>
                  <a:lnTo>
                    <a:pt x="191515" y="31142"/>
                  </a:lnTo>
                  <a:lnTo>
                    <a:pt x="211597" y="29937"/>
                  </a:lnTo>
                  <a:lnTo>
                    <a:pt x="247812" y="27794"/>
                  </a:lnTo>
                  <a:cubicBezTo>
                    <a:pt x="251889" y="27559"/>
                    <a:pt x="255932" y="28664"/>
                    <a:pt x="259325" y="30941"/>
                  </a:cubicBezTo>
                  <a:cubicBezTo>
                    <a:pt x="263148" y="33567"/>
                    <a:pt x="265845" y="37538"/>
                    <a:pt x="266890" y="42059"/>
                  </a:cubicBezTo>
                  <a:lnTo>
                    <a:pt x="266890" y="42059"/>
                  </a:lnTo>
                  <a:lnTo>
                    <a:pt x="28583" y="119011"/>
                  </a:lnTo>
                  <a:cubicBezTo>
                    <a:pt x="28583" y="118609"/>
                    <a:pt x="28583" y="118207"/>
                    <a:pt x="28115" y="117738"/>
                  </a:cubicBezTo>
                  <a:lnTo>
                    <a:pt x="17806" y="85859"/>
                  </a:lnTo>
                  <a:lnTo>
                    <a:pt x="0" y="31343"/>
                  </a:lnTo>
                  <a:close/>
                </a:path>
              </a:pathLst>
            </a:custGeom>
            <a:solidFill>
              <a:srgbClr val="FFFFFF"/>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11" name="Freeform 10">
              <a:extLst>
                <a:ext uri="{FF2B5EF4-FFF2-40B4-BE49-F238E27FC236}">
                  <a16:creationId xmlns:a16="http://schemas.microsoft.com/office/drawing/2014/main" id="{BD94AFA4-4059-7A4A-A269-C39BB5F73B08}"/>
                </a:ext>
              </a:extLst>
            </p:cNvPr>
            <p:cNvSpPr/>
            <p:nvPr/>
          </p:nvSpPr>
          <p:spPr>
            <a:xfrm>
              <a:off x="5362932" y="4705088"/>
              <a:ext cx="273237" cy="125850"/>
            </a:xfrm>
            <a:custGeom>
              <a:avLst/>
              <a:gdLst>
                <a:gd name="connsiteX0" fmla="*/ 31894 w 273237"/>
                <a:gd name="connsiteY0" fmla="*/ 125850 h 125850"/>
                <a:gd name="connsiteX1" fmla="*/ 28815 w 273237"/>
                <a:gd name="connsiteY1" fmla="*/ 123774 h 125850"/>
                <a:gd name="connsiteX2" fmla="*/ 28212 w 273237"/>
                <a:gd name="connsiteY2" fmla="*/ 122300 h 125850"/>
                <a:gd name="connsiteX3" fmla="*/ 164 w 273237"/>
                <a:gd name="connsiteY3" fmla="*/ 35839 h 125850"/>
                <a:gd name="connsiteX4" fmla="*/ 2306 w 273237"/>
                <a:gd name="connsiteY4" fmla="*/ 31619 h 125850"/>
                <a:gd name="connsiteX5" fmla="*/ 95621 w 273237"/>
                <a:gd name="connsiteY5" fmla="*/ 276 h 125850"/>
                <a:gd name="connsiteX6" fmla="*/ 98164 w 273237"/>
                <a:gd name="connsiteY6" fmla="*/ 276 h 125850"/>
                <a:gd name="connsiteX7" fmla="*/ 99838 w 273237"/>
                <a:gd name="connsiteY7" fmla="*/ 2285 h 125850"/>
                <a:gd name="connsiteX8" fmla="*/ 107201 w 273237"/>
                <a:gd name="connsiteY8" fmla="*/ 24922 h 125850"/>
                <a:gd name="connsiteX9" fmla="*/ 122531 w 273237"/>
                <a:gd name="connsiteY9" fmla="*/ 35370 h 125850"/>
                <a:gd name="connsiteX10" fmla="*/ 250855 w 273237"/>
                <a:gd name="connsiteY10" fmla="*/ 27735 h 125850"/>
                <a:gd name="connsiteX11" fmla="*/ 264243 w 273237"/>
                <a:gd name="connsiteY11" fmla="*/ 31485 h 125850"/>
                <a:gd name="connsiteX12" fmla="*/ 273212 w 273237"/>
                <a:gd name="connsiteY12" fmla="*/ 44880 h 125850"/>
                <a:gd name="connsiteX13" fmla="*/ 273212 w 273237"/>
                <a:gd name="connsiteY13" fmla="*/ 45616 h 125850"/>
                <a:gd name="connsiteX14" fmla="*/ 270870 w 273237"/>
                <a:gd name="connsiteY14" fmla="*/ 48831 h 125850"/>
                <a:gd name="connsiteX15" fmla="*/ 32563 w 273237"/>
                <a:gd name="connsiteY15" fmla="*/ 125850 h 125850"/>
                <a:gd name="connsiteX16" fmla="*/ 7528 w 273237"/>
                <a:gd name="connsiteY16" fmla="*/ 36910 h 125850"/>
                <a:gd name="connsiteX17" fmla="*/ 34304 w 273237"/>
                <a:gd name="connsiteY17" fmla="*/ 118282 h 125850"/>
                <a:gd name="connsiteX18" fmla="*/ 265983 w 273237"/>
                <a:gd name="connsiteY18" fmla="*/ 43273 h 125850"/>
                <a:gd name="connsiteX19" fmla="*/ 260694 w 273237"/>
                <a:gd name="connsiteY19" fmla="*/ 36977 h 125850"/>
                <a:gd name="connsiteX20" fmla="*/ 251323 w 273237"/>
                <a:gd name="connsiteY20" fmla="*/ 34432 h 125850"/>
                <a:gd name="connsiteX21" fmla="*/ 122932 w 273237"/>
                <a:gd name="connsiteY21" fmla="*/ 42067 h 125850"/>
                <a:gd name="connsiteX22" fmla="*/ 100842 w 273237"/>
                <a:gd name="connsiteY22" fmla="*/ 26998 h 125850"/>
                <a:gd name="connsiteX23" fmla="*/ 94550 w 273237"/>
                <a:gd name="connsiteY23" fmla="*/ 7509 h 12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3237" h="125850">
                  <a:moveTo>
                    <a:pt x="31894" y="125850"/>
                  </a:moveTo>
                  <a:cubicBezTo>
                    <a:pt x="30535" y="125863"/>
                    <a:pt x="29310" y="125039"/>
                    <a:pt x="28815" y="123774"/>
                  </a:cubicBezTo>
                  <a:cubicBezTo>
                    <a:pt x="28815" y="123171"/>
                    <a:pt x="28346" y="122702"/>
                    <a:pt x="28212" y="122300"/>
                  </a:cubicBezTo>
                  <a:lnTo>
                    <a:pt x="164" y="35839"/>
                  </a:lnTo>
                  <a:cubicBezTo>
                    <a:pt x="-405" y="34084"/>
                    <a:pt x="552" y="32195"/>
                    <a:pt x="2306" y="31619"/>
                  </a:cubicBezTo>
                  <a:lnTo>
                    <a:pt x="95621" y="276"/>
                  </a:lnTo>
                  <a:cubicBezTo>
                    <a:pt x="96430" y="-92"/>
                    <a:pt x="97354" y="-92"/>
                    <a:pt x="98164" y="276"/>
                  </a:cubicBezTo>
                  <a:cubicBezTo>
                    <a:pt x="98974" y="692"/>
                    <a:pt x="99577" y="1415"/>
                    <a:pt x="99838" y="2285"/>
                  </a:cubicBezTo>
                  <a:lnTo>
                    <a:pt x="107201" y="24922"/>
                  </a:lnTo>
                  <a:cubicBezTo>
                    <a:pt x="109310" y="31512"/>
                    <a:pt x="115629" y="35819"/>
                    <a:pt x="122531" y="35370"/>
                  </a:cubicBezTo>
                  <a:lnTo>
                    <a:pt x="250855" y="27735"/>
                  </a:lnTo>
                  <a:cubicBezTo>
                    <a:pt x="255607" y="27467"/>
                    <a:pt x="260320" y="28786"/>
                    <a:pt x="264243" y="31485"/>
                  </a:cubicBezTo>
                  <a:cubicBezTo>
                    <a:pt x="268808" y="34667"/>
                    <a:pt x="272007" y="39449"/>
                    <a:pt x="273212" y="44880"/>
                  </a:cubicBezTo>
                  <a:cubicBezTo>
                    <a:pt x="273246" y="45121"/>
                    <a:pt x="273246" y="45369"/>
                    <a:pt x="273212" y="45616"/>
                  </a:cubicBezTo>
                  <a:cubicBezTo>
                    <a:pt x="273219" y="47083"/>
                    <a:pt x="272268" y="48389"/>
                    <a:pt x="270870" y="48831"/>
                  </a:cubicBezTo>
                  <a:lnTo>
                    <a:pt x="32563" y="125850"/>
                  </a:lnTo>
                  <a:close/>
                  <a:moveTo>
                    <a:pt x="7528" y="36910"/>
                  </a:moveTo>
                  <a:lnTo>
                    <a:pt x="34304" y="118282"/>
                  </a:lnTo>
                  <a:lnTo>
                    <a:pt x="265983" y="43273"/>
                  </a:lnTo>
                  <a:cubicBezTo>
                    <a:pt x="264838" y="40728"/>
                    <a:pt x="263004" y="38544"/>
                    <a:pt x="260694" y="36977"/>
                  </a:cubicBezTo>
                  <a:cubicBezTo>
                    <a:pt x="257944" y="35095"/>
                    <a:pt x="254643" y="34204"/>
                    <a:pt x="251323" y="34432"/>
                  </a:cubicBezTo>
                  <a:lnTo>
                    <a:pt x="122932" y="42067"/>
                  </a:lnTo>
                  <a:cubicBezTo>
                    <a:pt x="112978" y="42750"/>
                    <a:pt x="103848" y="36522"/>
                    <a:pt x="100842" y="26998"/>
                  </a:cubicBezTo>
                  <a:lnTo>
                    <a:pt x="94550" y="7509"/>
                  </a:lnTo>
                  <a:close/>
                </a:path>
              </a:pathLst>
            </a:custGeom>
            <a:solidFill>
              <a:srgbClr val="0D274D"/>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12" name="Freeform 11">
              <a:extLst>
                <a:ext uri="{FF2B5EF4-FFF2-40B4-BE49-F238E27FC236}">
                  <a16:creationId xmlns:a16="http://schemas.microsoft.com/office/drawing/2014/main" id="{F3ED14F1-384E-FFCC-5F46-DAA798EDBB99}"/>
                </a:ext>
              </a:extLst>
            </p:cNvPr>
            <p:cNvSpPr/>
            <p:nvPr/>
          </p:nvSpPr>
          <p:spPr>
            <a:xfrm>
              <a:off x="5394826" y="4750638"/>
              <a:ext cx="238695" cy="88506"/>
            </a:xfrm>
            <a:custGeom>
              <a:avLst/>
              <a:gdLst>
                <a:gd name="connsiteX0" fmla="*/ 0 w 238695"/>
                <a:gd name="connsiteY0" fmla="*/ 76952 h 88506"/>
                <a:gd name="connsiteX1" fmla="*/ 22827 w 238695"/>
                <a:gd name="connsiteY1" fmla="*/ 87600 h 88506"/>
                <a:gd name="connsiteX2" fmla="*/ 225387 w 238695"/>
                <a:gd name="connsiteY2" fmla="*/ 21900 h 88506"/>
                <a:gd name="connsiteX3" fmla="*/ 238307 w 238695"/>
                <a:gd name="connsiteY3" fmla="*/ 0 h 88506"/>
              </a:gdLst>
              <a:ahLst/>
              <a:cxnLst>
                <a:cxn ang="0">
                  <a:pos x="connsiteX0" y="connsiteY0"/>
                </a:cxn>
                <a:cxn ang="0">
                  <a:pos x="connsiteX1" y="connsiteY1"/>
                </a:cxn>
                <a:cxn ang="0">
                  <a:pos x="connsiteX2" y="connsiteY2"/>
                </a:cxn>
                <a:cxn ang="0">
                  <a:pos x="connsiteX3" y="connsiteY3"/>
                </a:cxn>
              </a:cxnLst>
              <a:rect l="l" t="t" r="r" b="b"/>
              <a:pathLst>
                <a:path w="238695" h="88506">
                  <a:moveTo>
                    <a:pt x="0" y="76952"/>
                  </a:moveTo>
                  <a:cubicBezTo>
                    <a:pt x="3635" y="85946"/>
                    <a:pt x="13602" y="90594"/>
                    <a:pt x="22827" y="87600"/>
                  </a:cubicBezTo>
                  <a:lnTo>
                    <a:pt x="225387" y="21900"/>
                  </a:lnTo>
                  <a:cubicBezTo>
                    <a:pt x="234678" y="19000"/>
                    <a:pt x="240261" y="9537"/>
                    <a:pt x="238307" y="0"/>
                  </a:cubicBezTo>
                  <a:close/>
                </a:path>
              </a:pathLst>
            </a:custGeom>
            <a:solidFill>
              <a:srgbClr val="0D274D"/>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13" name="Freeform 12">
              <a:extLst>
                <a:ext uri="{FF2B5EF4-FFF2-40B4-BE49-F238E27FC236}">
                  <a16:creationId xmlns:a16="http://schemas.microsoft.com/office/drawing/2014/main" id="{B59AE050-0EB1-DB29-B381-A078DA056A7B}"/>
                </a:ext>
              </a:extLst>
            </p:cNvPr>
            <p:cNvSpPr/>
            <p:nvPr/>
          </p:nvSpPr>
          <p:spPr>
            <a:xfrm>
              <a:off x="5391646" y="4747465"/>
              <a:ext cx="245364" cy="95003"/>
            </a:xfrm>
            <a:custGeom>
              <a:avLst/>
              <a:gdLst>
                <a:gd name="connsiteX0" fmla="*/ 20383 w 245364"/>
                <a:gd name="connsiteY0" fmla="*/ 94992 h 95003"/>
                <a:gd name="connsiteX1" fmla="*/ 301 w 245364"/>
                <a:gd name="connsiteY1" fmla="*/ 81598 h 95003"/>
                <a:gd name="connsiteX2" fmla="*/ 301 w 245364"/>
                <a:gd name="connsiteY2" fmla="*/ 78919 h 95003"/>
                <a:gd name="connsiteX3" fmla="*/ 2309 w 245364"/>
                <a:gd name="connsiteY3" fmla="*/ 77111 h 95003"/>
                <a:gd name="connsiteX4" fmla="*/ 240616 w 245364"/>
                <a:gd name="connsiteY4" fmla="*/ 159 h 95003"/>
                <a:gd name="connsiteX5" fmla="*/ 244820 w 245364"/>
                <a:gd name="connsiteY5" fmla="*/ 2336 h 95003"/>
                <a:gd name="connsiteX6" fmla="*/ 244900 w 245364"/>
                <a:gd name="connsiteY6" fmla="*/ 2637 h 95003"/>
                <a:gd name="connsiteX7" fmla="*/ 229772 w 245364"/>
                <a:gd name="connsiteY7" fmla="*/ 28421 h 95003"/>
                <a:gd name="connsiteX8" fmla="*/ 27144 w 245364"/>
                <a:gd name="connsiteY8" fmla="*/ 94188 h 95003"/>
                <a:gd name="connsiteX9" fmla="*/ 20383 w 245364"/>
                <a:gd name="connsiteY9" fmla="*/ 94992 h 95003"/>
                <a:gd name="connsiteX10" fmla="*/ 8066 w 245364"/>
                <a:gd name="connsiteY10" fmla="*/ 82066 h 95003"/>
                <a:gd name="connsiteX11" fmla="*/ 25002 w 245364"/>
                <a:gd name="connsiteY11" fmla="*/ 87625 h 95003"/>
                <a:gd name="connsiteX12" fmla="*/ 227563 w 245364"/>
                <a:gd name="connsiteY12" fmla="*/ 21858 h 95003"/>
                <a:gd name="connsiteX13" fmla="*/ 238608 w 245364"/>
                <a:gd name="connsiteY13" fmla="*/ 7593 h 9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5364" h="95003">
                  <a:moveTo>
                    <a:pt x="20383" y="94992"/>
                  </a:moveTo>
                  <a:cubicBezTo>
                    <a:pt x="11601" y="94992"/>
                    <a:pt x="3682" y="89708"/>
                    <a:pt x="301" y="81598"/>
                  </a:cubicBezTo>
                  <a:cubicBezTo>
                    <a:pt x="-100" y="80747"/>
                    <a:pt x="-100" y="79769"/>
                    <a:pt x="301" y="78919"/>
                  </a:cubicBezTo>
                  <a:cubicBezTo>
                    <a:pt x="689" y="78061"/>
                    <a:pt x="1413" y="77405"/>
                    <a:pt x="2309" y="77111"/>
                  </a:cubicBezTo>
                  <a:lnTo>
                    <a:pt x="240616" y="159"/>
                  </a:lnTo>
                  <a:cubicBezTo>
                    <a:pt x="242376" y="-403"/>
                    <a:pt x="244257" y="574"/>
                    <a:pt x="244820" y="2336"/>
                  </a:cubicBezTo>
                  <a:cubicBezTo>
                    <a:pt x="244853" y="2436"/>
                    <a:pt x="244880" y="2536"/>
                    <a:pt x="244900" y="2637"/>
                  </a:cubicBezTo>
                  <a:cubicBezTo>
                    <a:pt x="247216" y="13841"/>
                    <a:pt x="240676" y="24979"/>
                    <a:pt x="229772" y="28421"/>
                  </a:cubicBezTo>
                  <a:lnTo>
                    <a:pt x="27144" y="94188"/>
                  </a:lnTo>
                  <a:cubicBezTo>
                    <a:pt x="24942" y="94791"/>
                    <a:pt x="22666" y="95066"/>
                    <a:pt x="20383" y="94992"/>
                  </a:cubicBezTo>
                  <a:close/>
                  <a:moveTo>
                    <a:pt x="8066" y="82066"/>
                  </a:moveTo>
                  <a:cubicBezTo>
                    <a:pt x="11922" y="87384"/>
                    <a:pt x="18750" y="89628"/>
                    <a:pt x="25002" y="87625"/>
                  </a:cubicBezTo>
                  <a:lnTo>
                    <a:pt x="227563" y="21858"/>
                  </a:lnTo>
                  <a:cubicBezTo>
                    <a:pt x="233848" y="19862"/>
                    <a:pt x="238246" y="14183"/>
                    <a:pt x="238608" y="7593"/>
                  </a:cubicBezTo>
                  <a:close/>
                </a:path>
              </a:pathLst>
            </a:custGeom>
            <a:solidFill>
              <a:srgbClr val="0D274D"/>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14" name="Freeform 13">
              <a:extLst>
                <a:ext uri="{FF2B5EF4-FFF2-40B4-BE49-F238E27FC236}">
                  <a16:creationId xmlns:a16="http://schemas.microsoft.com/office/drawing/2014/main" id="{0B75D91A-291E-8C25-EF88-2C67AB72A86B}"/>
                </a:ext>
              </a:extLst>
            </p:cNvPr>
            <p:cNvSpPr/>
            <p:nvPr/>
          </p:nvSpPr>
          <p:spPr>
            <a:xfrm>
              <a:off x="4889027" y="4745481"/>
              <a:ext cx="249954" cy="94900"/>
            </a:xfrm>
            <a:custGeom>
              <a:avLst/>
              <a:gdLst>
                <a:gd name="connsiteX0" fmla="*/ 248013 w 249954"/>
                <a:gd name="connsiteY0" fmla="*/ 88337 h 94900"/>
                <a:gd name="connsiteX1" fmla="*/ 239444 w 249954"/>
                <a:gd name="connsiteY1" fmla="*/ 81640 h 94900"/>
                <a:gd name="connsiteX2" fmla="*/ 205974 w 249954"/>
                <a:gd name="connsiteY2" fmla="*/ 71862 h 94900"/>
                <a:gd name="connsiteX3" fmla="*/ 187365 w 249954"/>
                <a:gd name="connsiteY3" fmla="*/ 66370 h 94900"/>
                <a:gd name="connsiteX4" fmla="*/ 121496 w 249954"/>
                <a:gd name="connsiteY4" fmla="*/ 46881 h 94900"/>
                <a:gd name="connsiteX5" fmla="*/ 111321 w 249954"/>
                <a:gd name="connsiteY5" fmla="*/ 28731 h 94900"/>
                <a:gd name="connsiteX6" fmla="*/ 115471 w 249954"/>
                <a:gd name="connsiteY6" fmla="*/ 0 h 94900"/>
                <a:gd name="connsiteX7" fmla="*/ 21086 w 249954"/>
                <a:gd name="connsiteY7" fmla="*/ 0 h 94900"/>
                <a:gd name="connsiteX8" fmla="*/ 6694 w 249954"/>
                <a:gd name="connsiteY8" fmla="*/ 61414 h 94900"/>
                <a:gd name="connsiteX9" fmla="*/ 0 w 249954"/>
                <a:gd name="connsiteY9" fmla="*/ 94900 h 94900"/>
                <a:gd name="connsiteX10" fmla="*/ 249954 w 249954"/>
                <a:gd name="connsiteY10" fmla="*/ 94900 h 94900"/>
                <a:gd name="connsiteX11" fmla="*/ 248013 w 249954"/>
                <a:gd name="connsiteY11" fmla="*/ 88337 h 9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954" h="94900">
                  <a:moveTo>
                    <a:pt x="248013" y="88337"/>
                  </a:moveTo>
                  <a:cubicBezTo>
                    <a:pt x="246165" y="85048"/>
                    <a:pt x="243079" y="82637"/>
                    <a:pt x="239444" y="81640"/>
                  </a:cubicBezTo>
                  <a:lnTo>
                    <a:pt x="205974" y="71862"/>
                  </a:lnTo>
                  <a:lnTo>
                    <a:pt x="187365" y="66370"/>
                  </a:lnTo>
                  <a:lnTo>
                    <a:pt x="121496" y="46881"/>
                  </a:lnTo>
                  <a:cubicBezTo>
                    <a:pt x="113778" y="44550"/>
                    <a:pt x="109286" y="36534"/>
                    <a:pt x="111321" y="28731"/>
                  </a:cubicBezTo>
                  <a:lnTo>
                    <a:pt x="115471" y="0"/>
                  </a:lnTo>
                  <a:lnTo>
                    <a:pt x="21086" y="0"/>
                  </a:lnTo>
                  <a:lnTo>
                    <a:pt x="6694" y="61414"/>
                  </a:lnTo>
                  <a:lnTo>
                    <a:pt x="0" y="94900"/>
                  </a:lnTo>
                  <a:lnTo>
                    <a:pt x="249954" y="94900"/>
                  </a:lnTo>
                  <a:cubicBezTo>
                    <a:pt x="249807" y="92596"/>
                    <a:pt x="249144" y="90353"/>
                    <a:pt x="248013" y="88337"/>
                  </a:cubicBezTo>
                  <a:close/>
                </a:path>
              </a:pathLst>
            </a:custGeom>
            <a:solidFill>
              <a:srgbClr val="FFFFFF"/>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15" name="Freeform 14">
              <a:extLst>
                <a:ext uri="{FF2B5EF4-FFF2-40B4-BE49-F238E27FC236}">
                  <a16:creationId xmlns:a16="http://schemas.microsoft.com/office/drawing/2014/main" id="{3BA01D11-3AC6-CDC6-B96B-3F6F998A1D27}"/>
                </a:ext>
              </a:extLst>
            </p:cNvPr>
            <p:cNvSpPr/>
            <p:nvPr/>
          </p:nvSpPr>
          <p:spPr>
            <a:xfrm>
              <a:off x="4885680" y="4742199"/>
              <a:ext cx="256597" cy="101530"/>
            </a:xfrm>
            <a:custGeom>
              <a:avLst/>
              <a:gdLst>
                <a:gd name="connsiteX0" fmla="*/ 253301 w 256597"/>
                <a:gd name="connsiteY0" fmla="*/ 101530 h 101530"/>
                <a:gd name="connsiteX1" fmla="*/ 3347 w 256597"/>
                <a:gd name="connsiteY1" fmla="*/ 101530 h 101530"/>
                <a:gd name="connsiteX2" fmla="*/ 0 w 256597"/>
                <a:gd name="connsiteY2" fmla="*/ 98182 h 101530"/>
                <a:gd name="connsiteX3" fmla="*/ 67 w 256597"/>
                <a:gd name="connsiteY3" fmla="*/ 97512 h 101530"/>
                <a:gd name="connsiteX4" fmla="*/ 6761 w 256597"/>
                <a:gd name="connsiteY4" fmla="*/ 64026 h 101530"/>
                <a:gd name="connsiteX5" fmla="*/ 21153 w 256597"/>
                <a:gd name="connsiteY5" fmla="*/ 2545 h 101530"/>
                <a:gd name="connsiteX6" fmla="*/ 24433 w 256597"/>
                <a:gd name="connsiteY6" fmla="*/ 0 h 101530"/>
                <a:gd name="connsiteX7" fmla="*/ 119153 w 256597"/>
                <a:gd name="connsiteY7" fmla="*/ 0 h 101530"/>
                <a:gd name="connsiteX8" fmla="*/ 122467 w 256597"/>
                <a:gd name="connsiteY8" fmla="*/ 3382 h 101530"/>
                <a:gd name="connsiteX9" fmla="*/ 122433 w 256597"/>
                <a:gd name="connsiteY9" fmla="*/ 3818 h 101530"/>
                <a:gd name="connsiteX10" fmla="*/ 118350 w 256597"/>
                <a:gd name="connsiteY10" fmla="*/ 32482 h 101530"/>
                <a:gd name="connsiteX11" fmla="*/ 126182 w 256597"/>
                <a:gd name="connsiteY11" fmla="*/ 46948 h 101530"/>
                <a:gd name="connsiteX12" fmla="*/ 243729 w 256597"/>
                <a:gd name="connsiteY12" fmla="*/ 81707 h 101530"/>
                <a:gd name="connsiteX13" fmla="*/ 254305 w 256597"/>
                <a:gd name="connsiteY13" fmla="*/ 90011 h 101530"/>
                <a:gd name="connsiteX14" fmla="*/ 256581 w 256597"/>
                <a:gd name="connsiteY14" fmla="*/ 97981 h 101530"/>
                <a:gd name="connsiteX15" fmla="*/ 255711 w 256597"/>
                <a:gd name="connsiteY15" fmla="*/ 100526 h 101530"/>
                <a:gd name="connsiteX16" fmla="*/ 253301 w 256597"/>
                <a:gd name="connsiteY16" fmla="*/ 101530 h 101530"/>
                <a:gd name="connsiteX17" fmla="*/ 7430 w 256597"/>
                <a:gd name="connsiteY17" fmla="*/ 94833 h 101530"/>
                <a:gd name="connsiteX18" fmla="*/ 249151 w 256597"/>
                <a:gd name="connsiteY18" fmla="*/ 94833 h 101530"/>
                <a:gd name="connsiteX19" fmla="*/ 248481 w 256597"/>
                <a:gd name="connsiteY19" fmla="*/ 93226 h 101530"/>
                <a:gd name="connsiteX20" fmla="*/ 248481 w 256597"/>
                <a:gd name="connsiteY20" fmla="*/ 93226 h 101530"/>
                <a:gd name="connsiteX21" fmla="*/ 241787 w 256597"/>
                <a:gd name="connsiteY21" fmla="*/ 88069 h 101530"/>
                <a:gd name="connsiteX22" fmla="*/ 124241 w 256597"/>
                <a:gd name="connsiteY22" fmla="*/ 53042 h 101530"/>
                <a:gd name="connsiteX23" fmla="*/ 111723 w 256597"/>
                <a:gd name="connsiteY23" fmla="*/ 31009 h 101530"/>
                <a:gd name="connsiteX24" fmla="*/ 115271 w 256597"/>
                <a:gd name="connsiteY24" fmla="*/ 6363 h 101530"/>
                <a:gd name="connsiteX25" fmla="*/ 27044 w 256597"/>
                <a:gd name="connsiteY25" fmla="*/ 6363 h 101530"/>
                <a:gd name="connsiteX26" fmla="*/ 13656 w 256597"/>
                <a:gd name="connsiteY26" fmla="*/ 65097 h 1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6597" h="101530">
                  <a:moveTo>
                    <a:pt x="253301" y="101530"/>
                  </a:moveTo>
                  <a:lnTo>
                    <a:pt x="3347" y="101530"/>
                  </a:lnTo>
                  <a:cubicBezTo>
                    <a:pt x="1499" y="101530"/>
                    <a:pt x="0" y="100030"/>
                    <a:pt x="0" y="98182"/>
                  </a:cubicBezTo>
                  <a:cubicBezTo>
                    <a:pt x="0" y="97954"/>
                    <a:pt x="20" y="97733"/>
                    <a:pt x="67" y="97512"/>
                  </a:cubicBezTo>
                  <a:lnTo>
                    <a:pt x="6761" y="64026"/>
                  </a:lnTo>
                  <a:lnTo>
                    <a:pt x="21153" y="2545"/>
                  </a:lnTo>
                  <a:cubicBezTo>
                    <a:pt x="21528" y="1038"/>
                    <a:pt x="22880" y="-13"/>
                    <a:pt x="24433" y="0"/>
                  </a:cubicBezTo>
                  <a:lnTo>
                    <a:pt x="119153" y="0"/>
                  </a:lnTo>
                  <a:cubicBezTo>
                    <a:pt x="121001" y="20"/>
                    <a:pt x="122487" y="1534"/>
                    <a:pt x="122467" y="3382"/>
                  </a:cubicBezTo>
                  <a:cubicBezTo>
                    <a:pt x="122467" y="3529"/>
                    <a:pt x="122453" y="3677"/>
                    <a:pt x="122433" y="3818"/>
                  </a:cubicBezTo>
                  <a:lnTo>
                    <a:pt x="118350" y="32482"/>
                  </a:lnTo>
                  <a:cubicBezTo>
                    <a:pt x="116529" y="38637"/>
                    <a:pt x="120037" y="45106"/>
                    <a:pt x="126182" y="46948"/>
                  </a:cubicBezTo>
                  <a:lnTo>
                    <a:pt x="243729" y="81707"/>
                  </a:lnTo>
                  <a:cubicBezTo>
                    <a:pt x="248200" y="82986"/>
                    <a:pt x="252002" y="85966"/>
                    <a:pt x="254305" y="90011"/>
                  </a:cubicBezTo>
                  <a:cubicBezTo>
                    <a:pt x="255644" y="92469"/>
                    <a:pt x="256420" y="95188"/>
                    <a:pt x="256581" y="97981"/>
                  </a:cubicBezTo>
                  <a:cubicBezTo>
                    <a:pt x="256675" y="98918"/>
                    <a:pt x="256360" y="99843"/>
                    <a:pt x="255711" y="100526"/>
                  </a:cubicBezTo>
                  <a:cubicBezTo>
                    <a:pt x="255075" y="101176"/>
                    <a:pt x="254205" y="101537"/>
                    <a:pt x="253301" y="101530"/>
                  </a:cubicBezTo>
                  <a:close/>
                  <a:moveTo>
                    <a:pt x="7430" y="94833"/>
                  </a:moveTo>
                  <a:lnTo>
                    <a:pt x="249151" y="94833"/>
                  </a:lnTo>
                  <a:cubicBezTo>
                    <a:pt x="248957" y="94284"/>
                    <a:pt x="248736" y="93748"/>
                    <a:pt x="248481" y="93226"/>
                  </a:cubicBezTo>
                  <a:lnTo>
                    <a:pt x="248481" y="93226"/>
                  </a:lnTo>
                  <a:cubicBezTo>
                    <a:pt x="247035" y="90674"/>
                    <a:pt x="244625" y="88812"/>
                    <a:pt x="241787" y="88069"/>
                  </a:cubicBezTo>
                  <a:lnTo>
                    <a:pt x="124241" y="53042"/>
                  </a:lnTo>
                  <a:cubicBezTo>
                    <a:pt x="114782" y="50310"/>
                    <a:pt x="109233" y="40532"/>
                    <a:pt x="111723" y="31009"/>
                  </a:cubicBezTo>
                  <a:lnTo>
                    <a:pt x="115271" y="6363"/>
                  </a:lnTo>
                  <a:lnTo>
                    <a:pt x="27044" y="6363"/>
                  </a:lnTo>
                  <a:lnTo>
                    <a:pt x="13656" y="65097"/>
                  </a:lnTo>
                  <a:close/>
                </a:path>
              </a:pathLst>
            </a:custGeom>
            <a:solidFill>
              <a:srgbClr val="0D274D"/>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16" name="Freeform 15">
              <a:extLst>
                <a:ext uri="{FF2B5EF4-FFF2-40B4-BE49-F238E27FC236}">
                  <a16:creationId xmlns:a16="http://schemas.microsoft.com/office/drawing/2014/main" id="{BCE1AE07-5631-12C4-BB49-13AF60760B9D}"/>
                </a:ext>
              </a:extLst>
            </p:cNvPr>
            <p:cNvSpPr/>
            <p:nvPr/>
          </p:nvSpPr>
          <p:spPr>
            <a:xfrm>
              <a:off x="4888529" y="4840113"/>
              <a:ext cx="250505" cy="23239"/>
            </a:xfrm>
            <a:custGeom>
              <a:avLst/>
              <a:gdLst>
                <a:gd name="connsiteX0" fmla="*/ 498 w 250505"/>
                <a:gd name="connsiteY0" fmla="*/ 268 h 23239"/>
                <a:gd name="connsiteX1" fmla="*/ 11181 w 250505"/>
                <a:gd name="connsiteY1" fmla="*/ 18592 h 23239"/>
                <a:gd name="connsiteX2" fmla="*/ 15158 w 250505"/>
                <a:gd name="connsiteY2" fmla="*/ 19087 h 23239"/>
                <a:gd name="connsiteX3" fmla="*/ 227357 w 250505"/>
                <a:gd name="connsiteY3" fmla="*/ 23239 h 23239"/>
                <a:gd name="connsiteX4" fmla="*/ 249715 w 250505"/>
                <a:gd name="connsiteY4" fmla="*/ 6697 h 23239"/>
                <a:gd name="connsiteX5" fmla="*/ 250452 w 250505"/>
                <a:gd name="connsiteY5" fmla="*/ 0 h 23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505" h="23239">
                  <a:moveTo>
                    <a:pt x="498" y="268"/>
                  </a:moveTo>
                  <a:cubicBezTo>
                    <a:pt x="-1611" y="8278"/>
                    <a:pt x="3175" y="16482"/>
                    <a:pt x="11181" y="18592"/>
                  </a:cubicBezTo>
                  <a:cubicBezTo>
                    <a:pt x="12480" y="18933"/>
                    <a:pt x="13819" y="19101"/>
                    <a:pt x="15158" y="19087"/>
                  </a:cubicBezTo>
                  <a:lnTo>
                    <a:pt x="227357" y="23239"/>
                  </a:lnTo>
                  <a:cubicBezTo>
                    <a:pt x="237592" y="23119"/>
                    <a:pt x="246603" y="16455"/>
                    <a:pt x="249715" y="6697"/>
                  </a:cubicBezTo>
                  <a:cubicBezTo>
                    <a:pt x="250378" y="4527"/>
                    <a:pt x="250626" y="2257"/>
                    <a:pt x="250452" y="0"/>
                  </a:cubicBezTo>
                  <a:close/>
                </a:path>
              </a:pathLst>
            </a:custGeom>
            <a:solidFill>
              <a:srgbClr val="0D274D"/>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17" name="Freeform 16">
              <a:extLst>
                <a:ext uri="{FF2B5EF4-FFF2-40B4-BE49-F238E27FC236}">
                  <a16:creationId xmlns:a16="http://schemas.microsoft.com/office/drawing/2014/main" id="{1C0DE3CD-228A-4D1E-B3DF-479C7F51D671}"/>
                </a:ext>
              </a:extLst>
            </p:cNvPr>
            <p:cNvSpPr/>
            <p:nvPr/>
          </p:nvSpPr>
          <p:spPr>
            <a:xfrm>
              <a:off x="4885262" y="4837166"/>
              <a:ext cx="257063" cy="29535"/>
            </a:xfrm>
            <a:custGeom>
              <a:avLst/>
              <a:gdLst>
                <a:gd name="connsiteX0" fmla="*/ 231026 w 257063"/>
                <a:gd name="connsiteY0" fmla="*/ 29535 h 29535"/>
                <a:gd name="connsiteX1" fmla="*/ 230558 w 257063"/>
                <a:gd name="connsiteY1" fmla="*/ 29535 h 29535"/>
                <a:gd name="connsiteX2" fmla="*/ 18358 w 257063"/>
                <a:gd name="connsiteY2" fmla="*/ 25450 h 29535"/>
                <a:gd name="connsiteX3" fmla="*/ 4033 w 257063"/>
                <a:gd name="connsiteY3" fmla="*/ 18753 h 29535"/>
                <a:gd name="connsiteX4" fmla="*/ 485 w 257063"/>
                <a:gd name="connsiteY4" fmla="*/ 2679 h 29535"/>
                <a:gd name="connsiteX5" fmla="*/ 3765 w 257063"/>
                <a:gd name="connsiteY5" fmla="*/ 0 h 29535"/>
                <a:gd name="connsiteX6" fmla="*/ 253719 w 257063"/>
                <a:gd name="connsiteY6" fmla="*/ 0 h 29535"/>
                <a:gd name="connsiteX7" fmla="*/ 256999 w 257063"/>
                <a:gd name="connsiteY7" fmla="*/ 3081 h 29535"/>
                <a:gd name="connsiteX8" fmla="*/ 256196 w 257063"/>
                <a:gd name="connsiteY8" fmla="*/ 10649 h 29535"/>
                <a:gd name="connsiteX9" fmla="*/ 231026 w 257063"/>
                <a:gd name="connsiteY9" fmla="*/ 29535 h 29535"/>
                <a:gd name="connsiteX10" fmla="*/ 6710 w 257063"/>
                <a:gd name="connsiteY10" fmla="*/ 6564 h 29535"/>
                <a:gd name="connsiteX11" fmla="*/ 17602 w 257063"/>
                <a:gd name="connsiteY11" fmla="*/ 18672 h 29535"/>
                <a:gd name="connsiteX12" fmla="*/ 18492 w 257063"/>
                <a:gd name="connsiteY12" fmla="*/ 18686 h 29535"/>
                <a:gd name="connsiteX13" fmla="*/ 230692 w 257063"/>
                <a:gd name="connsiteY13" fmla="*/ 22771 h 29535"/>
                <a:gd name="connsiteX14" fmla="*/ 230692 w 257063"/>
                <a:gd name="connsiteY14" fmla="*/ 22771 h 29535"/>
                <a:gd name="connsiteX15" fmla="*/ 249435 w 257063"/>
                <a:gd name="connsiteY15" fmla="*/ 8640 h 29535"/>
                <a:gd name="connsiteX16" fmla="*/ 249903 w 257063"/>
                <a:gd name="connsiteY16" fmla="*/ 6497 h 2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063" h="29535">
                  <a:moveTo>
                    <a:pt x="231026" y="29535"/>
                  </a:moveTo>
                  <a:lnTo>
                    <a:pt x="230558" y="29535"/>
                  </a:lnTo>
                  <a:lnTo>
                    <a:pt x="18358" y="25450"/>
                  </a:lnTo>
                  <a:cubicBezTo>
                    <a:pt x="12815" y="25517"/>
                    <a:pt x="7541" y="23053"/>
                    <a:pt x="4033" y="18753"/>
                  </a:cubicBezTo>
                  <a:cubicBezTo>
                    <a:pt x="498" y="14199"/>
                    <a:pt x="-800" y="8298"/>
                    <a:pt x="485" y="2679"/>
                  </a:cubicBezTo>
                  <a:cubicBezTo>
                    <a:pt x="780" y="1105"/>
                    <a:pt x="2165" y="-27"/>
                    <a:pt x="3765" y="0"/>
                  </a:cubicBezTo>
                  <a:lnTo>
                    <a:pt x="253719" y="0"/>
                  </a:lnTo>
                  <a:cubicBezTo>
                    <a:pt x="255453" y="0"/>
                    <a:pt x="256892" y="1347"/>
                    <a:pt x="256999" y="3081"/>
                  </a:cubicBezTo>
                  <a:cubicBezTo>
                    <a:pt x="257200" y="5633"/>
                    <a:pt x="256932" y="8198"/>
                    <a:pt x="256196" y="10649"/>
                  </a:cubicBezTo>
                  <a:cubicBezTo>
                    <a:pt x="252775" y="21733"/>
                    <a:pt x="242620" y="29355"/>
                    <a:pt x="231026" y="29535"/>
                  </a:cubicBezTo>
                  <a:close/>
                  <a:moveTo>
                    <a:pt x="6710" y="6564"/>
                  </a:moveTo>
                  <a:cubicBezTo>
                    <a:pt x="6376" y="12920"/>
                    <a:pt x="11249" y="18337"/>
                    <a:pt x="17602" y="18672"/>
                  </a:cubicBezTo>
                  <a:cubicBezTo>
                    <a:pt x="17896" y="18686"/>
                    <a:pt x="18197" y="18693"/>
                    <a:pt x="18492" y="18686"/>
                  </a:cubicBezTo>
                  <a:lnTo>
                    <a:pt x="230692" y="22771"/>
                  </a:lnTo>
                  <a:lnTo>
                    <a:pt x="230692" y="22771"/>
                  </a:lnTo>
                  <a:cubicBezTo>
                    <a:pt x="239327" y="22584"/>
                    <a:pt x="246878" y="16891"/>
                    <a:pt x="249435" y="8640"/>
                  </a:cubicBezTo>
                  <a:cubicBezTo>
                    <a:pt x="249435" y="7903"/>
                    <a:pt x="249435" y="7167"/>
                    <a:pt x="249903" y="6497"/>
                  </a:cubicBezTo>
                  <a:close/>
                </a:path>
              </a:pathLst>
            </a:custGeom>
            <a:solidFill>
              <a:srgbClr val="0D274D"/>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18" name="Freeform 17">
              <a:extLst>
                <a:ext uri="{FF2B5EF4-FFF2-40B4-BE49-F238E27FC236}">
                  <a16:creationId xmlns:a16="http://schemas.microsoft.com/office/drawing/2014/main" id="{65ED62E9-6EE4-7F5C-28E6-8112D1335941}"/>
                </a:ext>
              </a:extLst>
            </p:cNvPr>
            <p:cNvSpPr/>
            <p:nvPr/>
          </p:nvSpPr>
          <p:spPr>
            <a:xfrm rot="12234001">
              <a:off x="5401712" y="3373691"/>
              <a:ext cx="11580" cy="110906"/>
            </a:xfrm>
            <a:custGeom>
              <a:avLst/>
              <a:gdLst>
                <a:gd name="connsiteX0" fmla="*/ 0 w 11580"/>
                <a:gd name="connsiteY0" fmla="*/ 0 h 110906"/>
                <a:gd name="connsiteX1" fmla="*/ 11581 w 11580"/>
                <a:gd name="connsiteY1" fmla="*/ 0 h 110906"/>
                <a:gd name="connsiteX2" fmla="*/ 11581 w 11580"/>
                <a:gd name="connsiteY2" fmla="*/ 110907 h 110906"/>
                <a:gd name="connsiteX3" fmla="*/ 0 w 11580"/>
                <a:gd name="connsiteY3" fmla="*/ 110907 h 110906"/>
              </a:gdLst>
              <a:ahLst/>
              <a:cxnLst>
                <a:cxn ang="0">
                  <a:pos x="connsiteX0" y="connsiteY0"/>
                </a:cxn>
                <a:cxn ang="0">
                  <a:pos x="connsiteX1" y="connsiteY1"/>
                </a:cxn>
                <a:cxn ang="0">
                  <a:pos x="connsiteX2" y="connsiteY2"/>
                </a:cxn>
                <a:cxn ang="0">
                  <a:pos x="connsiteX3" y="connsiteY3"/>
                </a:cxn>
              </a:cxnLst>
              <a:rect l="l" t="t" r="r" b="b"/>
              <a:pathLst>
                <a:path w="11580" h="110906">
                  <a:moveTo>
                    <a:pt x="0" y="0"/>
                  </a:moveTo>
                  <a:lnTo>
                    <a:pt x="11581" y="0"/>
                  </a:lnTo>
                  <a:lnTo>
                    <a:pt x="11581" y="110907"/>
                  </a:lnTo>
                  <a:lnTo>
                    <a:pt x="0" y="110907"/>
                  </a:lnTo>
                  <a:close/>
                </a:path>
              </a:pathLst>
            </a:custGeom>
            <a:solidFill>
              <a:srgbClr val="0D274D"/>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19" name="Freeform 18">
              <a:extLst>
                <a:ext uri="{FF2B5EF4-FFF2-40B4-BE49-F238E27FC236}">
                  <a16:creationId xmlns:a16="http://schemas.microsoft.com/office/drawing/2014/main" id="{03D3792D-93BB-A8CE-DA99-8273D3F9EFB4}"/>
                </a:ext>
              </a:extLst>
            </p:cNvPr>
            <p:cNvSpPr/>
            <p:nvPr/>
          </p:nvSpPr>
          <p:spPr>
            <a:xfrm>
              <a:off x="5297629" y="3400134"/>
              <a:ext cx="139636" cy="205405"/>
            </a:xfrm>
            <a:custGeom>
              <a:avLst/>
              <a:gdLst>
                <a:gd name="connsiteX0" fmla="*/ 91507 w 139636"/>
                <a:gd name="connsiteY0" fmla="*/ 42863 h 205405"/>
                <a:gd name="connsiteX1" fmla="*/ 98174 w 139636"/>
                <a:gd name="connsiteY1" fmla="*/ 41436 h 205405"/>
                <a:gd name="connsiteX2" fmla="*/ 98201 w 139636"/>
                <a:gd name="connsiteY2" fmla="*/ 41456 h 205405"/>
                <a:gd name="connsiteX3" fmla="*/ 98201 w 139636"/>
                <a:gd name="connsiteY3" fmla="*/ 41456 h 205405"/>
                <a:gd name="connsiteX4" fmla="*/ 100008 w 139636"/>
                <a:gd name="connsiteY4" fmla="*/ 47685 h 205405"/>
                <a:gd name="connsiteX5" fmla="*/ 82336 w 139636"/>
                <a:gd name="connsiteY5" fmla="*/ 84921 h 205405"/>
                <a:gd name="connsiteX6" fmla="*/ 121094 w 139636"/>
                <a:gd name="connsiteY6" fmla="*/ 52707 h 205405"/>
                <a:gd name="connsiteX7" fmla="*/ 126717 w 139636"/>
                <a:gd name="connsiteY7" fmla="*/ 5827 h 205405"/>
                <a:gd name="connsiteX8" fmla="*/ 132943 w 139636"/>
                <a:gd name="connsiteY8" fmla="*/ 0 h 205405"/>
                <a:gd name="connsiteX9" fmla="*/ 132943 w 139636"/>
                <a:gd name="connsiteY9" fmla="*/ 0 h 205405"/>
                <a:gd name="connsiteX10" fmla="*/ 139637 w 139636"/>
                <a:gd name="connsiteY10" fmla="*/ 6697 h 205405"/>
                <a:gd name="connsiteX11" fmla="*/ 139235 w 139636"/>
                <a:gd name="connsiteY11" fmla="*/ 53578 h 205405"/>
                <a:gd name="connsiteX12" fmla="*/ 135486 w 139636"/>
                <a:gd name="connsiteY12" fmla="*/ 64762 h 205405"/>
                <a:gd name="connsiteX13" fmla="*/ 60246 w 139636"/>
                <a:gd name="connsiteY13" fmla="*/ 205405 h 205405"/>
                <a:gd name="connsiteX14" fmla="*/ 0 w 139636"/>
                <a:gd name="connsiteY14" fmla="*/ 164150 h 205405"/>
                <a:gd name="connsiteX15" fmla="*/ 16936 w 139636"/>
                <a:gd name="connsiteY15" fmla="*/ 141246 h 205405"/>
                <a:gd name="connsiteX16" fmla="*/ 91373 w 139636"/>
                <a:gd name="connsiteY16" fmla="*/ 42929 h 205405"/>
                <a:gd name="connsiteX17" fmla="*/ 98067 w 139636"/>
                <a:gd name="connsiteY17" fmla="*/ 41389 h 20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9636" h="205405">
                  <a:moveTo>
                    <a:pt x="91507" y="42863"/>
                  </a:moveTo>
                  <a:cubicBezTo>
                    <a:pt x="92953" y="40625"/>
                    <a:pt x="95938" y="39989"/>
                    <a:pt x="98174" y="41436"/>
                  </a:cubicBezTo>
                  <a:cubicBezTo>
                    <a:pt x="98181" y="41443"/>
                    <a:pt x="98194" y="41450"/>
                    <a:pt x="98201" y="41456"/>
                  </a:cubicBezTo>
                  <a:lnTo>
                    <a:pt x="98201" y="41456"/>
                  </a:lnTo>
                  <a:cubicBezTo>
                    <a:pt x="100289" y="42776"/>
                    <a:pt x="101066" y="45448"/>
                    <a:pt x="100008" y="47685"/>
                  </a:cubicBezTo>
                  <a:lnTo>
                    <a:pt x="82336" y="84921"/>
                  </a:lnTo>
                  <a:lnTo>
                    <a:pt x="121094" y="52707"/>
                  </a:lnTo>
                  <a:lnTo>
                    <a:pt x="126717" y="5827"/>
                  </a:lnTo>
                  <a:cubicBezTo>
                    <a:pt x="127125" y="2645"/>
                    <a:pt x="129743" y="201"/>
                    <a:pt x="132943" y="0"/>
                  </a:cubicBezTo>
                  <a:lnTo>
                    <a:pt x="132943" y="0"/>
                  </a:lnTo>
                  <a:cubicBezTo>
                    <a:pt x="136638" y="0"/>
                    <a:pt x="139637" y="3000"/>
                    <a:pt x="139637" y="6697"/>
                  </a:cubicBezTo>
                  <a:lnTo>
                    <a:pt x="139235" y="53578"/>
                  </a:lnTo>
                  <a:cubicBezTo>
                    <a:pt x="139195" y="57610"/>
                    <a:pt x="137883" y="61521"/>
                    <a:pt x="135486" y="64762"/>
                  </a:cubicBezTo>
                  <a:lnTo>
                    <a:pt x="60246" y="205405"/>
                  </a:lnTo>
                  <a:lnTo>
                    <a:pt x="0" y="164150"/>
                  </a:lnTo>
                  <a:lnTo>
                    <a:pt x="16936" y="141246"/>
                  </a:lnTo>
                  <a:lnTo>
                    <a:pt x="91373" y="42929"/>
                  </a:lnTo>
                  <a:cubicBezTo>
                    <a:pt x="92805" y="40666"/>
                    <a:pt x="95791" y="39982"/>
                    <a:pt x="98067" y="41389"/>
                  </a:cubicBezTo>
                </a:path>
              </a:pathLst>
            </a:custGeom>
            <a:solidFill>
              <a:srgbClr val="FFFFFF"/>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20" name="Freeform 19">
              <a:extLst>
                <a:ext uri="{FF2B5EF4-FFF2-40B4-BE49-F238E27FC236}">
                  <a16:creationId xmlns:a16="http://schemas.microsoft.com/office/drawing/2014/main" id="{D3C23E8F-10C2-08C7-44BE-EFAA74F1B420}"/>
                </a:ext>
              </a:extLst>
            </p:cNvPr>
            <p:cNvSpPr/>
            <p:nvPr/>
          </p:nvSpPr>
          <p:spPr>
            <a:xfrm>
              <a:off x="5294421" y="3396769"/>
              <a:ext cx="146662" cy="212253"/>
            </a:xfrm>
            <a:custGeom>
              <a:avLst/>
              <a:gdLst>
                <a:gd name="connsiteX0" fmla="*/ 63655 w 146662"/>
                <a:gd name="connsiteY0" fmla="*/ 212052 h 212253"/>
                <a:gd name="connsiteX1" fmla="*/ 61714 w 146662"/>
                <a:gd name="connsiteY1" fmla="*/ 211517 h 212253"/>
                <a:gd name="connsiteX2" fmla="*/ 1468 w 146662"/>
                <a:gd name="connsiteY2" fmla="*/ 170194 h 212253"/>
                <a:gd name="connsiteX3" fmla="*/ 62 w 146662"/>
                <a:gd name="connsiteY3" fmla="*/ 167984 h 212253"/>
                <a:gd name="connsiteX4" fmla="*/ 664 w 146662"/>
                <a:gd name="connsiteY4" fmla="*/ 165439 h 212253"/>
                <a:gd name="connsiteX5" fmla="*/ 17600 w 146662"/>
                <a:gd name="connsiteY5" fmla="*/ 142601 h 212253"/>
                <a:gd name="connsiteX6" fmla="*/ 92104 w 146662"/>
                <a:gd name="connsiteY6" fmla="*/ 44219 h 212253"/>
                <a:gd name="connsiteX7" fmla="*/ 98798 w 146662"/>
                <a:gd name="connsiteY7" fmla="*/ 40736 h 212253"/>
                <a:gd name="connsiteX8" fmla="*/ 103283 w 146662"/>
                <a:gd name="connsiteY8" fmla="*/ 41942 h 212253"/>
                <a:gd name="connsiteX9" fmla="*/ 106362 w 146662"/>
                <a:gd name="connsiteY9" fmla="*/ 52457 h 212253"/>
                <a:gd name="connsiteX10" fmla="*/ 95184 w 146662"/>
                <a:gd name="connsiteY10" fmla="*/ 76031 h 212253"/>
                <a:gd name="connsiteX11" fmla="*/ 121290 w 146662"/>
                <a:gd name="connsiteY11" fmla="*/ 54332 h 212253"/>
                <a:gd name="connsiteX12" fmla="*/ 126712 w 146662"/>
                <a:gd name="connsiteY12" fmla="*/ 8790 h 212253"/>
                <a:gd name="connsiteX13" fmla="*/ 136151 w 146662"/>
                <a:gd name="connsiteY13" fmla="*/ 17 h 212253"/>
                <a:gd name="connsiteX14" fmla="*/ 143581 w 146662"/>
                <a:gd name="connsiteY14" fmla="*/ 2763 h 212253"/>
                <a:gd name="connsiteX15" fmla="*/ 146660 w 146662"/>
                <a:gd name="connsiteY15" fmla="*/ 10063 h 212253"/>
                <a:gd name="connsiteX16" fmla="*/ 146259 w 146662"/>
                <a:gd name="connsiteY16" fmla="*/ 56944 h 212253"/>
                <a:gd name="connsiteX17" fmla="*/ 141840 w 146662"/>
                <a:gd name="connsiteY17" fmla="*/ 70338 h 212253"/>
                <a:gd name="connsiteX18" fmla="*/ 66868 w 146662"/>
                <a:gd name="connsiteY18" fmla="*/ 210579 h 212253"/>
                <a:gd name="connsiteX19" fmla="*/ 64726 w 146662"/>
                <a:gd name="connsiteY19" fmla="*/ 212253 h 212253"/>
                <a:gd name="connsiteX20" fmla="*/ 8028 w 146662"/>
                <a:gd name="connsiteY20" fmla="*/ 166645 h 212253"/>
                <a:gd name="connsiteX21" fmla="*/ 62450 w 146662"/>
                <a:gd name="connsiteY21" fmla="*/ 203882 h 212253"/>
                <a:gd name="connsiteX22" fmla="*/ 136084 w 146662"/>
                <a:gd name="connsiteY22" fmla="*/ 66521 h 212253"/>
                <a:gd name="connsiteX23" fmla="*/ 139431 w 146662"/>
                <a:gd name="connsiteY23" fmla="*/ 56877 h 212253"/>
                <a:gd name="connsiteX24" fmla="*/ 139832 w 146662"/>
                <a:gd name="connsiteY24" fmla="*/ 9996 h 212253"/>
                <a:gd name="connsiteX25" fmla="*/ 138828 w 146662"/>
                <a:gd name="connsiteY25" fmla="*/ 7518 h 212253"/>
                <a:gd name="connsiteX26" fmla="*/ 136351 w 146662"/>
                <a:gd name="connsiteY26" fmla="*/ 6647 h 212253"/>
                <a:gd name="connsiteX27" fmla="*/ 133272 w 146662"/>
                <a:gd name="connsiteY27" fmla="*/ 9527 h 212253"/>
                <a:gd name="connsiteX28" fmla="*/ 127582 w 146662"/>
                <a:gd name="connsiteY28" fmla="*/ 56408 h 212253"/>
                <a:gd name="connsiteX29" fmla="*/ 126444 w 146662"/>
                <a:gd name="connsiteY29" fmla="*/ 58618 h 212253"/>
                <a:gd name="connsiteX30" fmla="*/ 87552 w 146662"/>
                <a:gd name="connsiteY30" fmla="*/ 90899 h 212253"/>
                <a:gd name="connsiteX31" fmla="*/ 83335 w 146662"/>
                <a:gd name="connsiteY31" fmla="*/ 90899 h 212253"/>
                <a:gd name="connsiteX32" fmla="*/ 82398 w 146662"/>
                <a:gd name="connsiteY32" fmla="*/ 86814 h 212253"/>
                <a:gd name="connsiteX33" fmla="*/ 100070 w 146662"/>
                <a:gd name="connsiteY33" fmla="*/ 49510 h 212253"/>
                <a:gd name="connsiteX34" fmla="*/ 99601 w 146662"/>
                <a:gd name="connsiteY34" fmla="*/ 47634 h 212253"/>
                <a:gd name="connsiteX35" fmla="*/ 99601 w 146662"/>
                <a:gd name="connsiteY35" fmla="*/ 47634 h 212253"/>
                <a:gd name="connsiteX36" fmla="*/ 98463 w 146662"/>
                <a:gd name="connsiteY36" fmla="*/ 47634 h 212253"/>
                <a:gd name="connsiteX37" fmla="*/ 97660 w 146662"/>
                <a:gd name="connsiteY37" fmla="*/ 48237 h 212253"/>
                <a:gd name="connsiteX38" fmla="*/ 97326 w 146662"/>
                <a:gd name="connsiteY38" fmla="*/ 48639 h 21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662" h="212253">
                  <a:moveTo>
                    <a:pt x="63655" y="212052"/>
                  </a:moveTo>
                  <a:cubicBezTo>
                    <a:pt x="62972" y="212039"/>
                    <a:pt x="62303" y="211858"/>
                    <a:pt x="61714" y="211517"/>
                  </a:cubicBezTo>
                  <a:lnTo>
                    <a:pt x="1468" y="170194"/>
                  </a:lnTo>
                  <a:cubicBezTo>
                    <a:pt x="731" y="169665"/>
                    <a:pt x="222" y="168875"/>
                    <a:pt x="62" y="167984"/>
                  </a:cubicBezTo>
                  <a:cubicBezTo>
                    <a:pt x="-119" y="167087"/>
                    <a:pt x="102" y="166162"/>
                    <a:pt x="664" y="165439"/>
                  </a:cubicBezTo>
                  <a:lnTo>
                    <a:pt x="17600" y="142601"/>
                  </a:lnTo>
                  <a:lnTo>
                    <a:pt x="92104" y="44219"/>
                  </a:lnTo>
                  <a:cubicBezTo>
                    <a:pt x="93564" y="41955"/>
                    <a:pt x="96107" y="40636"/>
                    <a:pt x="98798" y="40736"/>
                  </a:cubicBezTo>
                  <a:cubicBezTo>
                    <a:pt x="100371" y="40770"/>
                    <a:pt x="101904" y="41185"/>
                    <a:pt x="103283" y="41942"/>
                  </a:cubicBezTo>
                  <a:cubicBezTo>
                    <a:pt x="106851" y="44139"/>
                    <a:pt x="108183" y="48679"/>
                    <a:pt x="106362" y="52457"/>
                  </a:cubicBezTo>
                  <a:lnTo>
                    <a:pt x="95184" y="76031"/>
                  </a:lnTo>
                  <a:lnTo>
                    <a:pt x="121290" y="54332"/>
                  </a:lnTo>
                  <a:lnTo>
                    <a:pt x="126712" y="8790"/>
                  </a:lnTo>
                  <a:cubicBezTo>
                    <a:pt x="127321" y="3968"/>
                    <a:pt x="131297" y="271"/>
                    <a:pt x="136151" y="17"/>
                  </a:cubicBezTo>
                  <a:cubicBezTo>
                    <a:pt x="138902" y="-144"/>
                    <a:pt x="141593" y="854"/>
                    <a:pt x="143581" y="2763"/>
                  </a:cubicBezTo>
                  <a:cubicBezTo>
                    <a:pt x="145596" y="4645"/>
                    <a:pt x="146720" y="7304"/>
                    <a:pt x="146660" y="10063"/>
                  </a:cubicBezTo>
                  <a:lnTo>
                    <a:pt x="146259" y="56944"/>
                  </a:lnTo>
                  <a:cubicBezTo>
                    <a:pt x="146252" y="61765"/>
                    <a:pt x="144706" y="66461"/>
                    <a:pt x="141840" y="70338"/>
                  </a:cubicBezTo>
                  <a:lnTo>
                    <a:pt x="66868" y="210579"/>
                  </a:lnTo>
                  <a:cubicBezTo>
                    <a:pt x="66406" y="211403"/>
                    <a:pt x="65636" y="211999"/>
                    <a:pt x="64726" y="212253"/>
                  </a:cubicBezTo>
                  <a:close/>
                  <a:moveTo>
                    <a:pt x="8028" y="166645"/>
                  </a:moveTo>
                  <a:lnTo>
                    <a:pt x="62450" y="203882"/>
                  </a:lnTo>
                  <a:lnTo>
                    <a:pt x="136084" y="66521"/>
                  </a:lnTo>
                  <a:cubicBezTo>
                    <a:pt x="138172" y="63728"/>
                    <a:pt x="139344" y="60359"/>
                    <a:pt x="139431" y="56877"/>
                  </a:cubicBezTo>
                  <a:lnTo>
                    <a:pt x="139832" y="9996"/>
                  </a:lnTo>
                  <a:cubicBezTo>
                    <a:pt x="139846" y="9065"/>
                    <a:pt x="139484" y="8174"/>
                    <a:pt x="138828" y="7518"/>
                  </a:cubicBezTo>
                  <a:cubicBezTo>
                    <a:pt x="138159" y="6902"/>
                    <a:pt x="137262" y="6587"/>
                    <a:pt x="136351" y="6647"/>
                  </a:cubicBezTo>
                  <a:cubicBezTo>
                    <a:pt x="134752" y="6707"/>
                    <a:pt x="133439" y="7933"/>
                    <a:pt x="133272" y="9527"/>
                  </a:cubicBezTo>
                  <a:lnTo>
                    <a:pt x="127582" y="56408"/>
                  </a:lnTo>
                  <a:cubicBezTo>
                    <a:pt x="127509" y="57265"/>
                    <a:pt x="127101" y="58062"/>
                    <a:pt x="126444" y="58618"/>
                  </a:cubicBezTo>
                  <a:lnTo>
                    <a:pt x="87552" y="90899"/>
                  </a:lnTo>
                  <a:cubicBezTo>
                    <a:pt x="86307" y="91850"/>
                    <a:pt x="84580" y="91850"/>
                    <a:pt x="83335" y="90899"/>
                  </a:cubicBezTo>
                  <a:cubicBezTo>
                    <a:pt x="82124" y="89914"/>
                    <a:pt x="81742" y="88227"/>
                    <a:pt x="82398" y="86814"/>
                  </a:cubicBezTo>
                  <a:lnTo>
                    <a:pt x="100070" y="49510"/>
                  </a:lnTo>
                  <a:cubicBezTo>
                    <a:pt x="100405" y="48853"/>
                    <a:pt x="100204" y="48056"/>
                    <a:pt x="99601" y="47634"/>
                  </a:cubicBezTo>
                  <a:lnTo>
                    <a:pt x="99601" y="47634"/>
                  </a:lnTo>
                  <a:cubicBezTo>
                    <a:pt x="99240" y="47467"/>
                    <a:pt x="98825" y="47467"/>
                    <a:pt x="98463" y="47634"/>
                  </a:cubicBezTo>
                  <a:cubicBezTo>
                    <a:pt x="98122" y="47708"/>
                    <a:pt x="97827" y="47929"/>
                    <a:pt x="97660" y="48237"/>
                  </a:cubicBezTo>
                  <a:lnTo>
                    <a:pt x="97326" y="48639"/>
                  </a:lnTo>
                  <a:close/>
                </a:path>
              </a:pathLst>
            </a:custGeom>
            <a:solidFill>
              <a:srgbClr val="0D274D"/>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21" name="Freeform 20">
              <a:extLst>
                <a:ext uri="{FF2B5EF4-FFF2-40B4-BE49-F238E27FC236}">
                  <a16:creationId xmlns:a16="http://schemas.microsoft.com/office/drawing/2014/main" id="{9B3E6418-F140-550C-51DF-5BE286C0F467}"/>
                </a:ext>
              </a:extLst>
            </p:cNvPr>
            <p:cNvSpPr/>
            <p:nvPr/>
          </p:nvSpPr>
          <p:spPr>
            <a:xfrm>
              <a:off x="4968642" y="3452574"/>
              <a:ext cx="389165" cy="366407"/>
            </a:xfrm>
            <a:custGeom>
              <a:avLst/>
              <a:gdLst>
                <a:gd name="connsiteX0" fmla="*/ 233932 w 389165"/>
                <a:gd name="connsiteY0" fmla="*/ 343302 h 366407"/>
                <a:gd name="connsiteX1" fmla="*/ 251804 w 389165"/>
                <a:gd name="connsiteY1" fmla="*/ 347119 h 366407"/>
                <a:gd name="connsiteX2" fmla="*/ 292973 w 389165"/>
                <a:gd name="connsiteY2" fmla="*/ 331849 h 366407"/>
                <a:gd name="connsiteX3" fmla="*/ 302947 w 389165"/>
                <a:gd name="connsiteY3" fmla="*/ 318455 h 366407"/>
                <a:gd name="connsiteX4" fmla="*/ 389165 w 389165"/>
                <a:gd name="connsiteY4" fmla="*/ 153099 h 366407"/>
                <a:gd name="connsiteX5" fmla="*/ 329254 w 389165"/>
                <a:gd name="connsiteY5" fmla="*/ 111643 h 366407"/>
                <a:gd name="connsiteX6" fmla="*/ 329254 w 389165"/>
                <a:gd name="connsiteY6" fmla="*/ 111643 h 366407"/>
                <a:gd name="connsiteX7" fmla="*/ 257695 w 389165"/>
                <a:gd name="connsiteY7" fmla="*/ 194488 h 366407"/>
                <a:gd name="connsiteX8" fmla="*/ 162975 w 389165"/>
                <a:gd name="connsiteY8" fmla="*/ 49492 h 366407"/>
                <a:gd name="connsiteX9" fmla="*/ 134325 w 389165"/>
                <a:gd name="connsiteY9" fmla="*/ 24445 h 366407"/>
                <a:gd name="connsiteX10" fmla="*/ 134325 w 389165"/>
                <a:gd name="connsiteY10" fmla="*/ 402 h 366407"/>
                <a:gd name="connsiteX11" fmla="*/ 58549 w 389165"/>
                <a:gd name="connsiteY11" fmla="*/ 0 h 366407"/>
                <a:gd name="connsiteX12" fmla="*/ 58549 w 389165"/>
                <a:gd name="connsiteY12" fmla="*/ 15471 h 366407"/>
                <a:gd name="connsiteX13" fmla="*/ 58549 w 389165"/>
                <a:gd name="connsiteY13" fmla="*/ 15471 h 366407"/>
                <a:gd name="connsiteX14" fmla="*/ 14168 w 389165"/>
                <a:gd name="connsiteY14" fmla="*/ 110371 h 366407"/>
                <a:gd name="connsiteX15" fmla="*/ 43 w 389165"/>
                <a:gd name="connsiteY15" fmla="*/ 341761 h 366407"/>
                <a:gd name="connsiteX16" fmla="*/ 21825 w 389165"/>
                <a:gd name="connsiteY16" fmla="*/ 366367 h 366407"/>
                <a:gd name="connsiteX17" fmla="*/ 23271 w 389165"/>
                <a:gd name="connsiteY17" fmla="*/ 366407 h 366407"/>
                <a:gd name="connsiteX18" fmla="*/ 238885 w 389165"/>
                <a:gd name="connsiteY18" fmla="*/ 366407 h 3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9165" h="366407">
                  <a:moveTo>
                    <a:pt x="233932" y="343302"/>
                  </a:moveTo>
                  <a:cubicBezTo>
                    <a:pt x="239621" y="345599"/>
                    <a:pt x="245673" y="346891"/>
                    <a:pt x="251804" y="347119"/>
                  </a:cubicBezTo>
                  <a:cubicBezTo>
                    <a:pt x="267034" y="347856"/>
                    <a:pt x="281901" y="342337"/>
                    <a:pt x="292973" y="331849"/>
                  </a:cubicBezTo>
                  <a:cubicBezTo>
                    <a:pt x="297016" y="327965"/>
                    <a:pt x="300389" y="323444"/>
                    <a:pt x="302947" y="318455"/>
                  </a:cubicBezTo>
                  <a:lnTo>
                    <a:pt x="389165" y="153099"/>
                  </a:lnTo>
                  <a:lnTo>
                    <a:pt x="329254" y="111643"/>
                  </a:lnTo>
                  <a:lnTo>
                    <a:pt x="329254" y="111643"/>
                  </a:lnTo>
                  <a:lnTo>
                    <a:pt x="257695" y="194488"/>
                  </a:lnTo>
                  <a:lnTo>
                    <a:pt x="162975" y="49492"/>
                  </a:lnTo>
                  <a:cubicBezTo>
                    <a:pt x="155565" y="38971"/>
                    <a:pt x="145745" y="30379"/>
                    <a:pt x="134325" y="24445"/>
                  </a:cubicBezTo>
                  <a:lnTo>
                    <a:pt x="134325" y="402"/>
                  </a:lnTo>
                  <a:lnTo>
                    <a:pt x="58549" y="0"/>
                  </a:lnTo>
                  <a:lnTo>
                    <a:pt x="58549" y="15471"/>
                  </a:lnTo>
                  <a:lnTo>
                    <a:pt x="58549" y="15471"/>
                  </a:lnTo>
                  <a:cubicBezTo>
                    <a:pt x="32188" y="40277"/>
                    <a:pt x="16310" y="74226"/>
                    <a:pt x="14168" y="110371"/>
                  </a:cubicBezTo>
                  <a:lnTo>
                    <a:pt x="43" y="341761"/>
                  </a:lnTo>
                  <a:cubicBezTo>
                    <a:pt x="-733" y="354573"/>
                    <a:pt x="9020" y="365590"/>
                    <a:pt x="21825" y="366367"/>
                  </a:cubicBezTo>
                  <a:cubicBezTo>
                    <a:pt x="22308" y="366394"/>
                    <a:pt x="22790" y="366407"/>
                    <a:pt x="23271" y="366407"/>
                  </a:cubicBezTo>
                  <a:lnTo>
                    <a:pt x="238885" y="366407"/>
                  </a:lnTo>
                  <a:close/>
                </a:path>
              </a:pathLst>
            </a:custGeom>
            <a:solidFill>
              <a:srgbClr val="FFFFFF"/>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22" name="Freeform 21">
              <a:extLst>
                <a:ext uri="{FF2B5EF4-FFF2-40B4-BE49-F238E27FC236}">
                  <a16:creationId xmlns:a16="http://schemas.microsoft.com/office/drawing/2014/main" id="{17A4D003-3D6A-81FF-C38C-C784FC7E12E5}"/>
                </a:ext>
              </a:extLst>
            </p:cNvPr>
            <p:cNvSpPr/>
            <p:nvPr/>
          </p:nvSpPr>
          <p:spPr>
            <a:xfrm>
              <a:off x="4965279" y="3449493"/>
              <a:ext cx="395750" cy="372707"/>
            </a:xfrm>
            <a:custGeom>
              <a:avLst/>
              <a:gdLst>
                <a:gd name="connsiteX0" fmla="*/ 242249 w 395750"/>
                <a:gd name="connsiteY0" fmla="*/ 372703 h 372707"/>
                <a:gd name="connsiteX1" fmla="*/ 26635 w 395750"/>
                <a:gd name="connsiteY1" fmla="*/ 372703 h 372707"/>
                <a:gd name="connsiteX2" fmla="*/ 7223 w 395750"/>
                <a:gd name="connsiteY2" fmla="*/ 364331 h 372707"/>
                <a:gd name="connsiteX3" fmla="*/ 60 w 395750"/>
                <a:gd name="connsiteY3" fmla="*/ 344240 h 372707"/>
                <a:gd name="connsiteX4" fmla="*/ 14184 w 395750"/>
                <a:gd name="connsiteY4" fmla="*/ 113452 h 372707"/>
                <a:gd name="connsiteX5" fmla="*/ 58699 w 395750"/>
                <a:gd name="connsiteY5" fmla="*/ 17346 h 372707"/>
                <a:gd name="connsiteX6" fmla="*/ 58699 w 395750"/>
                <a:gd name="connsiteY6" fmla="*/ 3349 h 372707"/>
                <a:gd name="connsiteX7" fmla="*/ 62046 w 395750"/>
                <a:gd name="connsiteY7" fmla="*/ 0 h 372707"/>
                <a:gd name="connsiteX8" fmla="*/ 62046 w 395750"/>
                <a:gd name="connsiteY8" fmla="*/ 0 h 372707"/>
                <a:gd name="connsiteX9" fmla="*/ 137555 w 395750"/>
                <a:gd name="connsiteY9" fmla="*/ 402 h 372707"/>
                <a:gd name="connsiteX10" fmla="*/ 140902 w 395750"/>
                <a:gd name="connsiteY10" fmla="*/ 3750 h 372707"/>
                <a:gd name="connsiteX11" fmla="*/ 140902 w 395750"/>
                <a:gd name="connsiteY11" fmla="*/ 25784 h 372707"/>
                <a:gd name="connsiteX12" fmla="*/ 168949 w 395750"/>
                <a:gd name="connsiteY12" fmla="*/ 50966 h 372707"/>
                <a:gd name="connsiteX13" fmla="*/ 261394 w 395750"/>
                <a:gd name="connsiteY13" fmla="*/ 192279 h 372707"/>
                <a:gd name="connsiteX14" fmla="*/ 329672 w 395750"/>
                <a:gd name="connsiteY14" fmla="*/ 112849 h 372707"/>
                <a:gd name="connsiteX15" fmla="*/ 331680 w 395750"/>
                <a:gd name="connsiteY15" fmla="*/ 111443 h 372707"/>
                <a:gd name="connsiteX16" fmla="*/ 334693 w 395750"/>
                <a:gd name="connsiteY16" fmla="*/ 112112 h 372707"/>
                <a:gd name="connsiteX17" fmla="*/ 394336 w 395750"/>
                <a:gd name="connsiteY17" fmla="*/ 153301 h 372707"/>
                <a:gd name="connsiteX18" fmla="*/ 395407 w 395750"/>
                <a:gd name="connsiteY18" fmla="*/ 157653 h 372707"/>
                <a:gd name="connsiteX19" fmla="*/ 309590 w 395750"/>
                <a:gd name="connsiteY19" fmla="*/ 323009 h 372707"/>
                <a:gd name="connsiteX20" fmla="*/ 299014 w 395750"/>
                <a:gd name="connsiteY20" fmla="*/ 337408 h 372707"/>
                <a:gd name="connsiteX21" fmla="*/ 255369 w 395750"/>
                <a:gd name="connsiteY21" fmla="*/ 353549 h 372707"/>
                <a:gd name="connsiteX22" fmla="*/ 241981 w 395750"/>
                <a:gd name="connsiteY22" fmla="*/ 351472 h 372707"/>
                <a:gd name="connsiteX23" fmla="*/ 245663 w 395750"/>
                <a:gd name="connsiteY23" fmla="*/ 368684 h 372707"/>
                <a:gd name="connsiteX24" fmla="*/ 244993 w 395750"/>
                <a:gd name="connsiteY24" fmla="*/ 371498 h 372707"/>
                <a:gd name="connsiteX25" fmla="*/ 242249 w 395750"/>
                <a:gd name="connsiteY25" fmla="*/ 372703 h 372707"/>
                <a:gd name="connsiteX26" fmla="*/ 65460 w 395750"/>
                <a:gd name="connsiteY26" fmla="*/ 6295 h 372707"/>
                <a:gd name="connsiteX27" fmla="*/ 65460 w 395750"/>
                <a:gd name="connsiteY27" fmla="*/ 18417 h 372707"/>
                <a:gd name="connsiteX28" fmla="*/ 64389 w 395750"/>
                <a:gd name="connsiteY28" fmla="*/ 20828 h 372707"/>
                <a:gd name="connsiteX29" fmla="*/ 20878 w 395750"/>
                <a:gd name="connsiteY29" fmla="*/ 113452 h 372707"/>
                <a:gd name="connsiteX30" fmla="*/ 6754 w 395750"/>
                <a:gd name="connsiteY30" fmla="*/ 344775 h 372707"/>
                <a:gd name="connsiteX31" fmla="*/ 25805 w 395750"/>
                <a:gd name="connsiteY31" fmla="*/ 365845 h 372707"/>
                <a:gd name="connsiteX32" fmla="*/ 26836 w 395750"/>
                <a:gd name="connsiteY32" fmla="*/ 365872 h 372707"/>
                <a:gd name="connsiteX33" fmla="*/ 238299 w 395750"/>
                <a:gd name="connsiteY33" fmla="*/ 365872 h 372707"/>
                <a:gd name="connsiteX34" fmla="*/ 234216 w 395750"/>
                <a:gd name="connsiteY34" fmla="*/ 346985 h 372707"/>
                <a:gd name="connsiteX35" fmla="*/ 235354 w 395750"/>
                <a:gd name="connsiteY35" fmla="*/ 343704 h 372707"/>
                <a:gd name="connsiteX36" fmla="*/ 238768 w 395750"/>
                <a:gd name="connsiteY36" fmla="*/ 343168 h 372707"/>
                <a:gd name="connsiteX37" fmla="*/ 255570 w 395750"/>
                <a:gd name="connsiteY37" fmla="*/ 346718 h 372707"/>
                <a:gd name="connsiteX38" fmla="*/ 294261 w 395750"/>
                <a:gd name="connsiteY38" fmla="*/ 332385 h 372707"/>
                <a:gd name="connsiteX39" fmla="*/ 303566 w 395750"/>
                <a:gd name="connsiteY39" fmla="*/ 319794 h 372707"/>
                <a:gd name="connsiteX40" fmla="*/ 388446 w 395750"/>
                <a:gd name="connsiteY40" fmla="*/ 157051 h 372707"/>
                <a:gd name="connsiteX41" fmla="*/ 333421 w 395750"/>
                <a:gd name="connsiteY41" fmla="*/ 119011 h 372707"/>
                <a:gd name="connsiteX42" fmla="*/ 263870 w 395750"/>
                <a:gd name="connsiteY42" fmla="*/ 199378 h 372707"/>
                <a:gd name="connsiteX43" fmla="*/ 261126 w 395750"/>
                <a:gd name="connsiteY43" fmla="*/ 200516 h 372707"/>
                <a:gd name="connsiteX44" fmla="*/ 258582 w 395750"/>
                <a:gd name="connsiteY44" fmla="*/ 199043 h 372707"/>
                <a:gd name="connsiteX45" fmla="*/ 163728 w 395750"/>
                <a:gd name="connsiteY45" fmla="*/ 54114 h 372707"/>
                <a:gd name="connsiteX46" fmla="*/ 136283 w 395750"/>
                <a:gd name="connsiteY46" fmla="*/ 30138 h 372707"/>
                <a:gd name="connsiteX47" fmla="*/ 134542 w 395750"/>
                <a:gd name="connsiteY47" fmla="*/ 27124 h 372707"/>
                <a:gd name="connsiteX48" fmla="*/ 134542 w 395750"/>
                <a:gd name="connsiteY48" fmla="*/ 6497 h 37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5750" h="372707">
                  <a:moveTo>
                    <a:pt x="242249" y="372703"/>
                  </a:moveTo>
                  <a:lnTo>
                    <a:pt x="26635" y="372703"/>
                  </a:lnTo>
                  <a:cubicBezTo>
                    <a:pt x="19278" y="372750"/>
                    <a:pt x="12236" y="369716"/>
                    <a:pt x="7223" y="364331"/>
                  </a:cubicBezTo>
                  <a:cubicBezTo>
                    <a:pt x="2155" y="358913"/>
                    <a:pt x="-436" y="351640"/>
                    <a:pt x="60" y="344240"/>
                  </a:cubicBezTo>
                  <a:lnTo>
                    <a:pt x="14184" y="113452"/>
                  </a:lnTo>
                  <a:cubicBezTo>
                    <a:pt x="16373" y="76945"/>
                    <a:pt x="32272" y="42615"/>
                    <a:pt x="58699" y="17346"/>
                  </a:cubicBezTo>
                  <a:lnTo>
                    <a:pt x="58699" y="3349"/>
                  </a:lnTo>
                  <a:cubicBezTo>
                    <a:pt x="58699" y="1500"/>
                    <a:pt x="60199" y="0"/>
                    <a:pt x="62046" y="0"/>
                  </a:cubicBezTo>
                  <a:lnTo>
                    <a:pt x="62046" y="0"/>
                  </a:lnTo>
                  <a:lnTo>
                    <a:pt x="137555" y="402"/>
                  </a:lnTo>
                  <a:cubicBezTo>
                    <a:pt x="139402" y="402"/>
                    <a:pt x="140902" y="1902"/>
                    <a:pt x="140902" y="3750"/>
                  </a:cubicBezTo>
                  <a:lnTo>
                    <a:pt x="140902" y="25784"/>
                  </a:lnTo>
                  <a:cubicBezTo>
                    <a:pt x="152047" y="31933"/>
                    <a:pt x="161640" y="40545"/>
                    <a:pt x="168949" y="50966"/>
                  </a:cubicBezTo>
                  <a:lnTo>
                    <a:pt x="261394" y="192279"/>
                  </a:lnTo>
                  <a:lnTo>
                    <a:pt x="329672" y="112849"/>
                  </a:lnTo>
                  <a:cubicBezTo>
                    <a:pt x="330141" y="112146"/>
                    <a:pt x="330857" y="111637"/>
                    <a:pt x="331680" y="111443"/>
                  </a:cubicBezTo>
                  <a:cubicBezTo>
                    <a:pt x="332731" y="111181"/>
                    <a:pt x="333850" y="111429"/>
                    <a:pt x="334693" y="112112"/>
                  </a:cubicBezTo>
                  <a:lnTo>
                    <a:pt x="394336" y="153301"/>
                  </a:lnTo>
                  <a:cubicBezTo>
                    <a:pt x="395682" y="154312"/>
                    <a:pt x="396130" y="156133"/>
                    <a:pt x="395407" y="157653"/>
                  </a:cubicBezTo>
                  <a:lnTo>
                    <a:pt x="309590" y="323009"/>
                  </a:lnTo>
                  <a:cubicBezTo>
                    <a:pt x="306886" y="328360"/>
                    <a:pt x="303311" y="333229"/>
                    <a:pt x="299014" y="337408"/>
                  </a:cubicBezTo>
                  <a:cubicBezTo>
                    <a:pt x="287273" y="348519"/>
                    <a:pt x="271508" y="354352"/>
                    <a:pt x="255369" y="353549"/>
                  </a:cubicBezTo>
                  <a:cubicBezTo>
                    <a:pt x="250837" y="353415"/>
                    <a:pt x="246339" y="352718"/>
                    <a:pt x="241981" y="351472"/>
                  </a:cubicBezTo>
                  <a:lnTo>
                    <a:pt x="245663" y="368684"/>
                  </a:lnTo>
                  <a:cubicBezTo>
                    <a:pt x="245850" y="369676"/>
                    <a:pt x="245602" y="370700"/>
                    <a:pt x="244993" y="371498"/>
                  </a:cubicBezTo>
                  <a:cubicBezTo>
                    <a:pt x="244317" y="372308"/>
                    <a:pt x="243300" y="372757"/>
                    <a:pt x="242249" y="372703"/>
                  </a:cubicBezTo>
                  <a:close/>
                  <a:moveTo>
                    <a:pt x="65460" y="6295"/>
                  </a:moveTo>
                  <a:lnTo>
                    <a:pt x="65460" y="18417"/>
                  </a:lnTo>
                  <a:cubicBezTo>
                    <a:pt x="65467" y="19335"/>
                    <a:pt x="65072" y="20212"/>
                    <a:pt x="64389" y="20828"/>
                  </a:cubicBezTo>
                  <a:cubicBezTo>
                    <a:pt x="38557" y="44985"/>
                    <a:pt x="22987" y="78137"/>
                    <a:pt x="20878" y="113452"/>
                  </a:cubicBezTo>
                  <a:lnTo>
                    <a:pt x="6754" y="344775"/>
                  </a:lnTo>
                  <a:cubicBezTo>
                    <a:pt x="6198" y="355859"/>
                    <a:pt x="14726" y="365289"/>
                    <a:pt x="25805" y="365845"/>
                  </a:cubicBezTo>
                  <a:cubicBezTo>
                    <a:pt x="26146" y="365865"/>
                    <a:pt x="26494" y="365872"/>
                    <a:pt x="26836" y="365872"/>
                  </a:cubicBezTo>
                  <a:lnTo>
                    <a:pt x="238299" y="365872"/>
                  </a:lnTo>
                  <a:lnTo>
                    <a:pt x="234216" y="346985"/>
                  </a:lnTo>
                  <a:cubicBezTo>
                    <a:pt x="233995" y="345766"/>
                    <a:pt x="234430" y="344527"/>
                    <a:pt x="235354" y="343704"/>
                  </a:cubicBezTo>
                  <a:cubicBezTo>
                    <a:pt x="236305" y="342907"/>
                    <a:pt x="237616" y="342699"/>
                    <a:pt x="238768" y="343168"/>
                  </a:cubicBezTo>
                  <a:cubicBezTo>
                    <a:pt x="244116" y="345331"/>
                    <a:pt x="249806" y="346537"/>
                    <a:pt x="255570" y="346718"/>
                  </a:cubicBezTo>
                  <a:cubicBezTo>
                    <a:pt x="269882" y="347421"/>
                    <a:pt x="283859" y="342237"/>
                    <a:pt x="294261" y="332385"/>
                  </a:cubicBezTo>
                  <a:cubicBezTo>
                    <a:pt x="298023" y="328722"/>
                    <a:pt x="301169" y="324469"/>
                    <a:pt x="303566" y="319794"/>
                  </a:cubicBezTo>
                  <a:lnTo>
                    <a:pt x="388446" y="157051"/>
                  </a:lnTo>
                  <a:lnTo>
                    <a:pt x="333421" y="119011"/>
                  </a:lnTo>
                  <a:lnTo>
                    <a:pt x="263870" y="199378"/>
                  </a:lnTo>
                  <a:cubicBezTo>
                    <a:pt x="263181" y="200168"/>
                    <a:pt x="262170" y="200583"/>
                    <a:pt x="261126" y="200516"/>
                  </a:cubicBezTo>
                  <a:cubicBezTo>
                    <a:pt x="260095" y="200456"/>
                    <a:pt x="259151" y="199907"/>
                    <a:pt x="258582" y="199043"/>
                  </a:cubicBezTo>
                  <a:lnTo>
                    <a:pt x="163728" y="54114"/>
                  </a:lnTo>
                  <a:cubicBezTo>
                    <a:pt x="156646" y="44028"/>
                    <a:pt x="147227" y="35804"/>
                    <a:pt x="136283" y="30138"/>
                  </a:cubicBezTo>
                  <a:cubicBezTo>
                    <a:pt x="135198" y="29528"/>
                    <a:pt x="134529" y="28370"/>
                    <a:pt x="134542" y="27124"/>
                  </a:cubicBezTo>
                  <a:lnTo>
                    <a:pt x="134542" y="6497"/>
                  </a:lnTo>
                  <a:close/>
                </a:path>
              </a:pathLst>
            </a:custGeom>
            <a:solidFill>
              <a:srgbClr val="0D274D"/>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23" name="Freeform 22">
              <a:extLst>
                <a:ext uri="{FF2B5EF4-FFF2-40B4-BE49-F238E27FC236}">
                  <a16:creationId xmlns:a16="http://schemas.microsoft.com/office/drawing/2014/main" id="{88C1DB8D-B5B1-755F-5825-694D44FA49EB}"/>
                </a:ext>
              </a:extLst>
            </p:cNvPr>
            <p:cNvSpPr/>
            <p:nvPr/>
          </p:nvSpPr>
          <p:spPr>
            <a:xfrm>
              <a:off x="5062803" y="3464964"/>
              <a:ext cx="43471" cy="15412"/>
            </a:xfrm>
            <a:custGeom>
              <a:avLst/>
              <a:gdLst>
                <a:gd name="connsiteX0" fmla="*/ 40164 w 43471"/>
                <a:gd name="connsiteY0" fmla="*/ 15337 h 15412"/>
                <a:gd name="connsiteX1" fmla="*/ 38758 w 43471"/>
                <a:gd name="connsiteY1" fmla="*/ 15337 h 15412"/>
                <a:gd name="connsiteX2" fmla="*/ 3347 w 43471"/>
                <a:gd name="connsiteY2" fmla="*/ 6697 h 15412"/>
                <a:gd name="connsiteX3" fmla="*/ 0 w 43471"/>
                <a:gd name="connsiteY3" fmla="*/ 3349 h 15412"/>
                <a:gd name="connsiteX4" fmla="*/ 3347 w 43471"/>
                <a:gd name="connsiteY4" fmla="*/ 0 h 15412"/>
                <a:gd name="connsiteX5" fmla="*/ 41503 w 43471"/>
                <a:gd name="connsiteY5" fmla="*/ 9242 h 15412"/>
                <a:gd name="connsiteX6" fmla="*/ 43176 w 43471"/>
                <a:gd name="connsiteY6" fmla="*/ 13662 h 15412"/>
                <a:gd name="connsiteX7" fmla="*/ 40164 w 43471"/>
                <a:gd name="connsiteY7" fmla="*/ 15337 h 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71" h="15412">
                  <a:moveTo>
                    <a:pt x="40164" y="15337"/>
                  </a:moveTo>
                  <a:cubicBezTo>
                    <a:pt x="39702" y="15437"/>
                    <a:pt x="39220" y="15437"/>
                    <a:pt x="38758" y="15337"/>
                  </a:cubicBezTo>
                  <a:cubicBezTo>
                    <a:pt x="27633" y="10166"/>
                    <a:pt x="15604" y="7233"/>
                    <a:pt x="3347" y="6697"/>
                  </a:cubicBezTo>
                  <a:cubicBezTo>
                    <a:pt x="1513" y="6664"/>
                    <a:pt x="34" y="5184"/>
                    <a:pt x="0" y="3349"/>
                  </a:cubicBezTo>
                  <a:cubicBezTo>
                    <a:pt x="0" y="1500"/>
                    <a:pt x="1499" y="0"/>
                    <a:pt x="3347" y="0"/>
                  </a:cubicBezTo>
                  <a:cubicBezTo>
                    <a:pt x="16547" y="549"/>
                    <a:pt x="29514" y="3690"/>
                    <a:pt x="41503" y="9242"/>
                  </a:cubicBezTo>
                  <a:cubicBezTo>
                    <a:pt x="43183" y="10006"/>
                    <a:pt x="43933" y="11981"/>
                    <a:pt x="43176" y="13662"/>
                  </a:cubicBezTo>
                  <a:cubicBezTo>
                    <a:pt x="42567" y="14748"/>
                    <a:pt x="41402" y="15397"/>
                    <a:pt x="40164" y="15337"/>
                  </a:cubicBezTo>
                  <a:close/>
                </a:path>
              </a:pathLst>
            </a:custGeom>
            <a:solidFill>
              <a:srgbClr val="0D274D"/>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24" name="Freeform 23">
              <a:extLst>
                <a:ext uri="{FF2B5EF4-FFF2-40B4-BE49-F238E27FC236}">
                  <a16:creationId xmlns:a16="http://schemas.microsoft.com/office/drawing/2014/main" id="{72662C87-611D-7E8A-30E0-81869106E042}"/>
                </a:ext>
              </a:extLst>
            </p:cNvPr>
            <p:cNvSpPr/>
            <p:nvPr/>
          </p:nvSpPr>
          <p:spPr>
            <a:xfrm>
              <a:off x="5223260" y="3643939"/>
              <a:ext cx="26210" cy="35806"/>
            </a:xfrm>
            <a:custGeom>
              <a:avLst/>
              <a:gdLst>
                <a:gd name="connsiteX0" fmla="*/ 22892 w 26210"/>
                <a:gd name="connsiteY0" fmla="*/ 35807 h 35806"/>
                <a:gd name="connsiteX1" fmla="*/ 20080 w 26210"/>
                <a:gd name="connsiteY1" fmla="*/ 34333 h 35806"/>
                <a:gd name="connsiteX2" fmla="*/ 399 w 26210"/>
                <a:gd name="connsiteY2" fmla="*/ 4932 h 35806"/>
                <a:gd name="connsiteX3" fmla="*/ 1765 w 26210"/>
                <a:gd name="connsiteY3" fmla="*/ 398 h 35806"/>
                <a:gd name="connsiteX4" fmla="*/ 5956 w 26210"/>
                <a:gd name="connsiteY4" fmla="*/ 1249 h 35806"/>
                <a:gd name="connsiteX5" fmla="*/ 25636 w 26210"/>
                <a:gd name="connsiteY5" fmla="*/ 30583 h 35806"/>
                <a:gd name="connsiteX6" fmla="*/ 24786 w 26210"/>
                <a:gd name="connsiteY6" fmla="*/ 35144 h 35806"/>
                <a:gd name="connsiteX7" fmla="*/ 24699 w 26210"/>
                <a:gd name="connsiteY7" fmla="*/ 35204 h 35806"/>
                <a:gd name="connsiteX8" fmla="*/ 22892 w 26210"/>
                <a:gd name="connsiteY8" fmla="*/ 35807 h 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10" h="35806">
                  <a:moveTo>
                    <a:pt x="22892" y="35807"/>
                  </a:moveTo>
                  <a:cubicBezTo>
                    <a:pt x="21774" y="35793"/>
                    <a:pt x="20723" y="35251"/>
                    <a:pt x="20080" y="34333"/>
                  </a:cubicBezTo>
                  <a:lnTo>
                    <a:pt x="399" y="4932"/>
                  </a:lnTo>
                  <a:cubicBezTo>
                    <a:pt x="-477" y="3305"/>
                    <a:pt x="138" y="1275"/>
                    <a:pt x="1765" y="398"/>
                  </a:cubicBezTo>
                  <a:cubicBezTo>
                    <a:pt x="3184" y="-365"/>
                    <a:pt x="4945" y="-4"/>
                    <a:pt x="5956" y="1249"/>
                  </a:cubicBezTo>
                  <a:lnTo>
                    <a:pt x="25636" y="30583"/>
                  </a:lnTo>
                  <a:cubicBezTo>
                    <a:pt x="26660" y="32076"/>
                    <a:pt x="26279" y="34119"/>
                    <a:pt x="24786" y="35144"/>
                  </a:cubicBezTo>
                  <a:cubicBezTo>
                    <a:pt x="24759" y="35164"/>
                    <a:pt x="24726" y="35184"/>
                    <a:pt x="24699" y="35204"/>
                  </a:cubicBezTo>
                  <a:cubicBezTo>
                    <a:pt x="24177" y="35592"/>
                    <a:pt x="23541" y="35800"/>
                    <a:pt x="22892" y="35807"/>
                  </a:cubicBezTo>
                  <a:close/>
                </a:path>
              </a:pathLst>
            </a:custGeom>
            <a:solidFill>
              <a:srgbClr val="0D274D"/>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25" name="Freeform 24">
              <a:extLst>
                <a:ext uri="{FF2B5EF4-FFF2-40B4-BE49-F238E27FC236}">
                  <a16:creationId xmlns:a16="http://schemas.microsoft.com/office/drawing/2014/main" id="{72B814D4-CFB5-652F-7CAE-A87A50F03B3E}"/>
                </a:ext>
              </a:extLst>
            </p:cNvPr>
            <p:cNvSpPr/>
            <p:nvPr/>
          </p:nvSpPr>
          <p:spPr>
            <a:xfrm>
              <a:off x="5066805" y="3610657"/>
              <a:ext cx="139009" cy="188617"/>
            </a:xfrm>
            <a:custGeom>
              <a:avLst/>
              <a:gdLst>
                <a:gd name="connsiteX0" fmla="*/ 135769 w 139009"/>
                <a:gd name="connsiteY0" fmla="*/ 188567 h 188617"/>
                <a:gd name="connsiteX1" fmla="*/ 134631 w 139009"/>
                <a:gd name="connsiteY1" fmla="*/ 188567 h 188617"/>
                <a:gd name="connsiteX2" fmla="*/ 106315 w 139009"/>
                <a:gd name="connsiteY2" fmla="*/ 165395 h 188617"/>
                <a:gd name="connsiteX3" fmla="*/ 106315 w 139009"/>
                <a:gd name="connsiteY3" fmla="*/ 165395 h 188617"/>
                <a:gd name="connsiteX4" fmla="*/ 550 w 139009"/>
                <a:gd name="connsiteY4" fmla="*/ 5196 h 188617"/>
                <a:gd name="connsiteX5" fmla="*/ 1488 w 139009"/>
                <a:gd name="connsiteY5" fmla="*/ 575 h 188617"/>
                <a:gd name="connsiteX6" fmla="*/ 6046 w 139009"/>
                <a:gd name="connsiteY6" fmla="*/ 1425 h 188617"/>
                <a:gd name="connsiteX7" fmla="*/ 6106 w 139009"/>
                <a:gd name="connsiteY7" fmla="*/ 1512 h 188617"/>
                <a:gd name="connsiteX8" fmla="*/ 111604 w 139009"/>
                <a:gd name="connsiteY8" fmla="*/ 161041 h 188617"/>
                <a:gd name="connsiteX9" fmla="*/ 111604 w 139009"/>
                <a:gd name="connsiteY9" fmla="*/ 161041 h 188617"/>
                <a:gd name="connsiteX10" fmla="*/ 136840 w 139009"/>
                <a:gd name="connsiteY10" fmla="*/ 181803 h 188617"/>
                <a:gd name="connsiteX11" fmla="*/ 138795 w 139009"/>
                <a:gd name="connsiteY11" fmla="*/ 186116 h 188617"/>
                <a:gd name="connsiteX12" fmla="*/ 138782 w 139009"/>
                <a:gd name="connsiteY12" fmla="*/ 186156 h 188617"/>
                <a:gd name="connsiteX13" fmla="*/ 135769 w 139009"/>
                <a:gd name="connsiteY13" fmla="*/ 188567 h 18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009" h="188617">
                  <a:moveTo>
                    <a:pt x="135769" y="188567"/>
                  </a:moveTo>
                  <a:cubicBezTo>
                    <a:pt x="135394" y="188634"/>
                    <a:pt x="135006" y="188634"/>
                    <a:pt x="134631" y="188567"/>
                  </a:cubicBezTo>
                  <a:cubicBezTo>
                    <a:pt x="123124" y="183792"/>
                    <a:pt x="113277" y="175735"/>
                    <a:pt x="106315" y="165395"/>
                  </a:cubicBezTo>
                  <a:lnTo>
                    <a:pt x="106315" y="165395"/>
                  </a:lnTo>
                  <a:lnTo>
                    <a:pt x="550" y="5196"/>
                  </a:lnTo>
                  <a:cubicBezTo>
                    <a:pt x="-461" y="3663"/>
                    <a:pt x="-39" y="1599"/>
                    <a:pt x="1488" y="575"/>
                  </a:cubicBezTo>
                  <a:cubicBezTo>
                    <a:pt x="2980" y="-450"/>
                    <a:pt x="5022" y="-68"/>
                    <a:pt x="6046" y="1425"/>
                  </a:cubicBezTo>
                  <a:cubicBezTo>
                    <a:pt x="6066" y="1452"/>
                    <a:pt x="6086" y="1486"/>
                    <a:pt x="6106" y="1512"/>
                  </a:cubicBezTo>
                  <a:lnTo>
                    <a:pt x="111604" y="161041"/>
                  </a:lnTo>
                  <a:lnTo>
                    <a:pt x="111604" y="161041"/>
                  </a:lnTo>
                  <a:cubicBezTo>
                    <a:pt x="117776" y="170311"/>
                    <a:pt x="126558" y="177537"/>
                    <a:pt x="136840" y="181803"/>
                  </a:cubicBezTo>
                  <a:cubicBezTo>
                    <a:pt x="138574" y="182453"/>
                    <a:pt x="139444" y="184382"/>
                    <a:pt x="138795" y="186116"/>
                  </a:cubicBezTo>
                  <a:cubicBezTo>
                    <a:pt x="138795" y="186130"/>
                    <a:pt x="138788" y="186143"/>
                    <a:pt x="138782" y="186156"/>
                  </a:cubicBezTo>
                  <a:cubicBezTo>
                    <a:pt x="138386" y="187516"/>
                    <a:pt x="137182" y="188480"/>
                    <a:pt x="135769" y="188567"/>
                  </a:cubicBezTo>
                  <a:close/>
                </a:path>
              </a:pathLst>
            </a:custGeom>
            <a:solidFill>
              <a:srgbClr val="0D274D"/>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26" name="Freeform 25">
              <a:extLst>
                <a:ext uri="{FF2B5EF4-FFF2-40B4-BE49-F238E27FC236}">
                  <a16:creationId xmlns:a16="http://schemas.microsoft.com/office/drawing/2014/main" id="{0A10546D-9584-EB8B-AE25-1DDE3C6CC233}"/>
                </a:ext>
              </a:extLst>
            </p:cNvPr>
            <p:cNvSpPr/>
            <p:nvPr/>
          </p:nvSpPr>
          <p:spPr>
            <a:xfrm>
              <a:off x="5128070" y="3497445"/>
              <a:ext cx="2677" cy="4018"/>
            </a:xfrm>
            <a:custGeom>
              <a:avLst/>
              <a:gdLst>
                <a:gd name="connsiteX0" fmla="*/ 0 w 2677"/>
                <a:gd name="connsiteY0" fmla="*/ 0 h 4018"/>
                <a:gd name="connsiteX1" fmla="*/ 0 w 2677"/>
                <a:gd name="connsiteY1" fmla="*/ 0 h 4018"/>
                <a:gd name="connsiteX2" fmla="*/ 2677 w 2677"/>
                <a:gd name="connsiteY2" fmla="*/ 4019 h 4018"/>
              </a:gdLst>
              <a:ahLst/>
              <a:cxnLst>
                <a:cxn ang="0">
                  <a:pos x="connsiteX0" y="connsiteY0"/>
                </a:cxn>
                <a:cxn ang="0">
                  <a:pos x="connsiteX1" y="connsiteY1"/>
                </a:cxn>
                <a:cxn ang="0">
                  <a:pos x="connsiteX2" y="connsiteY2"/>
                </a:cxn>
              </a:cxnLst>
              <a:rect l="l" t="t" r="r" b="b"/>
              <a:pathLst>
                <a:path w="2677" h="4018">
                  <a:moveTo>
                    <a:pt x="0" y="0"/>
                  </a:moveTo>
                  <a:lnTo>
                    <a:pt x="0" y="0"/>
                  </a:lnTo>
                  <a:lnTo>
                    <a:pt x="2677" y="4019"/>
                  </a:lnTo>
                </a:path>
              </a:pathLst>
            </a:custGeom>
            <a:no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27" name="Freeform 26">
              <a:extLst>
                <a:ext uri="{FF2B5EF4-FFF2-40B4-BE49-F238E27FC236}">
                  <a16:creationId xmlns:a16="http://schemas.microsoft.com/office/drawing/2014/main" id="{A400EBE0-BCA8-2E43-5F72-D533D6880F89}"/>
                </a:ext>
              </a:extLst>
            </p:cNvPr>
            <p:cNvSpPr/>
            <p:nvPr/>
          </p:nvSpPr>
          <p:spPr>
            <a:xfrm>
              <a:off x="4986353" y="3259592"/>
              <a:ext cx="178262" cy="181501"/>
            </a:xfrm>
            <a:custGeom>
              <a:avLst/>
              <a:gdLst>
                <a:gd name="connsiteX0" fmla="*/ 68685 w 178262"/>
                <a:gd name="connsiteY0" fmla="*/ 90313 h 181501"/>
                <a:gd name="connsiteX1" fmla="*/ 90642 w 178262"/>
                <a:gd name="connsiteY1" fmla="*/ 156080 h 181501"/>
                <a:gd name="connsiteX2" fmla="*/ 127124 w 178262"/>
                <a:gd name="connsiteY2" fmla="*/ 181329 h 181501"/>
                <a:gd name="connsiteX3" fmla="*/ 170635 w 178262"/>
                <a:gd name="connsiteY3" fmla="*/ 160835 h 181501"/>
                <a:gd name="connsiteX4" fmla="*/ 170635 w 178262"/>
                <a:gd name="connsiteY4" fmla="*/ 119446 h 181501"/>
                <a:gd name="connsiteX5" fmla="*/ 120564 w 178262"/>
                <a:gd name="connsiteY5" fmla="*/ 123196 h 181501"/>
                <a:gd name="connsiteX6" fmla="*/ 94390 w 178262"/>
                <a:gd name="connsiteY6" fmla="*/ 95938 h 181501"/>
                <a:gd name="connsiteX7" fmla="*/ 96198 w 178262"/>
                <a:gd name="connsiteY7" fmla="*/ 49058 h 181501"/>
                <a:gd name="connsiteX8" fmla="*/ 134755 w 178262"/>
                <a:gd name="connsiteY8" fmla="*/ 51469 h 181501"/>
                <a:gd name="connsiteX9" fmla="*/ 169162 w 178262"/>
                <a:gd name="connsiteY9" fmla="*/ 40016 h 181501"/>
                <a:gd name="connsiteX10" fmla="*/ 173567 w 178262"/>
                <a:gd name="connsiteY10" fmla="*/ 7735 h 181501"/>
                <a:gd name="connsiteX11" fmla="*/ 164476 w 178262"/>
                <a:gd name="connsiteY11" fmla="*/ 569 h 181501"/>
                <a:gd name="connsiteX12" fmla="*/ 134420 w 178262"/>
                <a:gd name="connsiteY12" fmla="*/ 11620 h 181501"/>
                <a:gd name="connsiteX13" fmla="*/ 122425 w 178262"/>
                <a:gd name="connsiteY13" fmla="*/ 1172 h 181501"/>
                <a:gd name="connsiteX14" fmla="*/ 121769 w 178262"/>
                <a:gd name="connsiteY14" fmla="*/ 1239 h 181501"/>
                <a:gd name="connsiteX15" fmla="*/ 104632 w 178262"/>
                <a:gd name="connsiteY15" fmla="*/ 15236 h 181501"/>
                <a:gd name="connsiteX16" fmla="*/ 95930 w 178262"/>
                <a:gd name="connsiteY16" fmla="*/ 7401 h 181501"/>
                <a:gd name="connsiteX17" fmla="*/ 85018 w 178262"/>
                <a:gd name="connsiteY17" fmla="*/ 15370 h 181501"/>
                <a:gd name="connsiteX18" fmla="*/ 78324 w 178262"/>
                <a:gd name="connsiteY18" fmla="*/ 6999 h 181501"/>
                <a:gd name="connsiteX19" fmla="*/ 67079 w 178262"/>
                <a:gd name="connsiteY19" fmla="*/ 9611 h 181501"/>
                <a:gd name="connsiteX20" fmla="*/ 56904 w 178262"/>
                <a:gd name="connsiteY20" fmla="*/ 15705 h 181501"/>
                <a:gd name="connsiteX21" fmla="*/ 24505 w 178262"/>
                <a:gd name="connsiteY21" fmla="*/ 23273 h 181501"/>
                <a:gd name="connsiteX22" fmla="*/ 3084 w 178262"/>
                <a:gd name="connsiteY22" fmla="*/ 50464 h 181501"/>
                <a:gd name="connsiteX23" fmla="*/ 5 w 178262"/>
                <a:gd name="connsiteY23" fmla="*/ 70556 h 181501"/>
                <a:gd name="connsiteX24" fmla="*/ 9644 w 178262"/>
                <a:gd name="connsiteY24" fmla="*/ 111342 h 181501"/>
                <a:gd name="connsiteX25" fmla="*/ 39566 w 178262"/>
                <a:gd name="connsiteY25" fmla="*/ 172019 h 181501"/>
                <a:gd name="connsiteX26" fmla="*/ 60586 w 178262"/>
                <a:gd name="connsiteY26" fmla="*/ 124335 h 181501"/>
                <a:gd name="connsiteX27" fmla="*/ 68752 w 178262"/>
                <a:gd name="connsiteY27" fmla="*/ 90045 h 181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262" h="181501">
                  <a:moveTo>
                    <a:pt x="68685" y="90313"/>
                  </a:moveTo>
                  <a:cubicBezTo>
                    <a:pt x="89102" y="100760"/>
                    <a:pt x="86424" y="145096"/>
                    <a:pt x="90642" y="156080"/>
                  </a:cubicBezTo>
                  <a:cubicBezTo>
                    <a:pt x="97336" y="174096"/>
                    <a:pt x="108849" y="182869"/>
                    <a:pt x="127124" y="181329"/>
                  </a:cubicBezTo>
                  <a:cubicBezTo>
                    <a:pt x="142788" y="180056"/>
                    <a:pt x="161933" y="181731"/>
                    <a:pt x="170635" y="160835"/>
                  </a:cubicBezTo>
                  <a:cubicBezTo>
                    <a:pt x="174785" y="150990"/>
                    <a:pt x="172174" y="128956"/>
                    <a:pt x="170635" y="119446"/>
                  </a:cubicBezTo>
                  <a:cubicBezTo>
                    <a:pt x="167957" y="119446"/>
                    <a:pt x="131408" y="124871"/>
                    <a:pt x="120564" y="123196"/>
                  </a:cubicBezTo>
                  <a:cubicBezTo>
                    <a:pt x="109719" y="121522"/>
                    <a:pt x="99344" y="116499"/>
                    <a:pt x="94390" y="95938"/>
                  </a:cubicBezTo>
                  <a:cubicBezTo>
                    <a:pt x="91847" y="85223"/>
                    <a:pt x="96198" y="49058"/>
                    <a:pt x="96198" y="49058"/>
                  </a:cubicBezTo>
                  <a:cubicBezTo>
                    <a:pt x="108990" y="50632"/>
                    <a:pt x="121869" y="51435"/>
                    <a:pt x="134755" y="51469"/>
                  </a:cubicBezTo>
                  <a:cubicBezTo>
                    <a:pt x="147273" y="52225"/>
                    <a:pt x="159597" y="48127"/>
                    <a:pt x="169162" y="40016"/>
                  </a:cubicBezTo>
                  <a:cubicBezTo>
                    <a:pt x="179290" y="32321"/>
                    <a:pt x="181265" y="17868"/>
                    <a:pt x="173567" y="7735"/>
                  </a:cubicBezTo>
                  <a:cubicBezTo>
                    <a:pt x="171197" y="4608"/>
                    <a:pt x="168071" y="2143"/>
                    <a:pt x="164476" y="569"/>
                  </a:cubicBezTo>
                  <a:cubicBezTo>
                    <a:pt x="153184" y="-1627"/>
                    <a:pt x="141603" y="2632"/>
                    <a:pt x="134420" y="11620"/>
                  </a:cubicBezTo>
                  <a:cubicBezTo>
                    <a:pt x="133992" y="5418"/>
                    <a:pt x="128616" y="744"/>
                    <a:pt x="122425" y="1172"/>
                  </a:cubicBezTo>
                  <a:cubicBezTo>
                    <a:pt x="122204" y="1192"/>
                    <a:pt x="121983" y="1212"/>
                    <a:pt x="121769" y="1239"/>
                  </a:cubicBezTo>
                  <a:cubicBezTo>
                    <a:pt x="114205" y="2511"/>
                    <a:pt x="109385" y="9209"/>
                    <a:pt x="104632" y="15236"/>
                  </a:cubicBezTo>
                  <a:cubicBezTo>
                    <a:pt x="106105" y="10816"/>
                    <a:pt x="100549" y="6597"/>
                    <a:pt x="95930" y="7401"/>
                  </a:cubicBezTo>
                  <a:cubicBezTo>
                    <a:pt x="91505" y="8767"/>
                    <a:pt x="87663" y="11573"/>
                    <a:pt x="85018" y="15370"/>
                  </a:cubicBezTo>
                  <a:cubicBezTo>
                    <a:pt x="85213" y="11292"/>
                    <a:pt x="82348" y="7702"/>
                    <a:pt x="78324" y="6999"/>
                  </a:cubicBezTo>
                  <a:cubicBezTo>
                    <a:pt x="74382" y="6456"/>
                    <a:pt x="70379" y="7387"/>
                    <a:pt x="67079" y="9611"/>
                  </a:cubicBezTo>
                  <a:cubicBezTo>
                    <a:pt x="63598" y="11553"/>
                    <a:pt x="60385" y="14031"/>
                    <a:pt x="56904" y="15705"/>
                  </a:cubicBezTo>
                  <a:cubicBezTo>
                    <a:pt x="46863" y="20460"/>
                    <a:pt x="34278" y="17848"/>
                    <a:pt x="24505" y="23273"/>
                  </a:cubicBezTo>
                  <a:cubicBezTo>
                    <a:pt x="14464" y="29615"/>
                    <a:pt x="6900" y="39213"/>
                    <a:pt x="3084" y="50464"/>
                  </a:cubicBezTo>
                  <a:cubicBezTo>
                    <a:pt x="955" y="56947"/>
                    <a:pt x="-82" y="63731"/>
                    <a:pt x="5" y="70556"/>
                  </a:cubicBezTo>
                  <a:cubicBezTo>
                    <a:pt x="340" y="84674"/>
                    <a:pt x="3620" y="98570"/>
                    <a:pt x="9644" y="111342"/>
                  </a:cubicBezTo>
                  <a:cubicBezTo>
                    <a:pt x="18340" y="132171"/>
                    <a:pt x="28334" y="152437"/>
                    <a:pt x="39566" y="172019"/>
                  </a:cubicBezTo>
                  <a:cubicBezTo>
                    <a:pt x="39566" y="172019"/>
                    <a:pt x="66342" y="160634"/>
                    <a:pt x="60586" y="124335"/>
                  </a:cubicBezTo>
                  <a:cubicBezTo>
                    <a:pt x="42913" y="110204"/>
                    <a:pt x="68752" y="90045"/>
                    <a:pt x="68752" y="90045"/>
                  </a:cubicBezTo>
                </a:path>
              </a:pathLst>
            </a:custGeom>
            <a:solidFill>
              <a:srgbClr val="0D274D"/>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28" name="Freeform 27">
              <a:extLst>
                <a:ext uri="{FF2B5EF4-FFF2-40B4-BE49-F238E27FC236}">
                  <a16:creationId xmlns:a16="http://schemas.microsoft.com/office/drawing/2014/main" id="{89FD9484-2DBB-0102-DBB6-BBD5CFD64CEA}"/>
                </a:ext>
              </a:extLst>
            </p:cNvPr>
            <p:cNvSpPr/>
            <p:nvPr/>
          </p:nvSpPr>
          <p:spPr>
            <a:xfrm>
              <a:off x="4982934" y="3255950"/>
              <a:ext cx="184923" cy="188453"/>
            </a:xfrm>
            <a:custGeom>
              <a:avLst/>
              <a:gdLst>
                <a:gd name="connsiteX0" fmla="*/ 126727 w 184923"/>
                <a:gd name="connsiteY0" fmla="*/ 188453 h 188453"/>
                <a:gd name="connsiteX1" fmla="*/ 90981 w 184923"/>
                <a:gd name="connsiteY1" fmla="*/ 160928 h 188453"/>
                <a:gd name="connsiteX2" fmla="*/ 88170 w 184923"/>
                <a:gd name="connsiteY2" fmla="*/ 144318 h 188453"/>
                <a:gd name="connsiteX3" fmla="*/ 72439 w 184923"/>
                <a:gd name="connsiteY3" fmla="*/ 98107 h 188453"/>
                <a:gd name="connsiteX4" fmla="*/ 61126 w 184923"/>
                <a:gd name="connsiteY4" fmla="*/ 116659 h 188453"/>
                <a:gd name="connsiteX5" fmla="*/ 66013 w 184923"/>
                <a:gd name="connsiteY5" fmla="*/ 125633 h 188453"/>
                <a:gd name="connsiteX6" fmla="*/ 67218 w 184923"/>
                <a:gd name="connsiteY6" fmla="*/ 127709 h 188453"/>
                <a:gd name="connsiteX7" fmla="*/ 44257 w 184923"/>
                <a:gd name="connsiteY7" fmla="*/ 179010 h 188453"/>
                <a:gd name="connsiteX8" fmla="*/ 40174 w 184923"/>
                <a:gd name="connsiteY8" fmla="*/ 177738 h 188453"/>
                <a:gd name="connsiteX9" fmla="*/ 9917 w 184923"/>
                <a:gd name="connsiteY9" fmla="*/ 116659 h 188453"/>
                <a:gd name="connsiteX10" fmla="*/ 10 w 184923"/>
                <a:gd name="connsiteY10" fmla="*/ 74667 h 188453"/>
                <a:gd name="connsiteX11" fmla="*/ 3223 w 184923"/>
                <a:gd name="connsiteY11" fmla="*/ 52968 h 188453"/>
                <a:gd name="connsiteX12" fmla="*/ 26250 w 184923"/>
                <a:gd name="connsiteY12" fmla="*/ 24035 h 188453"/>
                <a:gd name="connsiteX13" fmla="*/ 44391 w 184923"/>
                <a:gd name="connsiteY13" fmla="*/ 19481 h 188453"/>
                <a:gd name="connsiteX14" fmla="*/ 58850 w 184923"/>
                <a:gd name="connsiteY14" fmla="*/ 16334 h 188453"/>
                <a:gd name="connsiteX15" fmla="*/ 64540 w 184923"/>
                <a:gd name="connsiteY15" fmla="*/ 12985 h 188453"/>
                <a:gd name="connsiteX16" fmla="*/ 68757 w 184923"/>
                <a:gd name="connsiteY16" fmla="*/ 10306 h 188453"/>
                <a:gd name="connsiteX17" fmla="*/ 82145 w 184923"/>
                <a:gd name="connsiteY17" fmla="*/ 7359 h 188453"/>
                <a:gd name="connsiteX18" fmla="*/ 89709 w 184923"/>
                <a:gd name="connsiteY18" fmla="*/ 12449 h 188453"/>
                <a:gd name="connsiteX19" fmla="*/ 98747 w 184923"/>
                <a:gd name="connsiteY19" fmla="*/ 7627 h 188453"/>
                <a:gd name="connsiteX20" fmla="*/ 109323 w 184923"/>
                <a:gd name="connsiteY20" fmla="*/ 11512 h 188453"/>
                <a:gd name="connsiteX21" fmla="*/ 109323 w 184923"/>
                <a:gd name="connsiteY21" fmla="*/ 11512 h 188453"/>
                <a:gd name="connsiteX22" fmla="*/ 124518 w 184923"/>
                <a:gd name="connsiteY22" fmla="*/ 1265 h 188453"/>
                <a:gd name="connsiteX23" fmla="*/ 136835 w 184923"/>
                <a:gd name="connsiteY23" fmla="*/ 5417 h 188453"/>
                <a:gd name="connsiteX24" fmla="*/ 139178 w 184923"/>
                <a:gd name="connsiteY24" fmla="*/ 8498 h 188453"/>
                <a:gd name="connsiteX25" fmla="*/ 168699 w 184923"/>
                <a:gd name="connsiteY25" fmla="*/ 729 h 188453"/>
                <a:gd name="connsiteX26" fmla="*/ 184363 w 184923"/>
                <a:gd name="connsiteY26" fmla="*/ 19883 h 188453"/>
                <a:gd name="connsiteX27" fmla="*/ 174523 w 184923"/>
                <a:gd name="connsiteY27" fmla="*/ 46002 h 188453"/>
                <a:gd name="connsiteX28" fmla="*/ 138107 w 184923"/>
                <a:gd name="connsiteY28" fmla="*/ 58192 h 188453"/>
                <a:gd name="connsiteX29" fmla="*/ 102428 w 184923"/>
                <a:gd name="connsiteY29" fmla="*/ 56182 h 188453"/>
                <a:gd name="connsiteX30" fmla="*/ 100955 w 184923"/>
                <a:gd name="connsiteY30" fmla="*/ 98643 h 188453"/>
                <a:gd name="connsiteX31" fmla="*/ 124318 w 184923"/>
                <a:gd name="connsiteY31" fmla="*/ 123423 h 188453"/>
                <a:gd name="connsiteX32" fmla="*/ 163812 w 184923"/>
                <a:gd name="connsiteY32" fmla="*/ 120677 h 188453"/>
                <a:gd name="connsiteX33" fmla="*/ 174188 w 184923"/>
                <a:gd name="connsiteY33" fmla="*/ 119672 h 188453"/>
                <a:gd name="connsiteX34" fmla="*/ 177200 w 184923"/>
                <a:gd name="connsiteY34" fmla="*/ 122485 h 188453"/>
                <a:gd name="connsiteX35" fmla="*/ 177200 w 184923"/>
                <a:gd name="connsiteY35" fmla="*/ 165616 h 188453"/>
                <a:gd name="connsiteX36" fmla="*/ 136434 w 184923"/>
                <a:gd name="connsiteY36" fmla="*/ 187784 h 188453"/>
                <a:gd name="connsiteX37" fmla="*/ 130811 w 184923"/>
                <a:gd name="connsiteY37" fmla="*/ 188185 h 188453"/>
                <a:gd name="connsiteX38" fmla="*/ 72104 w 184923"/>
                <a:gd name="connsiteY38" fmla="*/ 90673 h 188453"/>
                <a:gd name="connsiteX39" fmla="*/ 73644 w 184923"/>
                <a:gd name="connsiteY39" fmla="*/ 91008 h 188453"/>
                <a:gd name="connsiteX40" fmla="*/ 94797 w 184923"/>
                <a:gd name="connsiteY40" fmla="*/ 143582 h 188453"/>
                <a:gd name="connsiteX41" fmla="*/ 97207 w 184923"/>
                <a:gd name="connsiteY41" fmla="*/ 158516 h 188453"/>
                <a:gd name="connsiteX42" fmla="*/ 130275 w 184923"/>
                <a:gd name="connsiteY42" fmla="*/ 181622 h 188453"/>
                <a:gd name="connsiteX43" fmla="*/ 136032 w 184923"/>
                <a:gd name="connsiteY43" fmla="*/ 181220 h 188453"/>
                <a:gd name="connsiteX44" fmla="*/ 170975 w 184923"/>
                <a:gd name="connsiteY44" fmla="*/ 163138 h 188453"/>
                <a:gd name="connsiteX45" fmla="*/ 171376 w 184923"/>
                <a:gd name="connsiteY45" fmla="*/ 126704 h 188453"/>
                <a:gd name="connsiteX46" fmla="*/ 164682 w 184923"/>
                <a:gd name="connsiteY46" fmla="*/ 127441 h 188453"/>
                <a:gd name="connsiteX47" fmla="*/ 123380 w 184923"/>
                <a:gd name="connsiteY47" fmla="*/ 130187 h 188453"/>
                <a:gd name="connsiteX48" fmla="*/ 94529 w 184923"/>
                <a:gd name="connsiteY48" fmla="*/ 100317 h 188453"/>
                <a:gd name="connsiteX49" fmla="*/ 96203 w 184923"/>
                <a:gd name="connsiteY49" fmla="*/ 52164 h 188453"/>
                <a:gd name="connsiteX50" fmla="*/ 97542 w 184923"/>
                <a:gd name="connsiteY50" fmla="*/ 49887 h 188453"/>
                <a:gd name="connsiteX51" fmla="*/ 100085 w 184923"/>
                <a:gd name="connsiteY51" fmla="*/ 49217 h 188453"/>
                <a:gd name="connsiteX52" fmla="*/ 138107 w 184923"/>
                <a:gd name="connsiteY52" fmla="*/ 51628 h 188453"/>
                <a:gd name="connsiteX53" fmla="*/ 170439 w 184923"/>
                <a:gd name="connsiteY53" fmla="*/ 40912 h 188453"/>
                <a:gd name="connsiteX54" fmla="*/ 177870 w 184923"/>
                <a:gd name="connsiteY54" fmla="*/ 21357 h 188453"/>
                <a:gd name="connsiteX55" fmla="*/ 166891 w 184923"/>
                <a:gd name="connsiteY55" fmla="*/ 7292 h 188453"/>
                <a:gd name="connsiteX56" fmla="*/ 140517 w 184923"/>
                <a:gd name="connsiteY56" fmla="*/ 17070 h 188453"/>
                <a:gd name="connsiteX57" fmla="*/ 136434 w 184923"/>
                <a:gd name="connsiteY57" fmla="*/ 18142 h 188453"/>
                <a:gd name="connsiteX58" fmla="*/ 134559 w 184923"/>
                <a:gd name="connsiteY58" fmla="*/ 14391 h 188453"/>
                <a:gd name="connsiteX59" fmla="*/ 131212 w 184923"/>
                <a:gd name="connsiteY59" fmla="*/ 9435 h 188453"/>
                <a:gd name="connsiteX60" fmla="*/ 125723 w 184923"/>
                <a:gd name="connsiteY60" fmla="*/ 8029 h 188453"/>
                <a:gd name="connsiteX61" fmla="*/ 111532 w 184923"/>
                <a:gd name="connsiteY61" fmla="*/ 19682 h 188453"/>
                <a:gd name="connsiteX62" fmla="*/ 110595 w 184923"/>
                <a:gd name="connsiteY62" fmla="*/ 20821 h 188453"/>
                <a:gd name="connsiteX63" fmla="*/ 106378 w 184923"/>
                <a:gd name="connsiteY63" fmla="*/ 21758 h 188453"/>
                <a:gd name="connsiteX64" fmla="*/ 104771 w 184923"/>
                <a:gd name="connsiteY64" fmla="*/ 17740 h 188453"/>
                <a:gd name="connsiteX65" fmla="*/ 104236 w 184923"/>
                <a:gd name="connsiteY65" fmla="*/ 15932 h 188453"/>
                <a:gd name="connsiteX66" fmla="*/ 99817 w 184923"/>
                <a:gd name="connsiteY66" fmla="*/ 14257 h 188453"/>
                <a:gd name="connsiteX67" fmla="*/ 90647 w 184923"/>
                <a:gd name="connsiteY67" fmla="*/ 20955 h 188453"/>
                <a:gd name="connsiteX68" fmla="*/ 86697 w 184923"/>
                <a:gd name="connsiteY68" fmla="*/ 21825 h 188453"/>
                <a:gd name="connsiteX69" fmla="*/ 84823 w 184923"/>
                <a:gd name="connsiteY69" fmla="*/ 18209 h 188453"/>
                <a:gd name="connsiteX70" fmla="*/ 80740 w 184923"/>
                <a:gd name="connsiteY70" fmla="*/ 13655 h 188453"/>
                <a:gd name="connsiteX71" fmla="*/ 71770 w 184923"/>
                <a:gd name="connsiteY71" fmla="*/ 15865 h 188453"/>
                <a:gd name="connsiteX72" fmla="*/ 67954 w 184923"/>
                <a:gd name="connsiteY72" fmla="*/ 18276 h 188453"/>
                <a:gd name="connsiteX73" fmla="*/ 61260 w 184923"/>
                <a:gd name="connsiteY73" fmla="*/ 22093 h 188453"/>
                <a:gd name="connsiteX74" fmla="*/ 44659 w 184923"/>
                <a:gd name="connsiteY74" fmla="*/ 25844 h 188453"/>
                <a:gd name="connsiteX75" fmla="*/ 29062 w 184923"/>
                <a:gd name="connsiteY75" fmla="*/ 29594 h 188453"/>
                <a:gd name="connsiteX76" fmla="*/ 8980 w 184923"/>
                <a:gd name="connsiteY76" fmla="*/ 54910 h 188453"/>
                <a:gd name="connsiteX77" fmla="*/ 6101 w 184923"/>
                <a:gd name="connsiteY77" fmla="*/ 73997 h 188453"/>
                <a:gd name="connsiteX78" fmla="*/ 15406 w 184923"/>
                <a:gd name="connsiteY78" fmla="*/ 113645 h 188453"/>
                <a:gd name="connsiteX79" fmla="*/ 43454 w 184923"/>
                <a:gd name="connsiteY79" fmla="*/ 171241 h 188453"/>
                <a:gd name="connsiteX80" fmla="*/ 60189 w 184923"/>
                <a:gd name="connsiteY80" fmla="*/ 129718 h 188453"/>
                <a:gd name="connsiteX81" fmla="*/ 53495 w 184923"/>
                <a:gd name="connsiteY81" fmla="*/ 116324 h 188453"/>
                <a:gd name="connsiteX82" fmla="*/ 69159 w 184923"/>
                <a:gd name="connsiteY82" fmla="*/ 91075 h 188453"/>
                <a:gd name="connsiteX83" fmla="*/ 72104 w 184923"/>
                <a:gd name="connsiteY83" fmla="*/ 90673 h 18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84923" h="188453">
                  <a:moveTo>
                    <a:pt x="126727" y="188453"/>
                  </a:moveTo>
                  <a:cubicBezTo>
                    <a:pt x="109725" y="188453"/>
                    <a:pt x="98010" y="179412"/>
                    <a:pt x="90981" y="160928"/>
                  </a:cubicBezTo>
                  <a:cubicBezTo>
                    <a:pt x="89448" y="155510"/>
                    <a:pt x="88505" y="149937"/>
                    <a:pt x="88170" y="144318"/>
                  </a:cubicBezTo>
                  <a:cubicBezTo>
                    <a:pt x="86429" y="128915"/>
                    <a:pt x="83886" y="106010"/>
                    <a:pt x="72439" y="98107"/>
                  </a:cubicBezTo>
                  <a:cubicBezTo>
                    <a:pt x="66528" y="102702"/>
                    <a:pt x="62505" y="109298"/>
                    <a:pt x="61126" y="116659"/>
                  </a:cubicBezTo>
                  <a:cubicBezTo>
                    <a:pt x="61226" y="120262"/>
                    <a:pt x="63041" y="123597"/>
                    <a:pt x="66013" y="125633"/>
                  </a:cubicBezTo>
                  <a:cubicBezTo>
                    <a:pt x="66682" y="126128"/>
                    <a:pt x="67124" y="126879"/>
                    <a:pt x="67218" y="127709"/>
                  </a:cubicBezTo>
                  <a:cubicBezTo>
                    <a:pt x="73443" y="166151"/>
                    <a:pt x="44525" y="178876"/>
                    <a:pt x="44257" y="179010"/>
                  </a:cubicBezTo>
                  <a:cubicBezTo>
                    <a:pt x="42764" y="179600"/>
                    <a:pt x="41071" y="179070"/>
                    <a:pt x="40174" y="177738"/>
                  </a:cubicBezTo>
                  <a:cubicBezTo>
                    <a:pt x="28828" y="158028"/>
                    <a:pt x="18720" y="137628"/>
                    <a:pt x="9917" y="116659"/>
                  </a:cubicBezTo>
                  <a:cubicBezTo>
                    <a:pt x="3759" y="103492"/>
                    <a:pt x="385" y="89200"/>
                    <a:pt x="10" y="74667"/>
                  </a:cubicBezTo>
                  <a:cubicBezTo>
                    <a:pt x="-117" y="67306"/>
                    <a:pt x="967" y="59973"/>
                    <a:pt x="3223" y="52968"/>
                  </a:cubicBezTo>
                  <a:cubicBezTo>
                    <a:pt x="7293" y="40933"/>
                    <a:pt x="15440" y="30699"/>
                    <a:pt x="26250" y="24035"/>
                  </a:cubicBezTo>
                  <a:cubicBezTo>
                    <a:pt x="31920" y="21290"/>
                    <a:pt x="38099" y="19736"/>
                    <a:pt x="44391" y="19481"/>
                  </a:cubicBezTo>
                  <a:cubicBezTo>
                    <a:pt x="49345" y="19207"/>
                    <a:pt x="54225" y="18142"/>
                    <a:pt x="58850" y="16334"/>
                  </a:cubicBezTo>
                  <a:cubicBezTo>
                    <a:pt x="60818" y="15342"/>
                    <a:pt x="62719" y="14224"/>
                    <a:pt x="64540" y="12985"/>
                  </a:cubicBezTo>
                  <a:cubicBezTo>
                    <a:pt x="65892" y="12014"/>
                    <a:pt x="67305" y="11123"/>
                    <a:pt x="68757" y="10306"/>
                  </a:cubicBezTo>
                  <a:cubicBezTo>
                    <a:pt x="72713" y="7734"/>
                    <a:pt x="77473" y="6690"/>
                    <a:pt x="82145" y="7359"/>
                  </a:cubicBezTo>
                  <a:cubicBezTo>
                    <a:pt x="85211" y="8049"/>
                    <a:pt x="87915" y="9864"/>
                    <a:pt x="89709" y="12449"/>
                  </a:cubicBezTo>
                  <a:cubicBezTo>
                    <a:pt x="92180" y="9991"/>
                    <a:pt x="95326" y="8310"/>
                    <a:pt x="98747" y="7627"/>
                  </a:cubicBezTo>
                  <a:cubicBezTo>
                    <a:pt x="102696" y="7091"/>
                    <a:pt x="106659" y="8545"/>
                    <a:pt x="109323" y="11512"/>
                  </a:cubicBezTo>
                  <a:lnTo>
                    <a:pt x="109323" y="11512"/>
                  </a:lnTo>
                  <a:cubicBezTo>
                    <a:pt x="112991" y="6382"/>
                    <a:pt x="118386" y="2745"/>
                    <a:pt x="124518" y="1265"/>
                  </a:cubicBezTo>
                  <a:cubicBezTo>
                    <a:pt x="129064" y="428"/>
                    <a:pt x="133722" y="2001"/>
                    <a:pt x="136835" y="5417"/>
                  </a:cubicBezTo>
                  <a:cubicBezTo>
                    <a:pt x="137712" y="6368"/>
                    <a:pt x="138495" y="7399"/>
                    <a:pt x="139178" y="8498"/>
                  </a:cubicBezTo>
                  <a:cubicBezTo>
                    <a:pt x="147245" y="1399"/>
                    <a:pt x="158182" y="-1481"/>
                    <a:pt x="168699" y="729"/>
                  </a:cubicBezTo>
                  <a:cubicBezTo>
                    <a:pt x="176986" y="3823"/>
                    <a:pt x="182970" y="11143"/>
                    <a:pt x="184363" y="19883"/>
                  </a:cubicBezTo>
                  <a:cubicBezTo>
                    <a:pt x="186451" y="29762"/>
                    <a:pt x="182609" y="39955"/>
                    <a:pt x="174523" y="46002"/>
                  </a:cubicBezTo>
                  <a:cubicBezTo>
                    <a:pt x="164388" y="54568"/>
                    <a:pt x="151355" y="58928"/>
                    <a:pt x="138107" y="58192"/>
                  </a:cubicBezTo>
                  <a:cubicBezTo>
                    <a:pt x="126185" y="58124"/>
                    <a:pt x="114277" y="57455"/>
                    <a:pt x="102428" y="56182"/>
                  </a:cubicBezTo>
                  <a:cubicBezTo>
                    <a:pt x="100467" y="70247"/>
                    <a:pt x="99971" y="84478"/>
                    <a:pt x="100955" y="98643"/>
                  </a:cubicBezTo>
                  <a:cubicBezTo>
                    <a:pt x="105574" y="117998"/>
                    <a:pt x="114879" y="121949"/>
                    <a:pt x="124318" y="123423"/>
                  </a:cubicBezTo>
                  <a:cubicBezTo>
                    <a:pt x="137538" y="123610"/>
                    <a:pt x="150746" y="122693"/>
                    <a:pt x="163812" y="120677"/>
                  </a:cubicBezTo>
                  <a:cubicBezTo>
                    <a:pt x="167246" y="120141"/>
                    <a:pt x="170714" y="119806"/>
                    <a:pt x="174188" y="119672"/>
                  </a:cubicBezTo>
                  <a:cubicBezTo>
                    <a:pt x="175741" y="119759"/>
                    <a:pt x="177006" y="120945"/>
                    <a:pt x="177200" y="122485"/>
                  </a:cubicBezTo>
                  <a:cubicBezTo>
                    <a:pt x="179275" y="136884"/>
                    <a:pt x="180815" y="155972"/>
                    <a:pt x="177200" y="165616"/>
                  </a:cubicBezTo>
                  <a:cubicBezTo>
                    <a:pt x="168632" y="185708"/>
                    <a:pt x="150424" y="186980"/>
                    <a:pt x="136434" y="187784"/>
                  </a:cubicBezTo>
                  <a:lnTo>
                    <a:pt x="130811" y="188185"/>
                  </a:lnTo>
                  <a:close/>
                  <a:moveTo>
                    <a:pt x="72104" y="90673"/>
                  </a:moveTo>
                  <a:cubicBezTo>
                    <a:pt x="72640" y="90647"/>
                    <a:pt x="73168" y="90767"/>
                    <a:pt x="73644" y="91008"/>
                  </a:cubicBezTo>
                  <a:cubicBezTo>
                    <a:pt x="89910" y="99313"/>
                    <a:pt x="92722" y="124896"/>
                    <a:pt x="94797" y="143582"/>
                  </a:cubicBezTo>
                  <a:cubicBezTo>
                    <a:pt x="95111" y="148625"/>
                    <a:pt x="95922" y="153628"/>
                    <a:pt x="97207" y="158516"/>
                  </a:cubicBezTo>
                  <a:cubicBezTo>
                    <a:pt x="103901" y="175795"/>
                    <a:pt x="114009" y="182961"/>
                    <a:pt x="130275" y="181622"/>
                  </a:cubicBezTo>
                  <a:lnTo>
                    <a:pt x="136032" y="181220"/>
                  </a:lnTo>
                  <a:cubicBezTo>
                    <a:pt x="150491" y="180416"/>
                    <a:pt x="164080" y="179680"/>
                    <a:pt x="170975" y="163138"/>
                  </a:cubicBezTo>
                  <a:cubicBezTo>
                    <a:pt x="173451" y="157244"/>
                    <a:pt x="173585" y="144051"/>
                    <a:pt x="171376" y="126704"/>
                  </a:cubicBezTo>
                  <a:lnTo>
                    <a:pt x="164682" y="127441"/>
                  </a:lnTo>
                  <a:cubicBezTo>
                    <a:pt x="151033" y="129651"/>
                    <a:pt x="137204" y="130569"/>
                    <a:pt x="123380" y="130187"/>
                  </a:cubicBezTo>
                  <a:cubicBezTo>
                    <a:pt x="112871" y="128580"/>
                    <a:pt x="100085" y="123490"/>
                    <a:pt x="94529" y="100317"/>
                  </a:cubicBezTo>
                  <a:cubicBezTo>
                    <a:pt x="91852" y="89200"/>
                    <a:pt x="96002" y="53437"/>
                    <a:pt x="96203" y="52164"/>
                  </a:cubicBezTo>
                  <a:cubicBezTo>
                    <a:pt x="96316" y="51253"/>
                    <a:pt x="96805" y="50429"/>
                    <a:pt x="97542" y="49887"/>
                  </a:cubicBezTo>
                  <a:cubicBezTo>
                    <a:pt x="98258" y="49311"/>
                    <a:pt x="99182" y="49070"/>
                    <a:pt x="100085" y="49217"/>
                  </a:cubicBezTo>
                  <a:cubicBezTo>
                    <a:pt x="112697" y="50838"/>
                    <a:pt x="125395" y="51648"/>
                    <a:pt x="138107" y="51628"/>
                  </a:cubicBezTo>
                  <a:cubicBezTo>
                    <a:pt x="149868" y="52405"/>
                    <a:pt x="161469" y="48561"/>
                    <a:pt x="170439" y="40912"/>
                  </a:cubicBezTo>
                  <a:cubicBezTo>
                    <a:pt x="176544" y="36419"/>
                    <a:pt x="179449" y="28770"/>
                    <a:pt x="177870" y="21357"/>
                  </a:cubicBezTo>
                  <a:cubicBezTo>
                    <a:pt x="176925" y="15068"/>
                    <a:pt x="172762" y="9730"/>
                    <a:pt x="166891" y="7292"/>
                  </a:cubicBezTo>
                  <a:cubicBezTo>
                    <a:pt x="156977" y="5511"/>
                    <a:pt x="146876" y="9255"/>
                    <a:pt x="140517" y="17070"/>
                  </a:cubicBezTo>
                  <a:cubicBezTo>
                    <a:pt x="139600" y="18369"/>
                    <a:pt x="137873" y="18825"/>
                    <a:pt x="136434" y="18142"/>
                  </a:cubicBezTo>
                  <a:cubicBezTo>
                    <a:pt x="134968" y="17526"/>
                    <a:pt x="134171" y="15932"/>
                    <a:pt x="134559" y="14391"/>
                  </a:cubicBezTo>
                  <a:cubicBezTo>
                    <a:pt x="133930" y="12456"/>
                    <a:pt x="132772" y="10741"/>
                    <a:pt x="131212" y="9435"/>
                  </a:cubicBezTo>
                  <a:cubicBezTo>
                    <a:pt x="129679" y="8176"/>
                    <a:pt x="127671" y="7661"/>
                    <a:pt x="125723" y="8029"/>
                  </a:cubicBezTo>
                  <a:cubicBezTo>
                    <a:pt x="119832" y="9034"/>
                    <a:pt x="115816" y="14190"/>
                    <a:pt x="111532" y="19682"/>
                  </a:cubicBezTo>
                  <a:lnTo>
                    <a:pt x="110595" y="20821"/>
                  </a:lnTo>
                  <a:cubicBezTo>
                    <a:pt x="109591" y="22093"/>
                    <a:pt x="107830" y="22488"/>
                    <a:pt x="106378" y="21758"/>
                  </a:cubicBezTo>
                  <a:cubicBezTo>
                    <a:pt x="104972" y="20955"/>
                    <a:pt x="104309" y="19287"/>
                    <a:pt x="104771" y="17740"/>
                  </a:cubicBezTo>
                  <a:cubicBezTo>
                    <a:pt x="104945" y="17084"/>
                    <a:pt x="104737" y="16387"/>
                    <a:pt x="104236" y="15932"/>
                  </a:cubicBezTo>
                  <a:cubicBezTo>
                    <a:pt x="103124" y="14679"/>
                    <a:pt x="101477" y="14057"/>
                    <a:pt x="99817" y="14257"/>
                  </a:cubicBezTo>
                  <a:cubicBezTo>
                    <a:pt x="96116" y="15436"/>
                    <a:pt x="92896" y="17787"/>
                    <a:pt x="90647" y="20955"/>
                  </a:cubicBezTo>
                  <a:cubicBezTo>
                    <a:pt x="89663" y="22080"/>
                    <a:pt x="88063" y="22428"/>
                    <a:pt x="86697" y="21825"/>
                  </a:cubicBezTo>
                  <a:cubicBezTo>
                    <a:pt x="85359" y="21149"/>
                    <a:pt x="84602" y="19696"/>
                    <a:pt x="84823" y="18209"/>
                  </a:cubicBezTo>
                  <a:cubicBezTo>
                    <a:pt x="84823" y="16200"/>
                    <a:pt x="82882" y="14123"/>
                    <a:pt x="80740" y="13655"/>
                  </a:cubicBezTo>
                  <a:cubicBezTo>
                    <a:pt x="77580" y="13266"/>
                    <a:pt x="74387" y="14050"/>
                    <a:pt x="71770" y="15865"/>
                  </a:cubicBezTo>
                  <a:lnTo>
                    <a:pt x="67954" y="18276"/>
                  </a:lnTo>
                  <a:cubicBezTo>
                    <a:pt x="65819" y="19716"/>
                    <a:pt x="63583" y="20988"/>
                    <a:pt x="61260" y="22093"/>
                  </a:cubicBezTo>
                  <a:cubicBezTo>
                    <a:pt x="55978" y="24277"/>
                    <a:pt x="50362" y="25549"/>
                    <a:pt x="44659" y="25844"/>
                  </a:cubicBezTo>
                  <a:cubicBezTo>
                    <a:pt x="39264" y="26031"/>
                    <a:pt x="33955" y="27310"/>
                    <a:pt x="29062" y="29594"/>
                  </a:cubicBezTo>
                  <a:cubicBezTo>
                    <a:pt x="19683" y="35501"/>
                    <a:pt x="12595" y="44429"/>
                    <a:pt x="8980" y="54910"/>
                  </a:cubicBezTo>
                  <a:cubicBezTo>
                    <a:pt x="6979" y="61071"/>
                    <a:pt x="6008" y="67521"/>
                    <a:pt x="6101" y="73997"/>
                  </a:cubicBezTo>
                  <a:cubicBezTo>
                    <a:pt x="6436" y="87713"/>
                    <a:pt x="9602" y="101215"/>
                    <a:pt x="15406" y="113645"/>
                  </a:cubicBezTo>
                  <a:cubicBezTo>
                    <a:pt x="21163" y="126704"/>
                    <a:pt x="34886" y="157110"/>
                    <a:pt x="43454" y="171241"/>
                  </a:cubicBezTo>
                  <a:cubicBezTo>
                    <a:pt x="49479" y="167558"/>
                    <a:pt x="63938" y="155905"/>
                    <a:pt x="60189" y="129718"/>
                  </a:cubicBezTo>
                  <a:cubicBezTo>
                    <a:pt x="56032" y="126510"/>
                    <a:pt x="53569" y="121574"/>
                    <a:pt x="53495" y="116324"/>
                  </a:cubicBezTo>
                  <a:cubicBezTo>
                    <a:pt x="53495" y="103331"/>
                    <a:pt x="68490" y="91544"/>
                    <a:pt x="69159" y="91075"/>
                  </a:cubicBezTo>
                  <a:cubicBezTo>
                    <a:pt x="70009" y="90459"/>
                    <a:pt x="71120" y="90305"/>
                    <a:pt x="72104" y="90673"/>
                  </a:cubicBezTo>
                  <a:close/>
                </a:path>
              </a:pathLst>
            </a:custGeom>
            <a:solidFill>
              <a:srgbClr val="0D274D"/>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29" name="Freeform 28">
              <a:extLst>
                <a:ext uri="{FF2B5EF4-FFF2-40B4-BE49-F238E27FC236}">
                  <a16:creationId xmlns:a16="http://schemas.microsoft.com/office/drawing/2014/main" id="{EB690EE4-1C7D-F93E-23CD-C9D30E372C0C}"/>
                </a:ext>
              </a:extLst>
            </p:cNvPr>
            <p:cNvSpPr/>
            <p:nvPr/>
          </p:nvSpPr>
          <p:spPr>
            <a:xfrm>
              <a:off x="5356067" y="4677504"/>
              <a:ext cx="103555" cy="62418"/>
            </a:xfrm>
            <a:custGeom>
              <a:avLst/>
              <a:gdLst>
                <a:gd name="connsiteX0" fmla="*/ 103556 w 103555"/>
                <a:gd name="connsiteY0" fmla="*/ 31008 h 62418"/>
                <a:gd name="connsiteX1" fmla="*/ 93582 w 103555"/>
                <a:gd name="connsiteY1" fmla="*/ 0 h 62418"/>
                <a:gd name="connsiteX2" fmla="*/ 0 w 103555"/>
                <a:gd name="connsiteY2" fmla="*/ 30339 h 62418"/>
                <a:gd name="connsiteX3" fmla="*/ 10175 w 103555"/>
                <a:gd name="connsiteY3" fmla="*/ 62419 h 62418"/>
                <a:gd name="connsiteX4" fmla="*/ 103556 w 103555"/>
                <a:gd name="connsiteY4" fmla="*/ 31008 h 6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55" h="62418">
                  <a:moveTo>
                    <a:pt x="103556" y="31008"/>
                  </a:moveTo>
                  <a:lnTo>
                    <a:pt x="93582" y="0"/>
                  </a:lnTo>
                  <a:lnTo>
                    <a:pt x="0" y="30339"/>
                  </a:lnTo>
                  <a:lnTo>
                    <a:pt x="10175" y="62419"/>
                  </a:lnTo>
                  <a:lnTo>
                    <a:pt x="103556" y="31008"/>
                  </a:lnTo>
                  <a:close/>
                </a:path>
              </a:pathLst>
            </a:custGeom>
            <a:solidFill>
              <a:srgbClr val="FFFFFF"/>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30" name="Freeform 29">
              <a:extLst>
                <a:ext uri="{FF2B5EF4-FFF2-40B4-BE49-F238E27FC236}">
                  <a16:creationId xmlns:a16="http://schemas.microsoft.com/office/drawing/2014/main" id="{E104019A-0DBD-782F-0B67-ABBD0B7A6ADE}"/>
                </a:ext>
              </a:extLst>
            </p:cNvPr>
            <p:cNvSpPr/>
            <p:nvPr/>
          </p:nvSpPr>
          <p:spPr>
            <a:xfrm>
              <a:off x="5352705" y="4674125"/>
              <a:ext cx="110294" cy="69146"/>
            </a:xfrm>
            <a:custGeom>
              <a:avLst/>
              <a:gdLst>
                <a:gd name="connsiteX0" fmla="*/ 13604 w 110294"/>
                <a:gd name="connsiteY0" fmla="*/ 69146 h 69146"/>
                <a:gd name="connsiteX1" fmla="*/ 12064 w 110294"/>
                <a:gd name="connsiteY1" fmla="*/ 68744 h 69146"/>
                <a:gd name="connsiteX2" fmla="*/ 10391 w 110294"/>
                <a:gd name="connsiteY2" fmla="*/ 66802 h 69146"/>
                <a:gd name="connsiteX3" fmla="*/ 149 w 110294"/>
                <a:gd name="connsiteY3" fmla="*/ 34722 h 69146"/>
                <a:gd name="connsiteX4" fmla="*/ 2291 w 110294"/>
                <a:gd name="connsiteY4" fmla="*/ 30503 h 69146"/>
                <a:gd name="connsiteX5" fmla="*/ 96007 w 110294"/>
                <a:gd name="connsiteY5" fmla="*/ 164 h 69146"/>
                <a:gd name="connsiteX6" fmla="*/ 100224 w 110294"/>
                <a:gd name="connsiteY6" fmla="*/ 2307 h 69146"/>
                <a:gd name="connsiteX7" fmla="*/ 110132 w 110294"/>
                <a:gd name="connsiteY7" fmla="*/ 33383 h 69146"/>
                <a:gd name="connsiteX8" fmla="*/ 108029 w 110294"/>
                <a:gd name="connsiteY8" fmla="*/ 37522 h 69146"/>
                <a:gd name="connsiteX9" fmla="*/ 107989 w 110294"/>
                <a:gd name="connsiteY9" fmla="*/ 37535 h 69146"/>
                <a:gd name="connsiteX10" fmla="*/ 14675 w 110294"/>
                <a:gd name="connsiteY10" fmla="*/ 68945 h 69146"/>
                <a:gd name="connsiteX11" fmla="*/ 7579 w 110294"/>
                <a:gd name="connsiteY11" fmla="*/ 35660 h 69146"/>
                <a:gd name="connsiteX12" fmla="*/ 15880 w 110294"/>
                <a:gd name="connsiteY12" fmla="*/ 61511 h 69146"/>
                <a:gd name="connsiteX13" fmla="*/ 102902 w 110294"/>
                <a:gd name="connsiteY13" fmla="*/ 32244 h 69146"/>
                <a:gd name="connsiteX14" fmla="*/ 95003 w 110294"/>
                <a:gd name="connsiteY14" fmla="*/ 7598 h 6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294" h="69146">
                  <a:moveTo>
                    <a:pt x="13604" y="69146"/>
                  </a:moveTo>
                  <a:cubicBezTo>
                    <a:pt x="13062" y="69146"/>
                    <a:pt x="12533" y="69012"/>
                    <a:pt x="12064" y="68744"/>
                  </a:cubicBezTo>
                  <a:cubicBezTo>
                    <a:pt x="11261" y="68356"/>
                    <a:pt x="10652" y="67653"/>
                    <a:pt x="10391" y="66802"/>
                  </a:cubicBezTo>
                  <a:lnTo>
                    <a:pt x="149" y="34722"/>
                  </a:lnTo>
                  <a:cubicBezTo>
                    <a:pt x="-386" y="32968"/>
                    <a:pt x="564" y="31106"/>
                    <a:pt x="2291" y="30503"/>
                  </a:cubicBezTo>
                  <a:lnTo>
                    <a:pt x="96007" y="164"/>
                  </a:lnTo>
                  <a:cubicBezTo>
                    <a:pt x="97761" y="-405"/>
                    <a:pt x="99649" y="553"/>
                    <a:pt x="100224" y="2307"/>
                  </a:cubicBezTo>
                  <a:lnTo>
                    <a:pt x="110132" y="33383"/>
                  </a:lnTo>
                  <a:cubicBezTo>
                    <a:pt x="110694" y="35104"/>
                    <a:pt x="109757" y="36959"/>
                    <a:pt x="108029" y="37522"/>
                  </a:cubicBezTo>
                  <a:cubicBezTo>
                    <a:pt x="108016" y="37528"/>
                    <a:pt x="108003" y="37528"/>
                    <a:pt x="107989" y="37535"/>
                  </a:cubicBezTo>
                  <a:lnTo>
                    <a:pt x="14675" y="68945"/>
                  </a:lnTo>
                  <a:close/>
                  <a:moveTo>
                    <a:pt x="7579" y="35660"/>
                  </a:moveTo>
                  <a:lnTo>
                    <a:pt x="15880" y="61511"/>
                  </a:lnTo>
                  <a:lnTo>
                    <a:pt x="102902" y="32244"/>
                  </a:lnTo>
                  <a:lnTo>
                    <a:pt x="95003" y="7598"/>
                  </a:lnTo>
                  <a:close/>
                </a:path>
              </a:pathLst>
            </a:custGeom>
            <a:solidFill>
              <a:srgbClr val="0D274D"/>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31" name="Freeform 30">
              <a:extLst>
                <a:ext uri="{FF2B5EF4-FFF2-40B4-BE49-F238E27FC236}">
                  <a16:creationId xmlns:a16="http://schemas.microsoft.com/office/drawing/2014/main" id="{BBACB15F-A001-D3FB-C286-64119B5DEE4C}"/>
                </a:ext>
              </a:extLst>
            </p:cNvPr>
            <p:cNvSpPr/>
            <p:nvPr/>
          </p:nvSpPr>
          <p:spPr>
            <a:xfrm>
              <a:off x="4910113" y="4712932"/>
              <a:ext cx="100275" cy="32548"/>
            </a:xfrm>
            <a:custGeom>
              <a:avLst/>
              <a:gdLst>
                <a:gd name="connsiteX0" fmla="*/ 8033 w 100275"/>
                <a:gd name="connsiteY0" fmla="*/ 0 h 32548"/>
                <a:gd name="connsiteX1" fmla="*/ 0 w 100275"/>
                <a:gd name="connsiteY1" fmla="*/ 32549 h 32548"/>
                <a:gd name="connsiteX2" fmla="*/ 94720 w 100275"/>
                <a:gd name="connsiteY2" fmla="*/ 32549 h 32548"/>
                <a:gd name="connsiteX3" fmla="*/ 100276 w 100275"/>
                <a:gd name="connsiteY3" fmla="*/ 0 h 32548"/>
                <a:gd name="connsiteX4" fmla="*/ 8033 w 100275"/>
                <a:gd name="connsiteY4" fmla="*/ 0 h 32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75" h="32548">
                  <a:moveTo>
                    <a:pt x="8033" y="0"/>
                  </a:moveTo>
                  <a:lnTo>
                    <a:pt x="0" y="32549"/>
                  </a:lnTo>
                  <a:lnTo>
                    <a:pt x="94720" y="32549"/>
                  </a:lnTo>
                  <a:lnTo>
                    <a:pt x="100276" y="0"/>
                  </a:lnTo>
                  <a:lnTo>
                    <a:pt x="8033" y="0"/>
                  </a:lnTo>
                  <a:close/>
                </a:path>
              </a:pathLst>
            </a:custGeom>
            <a:solidFill>
              <a:srgbClr val="FFFFFF"/>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32" name="Freeform 31">
              <a:extLst>
                <a:ext uri="{FF2B5EF4-FFF2-40B4-BE49-F238E27FC236}">
                  <a16:creationId xmlns:a16="http://schemas.microsoft.com/office/drawing/2014/main" id="{31E1A3A6-F042-7BA4-A553-F91203F850FA}"/>
                </a:ext>
              </a:extLst>
            </p:cNvPr>
            <p:cNvSpPr/>
            <p:nvPr/>
          </p:nvSpPr>
          <p:spPr>
            <a:xfrm>
              <a:off x="4906753" y="4709584"/>
              <a:ext cx="106957" cy="39245"/>
            </a:xfrm>
            <a:custGeom>
              <a:avLst/>
              <a:gdLst>
                <a:gd name="connsiteX0" fmla="*/ 98081 w 106957"/>
                <a:gd name="connsiteY0" fmla="*/ 39246 h 39245"/>
                <a:gd name="connsiteX1" fmla="*/ 3361 w 106957"/>
                <a:gd name="connsiteY1" fmla="*/ 39246 h 39245"/>
                <a:gd name="connsiteX2" fmla="*/ 0 w 106957"/>
                <a:gd name="connsiteY2" fmla="*/ 35777 h 39245"/>
                <a:gd name="connsiteX3" fmla="*/ 81 w 106957"/>
                <a:gd name="connsiteY3" fmla="*/ 35094 h 39245"/>
                <a:gd name="connsiteX4" fmla="*/ 8113 w 106957"/>
                <a:gd name="connsiteY4" fmla="*/ 2545 h 39245"/>
                <a:gd name="connsiteX5" fmla="*/ 11394 w 106957"/>
                <a:gd name="connsiteY5" fmla="*/ 0 h 39245"/>
                <a:gd name="connsiteX6" fmla="*/ 103637 w 106957"/>
                <a:gd name="connsiteY6" fmla="*/ 0 h 39245"/>
                <a:gd name="connsiteX7" fmla="*/ 106957 w 106957"/>
                <a:gd name="connsiteY7" fmla="*/ 3375 h 39245"/>
                <a:gd name="connsiteX8" fmla="*/ 106917 w 106957"/>
                <a:gd name="connsiteY8" fmla="*/ 3884 h 39245"/>
                <a:gd name="connsiteX9" fmla="*/ 101361 w 106957"/>
                <a:gd name="connsiteY9" fmla="*/ 36433 h 39245"/>
                <a:gd name="connsiteX10" fmla="*/ 98081 w 106957"/>
                <a:gd name="connsiteY10" fmla="*/ 39246 h 39245"/>
                <a:gd name="connsiteX11" fmla="*/ 7578 w 106957"/>
                <a:gd name="connsiteY11" fmla="*/ 32549 h 39245"/>
                <a:gd name="connsiteX12" fmla="*/ 95202 w 106957"/>
                <a:gd name="connsiteY12" fmla="*/ 32549 h 39245"/>
                <a:gd name="connsiteX13" fmla="*/ 99621 w 106957"/>
                <a:gd name="connsiteY13" fmla="*/ 6697 h 39245"/>
                <a:gd name="connsiteX14" fmla="*/ 14004 w 106957"/>
                <a:gd name="connsiteY14" fmla="*/ 6697 h 3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957" h="39245">
                  <a:moveTo>
                    <a:pt x="98081" y="39246"/>
                  </a:moveTo>
                  <a:lnTo>
                    <a:pt x="3361" y="39246"/>
                  </a:lnTo>
                  <a:cubicBezTo>
                    <a:pt x="1473" y="39219"/>
                    <a:pt x="-26" y="37665"/>
                    <a:pt x="0" y="35777"/>
                  </a:cubicBezTo>
                  <a:cubicBezTo>
                    <a:pt x="7" y="35549"/>
                    <a:pt x="34" y="35321"/>
                    <a:pt x="81" y="35094"/>
                  </a:cubicBezTo>
                  <a:lnTo>
                    <a:pt x="8113" y="2545"/>
                  </a:lnTo>
                  <a:cubicBezTo>
                    <a:pt x="8508" y="1051"/>
                    <a:pt x="9854" y="7"/>
                    <a:pt x="11394" y="0"/>
                  </a:cubicBezTo>
                  <a:lnTo>
                    <a:pt x="103637" y="0"/>
                  </a:lnTo>
                  <a:cubicBezTo>
                    <a:pt x="105484" y="13"/>
                    <a:pt x="106970" y="1520"/>
                    <a:pt x="106957" y="3375"/>
                  </a:cubicBezTo>
                  <a:cubicBezTo>
                    <a:pt x="106957" y="3543"/>
                    <a:pt x="106944" y="3717"/>
                    <a:pt x="106917" y="3884"/>
                  </a:cubicBezTo>
                  <a:lnTo>
                    <a:pt x="101361" y="36433"/>
                  </a:lnTo>
                  <a:cubicBezTo>
                    <a:pt x="101100" y="38047"/>
                    <a:pt x="99714" y="39232"/>
                    <a:pt x="98081" y="39246"/>
                  </a:cubicBezTo>
                  <a:close/>
                  <a:moveTo>
                    <a:pt x="7578" y="32549"/>
                  </a:moveTo>
                  <a:lnTo>
                    <a:pt x="95202" y="32549"/>
                  </a:lnTo>
                  <a:lnTo>
                    <a:pt x="99621" y="6697"/>
                  </a:lnTo>
                  <a:lnTo>
                    <a:pt x="14004" y="6697"/>
                  </a:lnTo>
                  <a:close/>
                </a:path>
              </a:pathLst>
            </a:custGeom>
            <a:solidFill>
              <a:srgbClr val="0D274D"/>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33" name="Freeform 32">
              <a:extLst>
                <a:ext uri="{FF2B5EF4-FFF2-40B4-BE49-F238E27FC236}">
                  <a16:creationId xmlns:a16="http://schemas.microsoft.com/office/drawing/2014/main" id="{067CB53E-1F9A-CD4D-A5EB-46E3F98B913A}"/>
                </a:ext>
              </a:extLst>
            </p:cNvPr>
            <p:cNvSpPr/>
            <p:nvPr/>
          </p:nvSpPr>
          <p:spPr>
            <a:xfrm>
              <a:off x="5307335" y="3537897"/>
              <a:ext cx="67676" cy="52305"/>
            </a:xfrm>
            <a:custGeom>
              <a:avLst/>
              <a:gdLst>
                <a:gd name="connsiteX0" fmla="*/ 57903 w 67676"/>
                <a:gd name="connsiteY0" fmla="*/ 52306 h 52305"/>
                <a:gd name="connsiteX1" fmla="*/ 0 w 67676"/>
                <a:gd name="connsiteY1" fmla="*/ 14667 h 52305"/>
                <a:gd name="connsiteX2" fmla="*/ 9907 w 67676"/>
                <a:gd name="connsiteY2" fmla="*/ 0 h 52305"/>
                <a:gd name="connsiteX3" fmla="*/ 67677 w 67676"/>
                <a:gd name="connsiteY3" fmla="*/ 37237 h 52305"/>
                <a:gd name="connsiteX4" fmla="*/ 57903 w 67676"/>
                <a:gd name="connsiteY4" fmla="*/ 52306 h 5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6" h="52305">
                  <a:moveTo>
                    <a:pt x="57903" y="52306"/>
                  </a:moveTo>
                  <a:lnTo>
                    <a:pt x="0" y="14667"/>
                  </a:lnTo>
                  <a:lnTo>
                    <a:pt x="9907" y="0"/>
                  </a:lnTo>
                  <a:lnTo>
                    <a:pt x="67677" y="37237"/>
                  </a:lnTo>
                  <a:lnTo>
                    <a:pt x="57903" y="52306"/>
                  </a:lnTo>
                  <a:close/>
                </a:path>
              </a:pathLst>
            </a:custGeom>
            <a:solidFill>
              <a:srgbClr val="0D274D"/>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34" name="Freeform 33">
              <a:extLst>
                <a:ext uri="{FF2B5EF4-FFF2-40B4-BE49-F238E27FC236}">
                  <a16:creationId xmlns:a16="http://schemas.microsoft.com/office/drawing/2014/main" id="{CB5F02B3-2DC6-0780-AE5B-989FBE993580}"/>
                </a:ext>
              </a:extLst>
            </p:cNvPr>
            <p:cNvSpPr/>
            <p:nvPr/>
          </p:nvSpPr>
          <p:spPr>
            <a:xfrm>
              <a:off x="5327752" y="3551492"/>
              <a:ext cx="30658" cy="30673"/>
            </a:xfrm>
            <a:custGeom>
              <a:avLst/>
              <a:gdLst>
                <a:gd name="connsiteX0" fmla="*/ 30658 w 30658"/>
                <a:gd name="connsiteY0" fmla="*/ 15337 h 30673"/>
                <a:gd name="connsiteX1" fmla="*/ 15329 w 30658"/>
                <a:gd name="connsiteY1" fmla="*/ 30673 h 30673"/>
                <a:gd name="connsiteX2" fmla="*/ 0 w 30658"/>
                <a:gd name="connsiteY2" fmla="*/ 15337 h 30673"/>
                <a:gd name="connsiteX3" fmla="*/ 15329 w 30658"/>
                <a:gd name="connsiteY3" fmla="*/ 0 h 30673"/>
                <a:gd name="connsiteX4" fmla="*/ 30658 w 30658"/>
                <a:gd name="connsiteY4" fmla="*/ 15337 h 30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58" h="30673">
                  <a:moveTo>
                    <a:pt x="30658" y="15337"/>
                  </a:moveTo>
                  <a:cubicBezTo>
                    <a:pt x="30658" y="23807"/>
                    <a:pt x="23795" y="30673"/>
                    <a:pt x="15329" y="30673"/>
                  </a:cubicBezTo>
                  <a:cubicBezTo>
                    <a:pt x="6863" y="30673"/>
                    <a:pt x="0" y="23807"/>
                    <a:pt x="0" y="15337"/>
                  </a:cubicBezTo>
                  <a:cubicBezTo>
                    <a:pt x="0" y="6867"/>
                    <a:pt x="6863" y="0"/>
                    <a:pt x="15329" y="0"/>
                  </a:cubicBezTo>
                  <a:cubicBezTo>
                    <a:pt x="23795" y="0"/>
                    <a:pt x="30658" y="6867"/>
                    <a:pt x="30658" y="15337"/>
                  </a:cubicBezTo>
                  <a:close/>
                </a:path>
              </a:pathLst>
            </a:custGeom>
            <a:solidFill>
              <a:srgbClr val="FFFFFF"/>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35" name="Freeform 34">
              <a:extLst>
                <a:ext uri="{FF2B5EF4-FFF2-40B4-BE49-F238E27FC236}">
                  <a16:creationId xmlns:a16="http://schemas.microsoft.com/office/drawing/2014/main" id="{A3733805-95ED-895B-ADD6-FADCEDBB9933}"/>
                </a:ext>
              </a:extLst>
            </p:cNvPr>
            <p:cNvSpPr/>
            <p:nvPr/>
          </p:nvSpPr>
          <p:spPr>
            <a:xfrm>
              <a:off x="5324338" y="3548077"/>
              <a:ext cx="37352" cy="37370"/>
            </a:xfrm>
            <a:custGeom>
              <a:avLst/>
              <a:gdLst>
                <a:gd name="connsiteX0" fmla="*/ 18743 w 37352"/>
                <a:gd name="connsiteY0" fmla="*/ 37371 h 37370"/>
                <a:gd name="connsiteX1" fmla="*/ 0 w 37352"/>
                <a:gd name="connsiteY1" fmla="*/ 18752 h 37370"/>
                <a:gd name="connsiteX2" fmla="*/ 18609 w 37352"/>
                <a:gd name="connsiteY2" fmla="*/ 0 h 37370"/>
                <a:gd name="connsiteX3" fmla="*/ 37352 w 37352"/>
                <a:gd name="connsiteY3" fmla="*/ 18618 h 37370"/>
                <a:gd name="connsiteX4" fmla="*/ 37352 w 37352"/>
                <a:gd name="connsiteY4" fmla="*/ 18752 h 37370"/>
                <a:gd name="connsiteX5" fmla="*/ 18743 w 37352"/>
                <a:gd name="connsiteY5" fmla="*/ 37371 h 37370"/>
                <a:gd name="connsiteX6" fmla="*/ 18743 w 37352"/>
                <a:gd name="connsiteY6" fmla="*/ 6764 h 37370"/>
                <a:gd name="connsiteX7" fmla="*/ 6694 w 37352"/>
                <a:gd name="connsiteY7" fmla="*/ 18685 h 37370"/>
                <a:gd name="connsiteX8" fmla="*/ 18609 w 37352"/>
                <a:gd name="connsiteY8" fmla="*/ 30740 h 37370"/>
                <a:gd name="connsiteX9" fmla="*/ 30658 w 37352"/>
                <a:gd name="connsiteY9" fmla="*/ 18819 h 37370"/>
                <a:gd name="connsiteX10" fmla="*/ 30658 w 37352"/>
                <a:gd name="connsiteY10" fmla="*/ 18752 h 37370"/>
                <a:gd name="connsiteX11" fmla="*/ 18743 w 37352"/>
                <a:gd name="connsiteY11" fmla="*/ 6764 h 3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352" h="37370">
                  <a:moveTo>
                    <a:pt x="18743" y="37371"/>
                  </a:moveTo>
                  <a:cubicBezTo>
                    <a:pt x="8428" y="37404"/>
                    <a:pt x="40" y="29073"/>
                    <a:pt x="0" y="18752"/>
                  </a:cubicBezTo>
                  <a:cubicBezTo>
                    <a:pt x="-33" y="8432"/>
                    <a:pt x="8294" y="40"/>
                    <a:pt x="18609" y="0"/>
                  </a:cubicBezTo>
                  <a:cubicBezTo>
                    <a:pt x="28925" y="-40"/>
                    <a:pt x="37312" y="8298"/>
                    <a:pt x="37352" y="18618"/>
                  </a:cubicBezTo>
                  <a:cubicBezTo>
                    <a:pt x="37352" y="18665"/>
                    <a:pt x="37352" y="18705"/>
                    <a:pt x="37352" y="18752"/>
                  </a:cubicBezTo>
                  <a:cubicBezTo>
                    <a:pt x="37319" y="29019"/>
                    <a:pt x="29005" y="37331"/>
                    <a:pt x="18743" y="37371"/>
                  </a:cubicBezTo>
                  <a:close/>
                  <a:moveTo>
                    <a:pt x="18743" y="6764"/>
                  </a:moveTo>
                  <a:cubicBezTo>
                    <a:pt x="12123" y="6724"/>
                    <a:pt x="6734" y="12062"/>
                    <a:pt x="6694" y="18685"/>
                  </a:cubicBezTo>
                  <a:cubicBezTo>
                    <a:pt x="6661" y="25309"/>
                    <a:pt x="11989" y="30700"/>
                    <a:pt x="18609" y="30740"/>
                  </a:cubicBezTo>
                  <a:cubicBezTo>
                    <a:pt x="25230" y="30774"/>
                    <a:pt x="30618" y="25443"/>
                    <a:pt x="30658" y="18819"/>
                  </a:cubicBezTo>
                  <a:cubicBezTo>
                    <a:pt x="30658" y="18799"/>
                    <a:pt x="30658" y="18772"/>
                    <a:pt x="30658" y="18752"/>
                  </a:cubicBezTo>
                  <a:cubicBezTo>
                    <a:pt x="30658" y="12155"/>
                    <a:pt x="25337" y="6805"/>
                    <a:pt x="18743" y="6764"/>
                  </a:cubicBezTo>
                  <a:close/>
                </a:path>
              </a:pathLst>
            </a:custGeom>
            <a:solidFill>
              <a:srgbClr val="0D274D"/>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36" name="Freeform 35">
              <a:extLst>
                <a:ext uri="{FF2B5EF4-FFF2-40B4-BE49-F238E27FC236}">
                  <a16:creationId xmlns:a16="http://schemas.microsoft.com/office/drawing/2014/main" id="{9BACA07B-0EAD-6430-6F0A-3732DC1CB6A5}"/>
                </a:ext>
              </a:extLst>
            </p:cNvPr>
            <p:cNvSpPr/>
            <p:nvPr/>
          </p:nvSpPr>
          <p:spPr>
            <a:xfrm>
              <a:off x="5068560" y="3614179"/>
              <a:ext cx="138967" cy="204668"/>
            </a:xfrm>
            <a:custGeom>
              <a:avLst/>
              <a:gdLst>
                <a:gd name="connsiteX0" fmla="*/ 0 w 138967"/>
                <a:gd name="connsiteY0" fmla="*/ 0 h 204668"/>
                <a:gd name="connsiteX1" fmla="*/ 42105 w 138967"/>
                <a:gd name="connsiteY1" fmla="*/ 88471 h 204668"/>
                <a:gd name="connsiteX2" fmla="*/ 75240 w 138967"/>
                <a:gd name="connsiteY2" fmla="*/ 154707 h 204668"/>
                <a:gd name="connsiteX3" fmla="*/ 138967 w 138967"/>
                <a:gd name="connsiteY3" fmla="*/ 204668 h 204668"/>
                <a:gd name="connsiteX4" fmla="*/ 136290 w 138967"/>
                <a:gd name="connsiteY4" fmla="*/ 186786 h 204668"/>
                <a:gd name="connsiteX5" fmla="*/ 113865 w 138967"/>
                <a:gd name="connsiteY5" fmla="*/ 167163 h 204668"/>
                <a:gd name="connsiteX6" fmla="*/ 51878 w 138967"/>
                <a:gd name="connsiteY6" fmla="*/ 78224 h 204668"/>
                <a:gd name="connsiteX7" fmla="*/ 0 w 138967"/>
                <a:gd name="connsiteY7" fmla="*/ 0 h 20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967" h="204668">
                  <a:moveTo>
                    <a:pt x="0" y="0"/>
                  </a:moveTo>
                  <a:cubicBezTo>
                    <a:pt x="15731" y="28262"/>
                    <a:pt x="29186" y="58802"/>
                    <a:pt x="42105" y="88471"/>
                  </a:cubicBezTo>
                  <a:cubicBezTo>
                    <a:pt x="51008" y="111556"/>
                    <a:pt x="62107" y="133738"/>
                    <a:pt x="75240" y="154707"/>
                  </a:cubicBezTo>
                  <a:cubicBezTo>
                    <a:pt x="89298" y="174798"/>
                    <a:pt x="114936" y="198908"/>
                    <a:pt x="138967" y="204668"/>
                  </a:cubicBezTo>
                  <a:cubicBezTo>
                    <a:pt x="138967" y="204668"/>
                    <a:pt x="136959" y="190604"/>
                    <a:pt x="136290" y="186786"/>
                  </a:cubicBezTo>
                  <a:cubicBezTo>
                    <a:pt x="134550" y="177411"/>
                    <a:pt x="120827" y="173727"/>
                    <a:pt x="113865" y="167163"/>
                  </a:cubicBezTo>
                  <a:cubicBezTo>
                    <a:pt x="106903" y="160600"/>
                    <a:pt x="67007" y="100191"/>
                    <a:pt x="51878" y="78224"/>
                  </a:cubicBezTo>
                  <a:cubicBezTo>
                    <a:pt x="33470" y="51636"/>
                    <a:pt x="23027" y="22436"/>
                    <a:pt x="0" y="0"/>
                  </a:cubicBezTo>
                  <a:close/>
                </a:path>
              </a:pathLst>
            </a:custGeom>
            <a:solidFill>
              <a:srgbClr val="0D274D"/>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37" name="Freeform 36">
              <a:extLst>
                <a:ext uri="{FF2B5EF4-FFF2-40B4-BE49-F238E27FC236}">
                  <a16:creationId xmlns:a16="http://schemas.microsoft.com/office/drawing/2014/main" id="{3777C232-5FF8-78CA-DF2E-EC3FF2EDFBD3}"/>
                </a:ext>
              </a:extLst>
            </p:cNvPr>
            <p:cNvSpPr/>
            <p:nvPr/>
          </p:nvSpPr>
          <p:spPr>
            <a:xfrm>
              <a:off x="5356134" y="4676030"/>
              <a:ext cx="92778" cy="43465"/>
            </a:xfrm>
            <a:custGeom>
              <a:avLst/>
              <a:gdLst>
                <a:gd name="connsiteX0" fmla="*/ 92779 w 92778"/>
                <a:gd name="connsiteY0" fmla="*/ 0 h 43465"/>
                <a:gd name="connsiteX1" fmla="*/ 3615 w 92778"/>
                <a:gd name="connsiteY1" fmla="*/ 43465 h 43465"/>
                <a:gd name="connsiteX2" fmla="*/ 0 w 92778"/>
                <a:gd name="connsiteY2" fmla="*/ 29133 h 43465"/>
              </a:gdLst>
              <a:ahLst/>
              <a:cxnLst>
                <a:cxn ang="0">
                  <a:pos x="connsiteX0" y="connsiteY0"/>
                </a:cxn>
                <a:cxn ang="0">
                  <a:pos x="connsiteX1" y="connsiteY1"/>
                </a:cxn>
                <a:cxn ang="0">
                  <a:pos x="connsiteX2" y="connsiteY2"/>
                </a:cxn>
              </a:cxnLst>
              <a:rect l="l" t="t" r="r" b="b"/>
              <a:pathLst>
                <a:path w="92778" h="43465">
                  <a:moveTo>
                    <a:pt x="92779" y="0"/>
                  </a:moveTo>
                  <a:cubicBezTo>
                    <a:pt x="62923" y="23842"/>
                    <a:pt x="40097" y="32214"/>
                    <a:pt x="3615" y="43465"/>
                  </a:cubicBezTo>
                  <a:cubicBezTo>
                    <a:pt x="1405" y="36768"/>
                    <a:pt x="1874" y="36031"/>
                    <a:pt x="0" y="29133"/>
                  </a:cubicBezTo>
                  <a:close/>
                </a:path>
              </a:pathLst>
            </a:custGeom>
            <a:solidFill>
              <a:srgbClr val="0D274D"/>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38" name="Freeform 37">
              <a:extLst>
                <a:ext uri="{FF2B5EF4-FFF2-40B4-BE49-F238E27FC236}">
                  <a16:creationId xmlns:a16="http://schemas.microsoft.com/office/drawing/2014/main" id="{4E2D8E32-F257-8387-2A4F-E7550663F25C}"/>
                </a:ext>
              </a:extLst>
            </p:cNvPr>
            <p:cNvSpPr/>
            <p:nvPr/>
          </p:nvSpPr>
          <p:spPr>
            <a:xfrm>
              <a:off x="4912657" y="4712932"/>
              <a:ext cx="97732" cy="14800"/>
            </a:xfrm>
            <a:custGeom>
              <a:avLst/>
              <a:gdLst>
                <a:gd name="connsiteX0" fmla="*/ 3012 w 97732"/>
                <a:gd name="connsiteY0" fmla="*/ 0 h 14800"/>
                <a:gd name="connsiteX1" fmla="*/ 0 w 97732"/>
                <a:gd name="connsiteY1" fmla="*/ 14801 h 14800"/>
                <a:gd name="connsiteX2" fmla="*/ 97732 w 97732"/>
                <a:gd name="connsiteY2" fmla="*/ 0 h 14800"/>
              </a:gdLst>
              <a:ahLst/>
              <a:cxnLst>
                <a:cxn ang="0">
                  <a:pos x="connsiteX0" y="connsiteY0"/>
                </a:cxn>
                <a:cxn ang="0">
                  <a:pos x="connsiteX1" y="connsiteY1"/>
                </a:cxn>
                <a:cxn ang="0">
                  <a:pos x="connsiteX2" y="connsiteY2"/>
                </a:cxn>
              </a:cxnLst>
              <a:rect l="l" t="t" r="r" b="b"/>
              <a:pathLst>
                <a:path w="97732" h="14800">
                  <a:moveTo>
                    <a:pt x="3012" y="0"/>
                  </a:moveTo>
                  <a:lnTo>
                    <a:pt x="0" y="14801"/>
                  </a:lnTo>
                  <a:cubicBezTo>
                    <a:pt x="0" y="14801"/>
                    <a:pt x="62589" y="11318"/>
                    <a:pt x="97732" y="0"/>
                  </a:cubicBezTo>
                  <a:close/>
                </a:path>
              </a:pathLst>
            </a:custGeom>
            <a:solidFill>
              <a:srgbClr val="0D274D"/>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39" name="Freeform 38">
              <a:extLst>
                <a:ext uri="{FF2B5EF4-FFF2-40B4-BE49-F238E27FC236}">
                  <a16:creationId xmlns:a16="http://schemas.microsoft.com/office/drawing/2014/main" id="{415BC047-7FE5-4AAD-3326-2676B06C903E}"/>
                </a:ext>
              </a:extLst>
            </p:cNvPr>
            <p:cNvSpPr/>
            <p:nvPr/>
          </p:nvSpPr>
          <p:spPr>
            <a:xfrm>
              <a:off x="5015811" y="3993110"/>
              <a:ext cx="100811" cy="289121"/>
            </a:xfrm>
            <a:custGeom>
              <a:avLst/>
              <a:gdLst>
                <a:gd name="connsiteX0" fmla="*/ 0 w 100811"/>
                <a:gd name="connsiteY0" fmla="*/ 0 h 289121"/>
                <a:gd name="connsiteX1" fmla="*/ 89499 w 100811"/>
                <a:gd name="connsiteY1" fmla="*/ 289121 h 289121"/>
                <a:gd name="connsiteX2" fmla="*/ 100812 w 100811"/>
                <a:gd name="connsiteY2" fmla="*/ 238021 h 289121"/>
                <a:gd name="connsiteX3" fmla="*/ 0 w 100811"/>
                <a:gd name="connsiteY3" fmla="*/ 0 h 289121"/>
              </a:gdLst>
              <a:ahLst/>
              <a:cxnLst>
                <a:cxn ang="0">
                  <a:pos x="connsiteX0" y="connsiteY0"/>
                </a:cxn>
                <a:cxn ang="0">
                  <a:pos x="connsiteX1" y="connsiteY1"/>
                </a:cxn>
                <a:cxn ang="0">
                  <a:pos x="connsiteX2" y="connsiteY2"/>
                </a:cxn>
                <a:cxn ang="0">
                  <a:pos x="connsiteX3" y="connsiteY3"/>
                </a:cxn>
              </a:cxnLst>
              <a:rect l="l" t="t" r="r" b="b"/>
              <a:pathLst>
                <a:path w="100811" h="289121">
                  <a:moveTo>
                    <a:pt x="0" y="0"/>
                  </a:moveTo>
                  <a:lnTo>
                    <a:pt x="89499" y="289121"/>
                  </a:lnTo>
                  <a:lnTo>
                    <a:pt x="100812" y="238021"/>
                  </a:lnTo>
                  <a:lnTo>
                    <a:pt x="0" y="0"/>
                  </a:lnTo>
                  <a:close/>
                </a:path>
              </a:pathLst>
            </a:custGeom>
            <a:solidFill>
              <a:srgbClr val="0D274D"/>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40" name="Freeform 39">
              <a:extLst>
                <a:ext uri="{FF2B5EF4-FFF2-40B4-BE49-F238E27FC236}">
                  <a16:creationId xmlns:a16="http://schemas.microsoft.com/office/drawing/2014/main" id="{7B5FC069-8CBB-6DE3-7451-426EE8823C65}"/>
                </a:ext>
              </a:extLst>
            </p:cNvPr>
            <p:cNvSpPr/>
            <p:nvPr/>
          </p:nvSpPr>
          <p:spPr>
            <a:xfrm>
              <a:off x="5028664" y="3347976"/>
              <a:ext cx="29989" cy="36218"/>
            </a:xfrm>
            <a:custGeom>
              <a:avLst/>
              <a:gdLst>
                <a:gd name="connsiteX0" fmla="*/ 18208 w 29989"/>
                <a:gd name="connsiteY0" fmla="*/ 36219 h 36218"/>
                <a:gd name="connsiteX1" fmla="*/ 0 w 29989"/>
                <a:gd name="connsiteY1" fmla="*/ 18136 h 36218"/>
                <a:gd name="connsiteX2" fmla="*/ 18154 w 29989"/>
                <a:gd name="connsiteY2" fmla="*/ 0 h 36218"/>
                <a:gd name="connsiteX3" fmla="*/ 29989 w 29989"/>
                <a:gd name="connsiteY3" fmla="*/ 4407 h 36218"/>
              </a:gdLst>
              <a:ahLst/>
              <a:cxnLst>
                <a:cxn ang="0">
                  <a:pos x="connsiteX0" y="connsiteY0"/>
                </a:cxn>
                <a:cxn ang="0">
                  <a:pos x="connsiteX1" y="connsiteY1"/>
                </a:cxn>
                <a:cxn ang="0">
                  <a:pos x="connsiteX2" y="connsiteY2"/>
                </a:cxn>
                <a:cxn ang="0">
                  <a:pos x="connsiteX3" y="connsiteY3"/>
                </a:cxn>
              </a:cxnLst>
              <a:rect l="l" t="t" r="r" b="b"/>
              <a:pathLst>
                <a:path w="29989" h="36218">
                  <a:moveTo>
                    <a:pt x="18208" y="36219"/>
                  </a:moveTo>
                  <a:cubicBezTo>
                    <a:pt x="8347" y="35877"/>
                    <a:pt x="415" y="27995"/>
                    <a:pt x="0" y="18136"/>
                  </a:cubicBezTo>
                  <a:cubicBezTo>
                    <a:pt x="7" y="8110"/>
                    <a:pt x="8133" y="-7"/>
                    <a:pt x="18154" y="0"/>
                  </a:cubicBezTo>
                  <a:cubicBezTo>
                    <a:pt x="22499" y="7"/>
                    <a:pt x="26696" y="1567"/>
                    <a:pt x="29989" y="4407"/>
                  </a:cubicBezTo>
                </a:path>
              </a:pathLst>
            </a:custGeom>
            <a:solidFill>
              <a:srgbClr val="FFFFFF"/>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41" name="Freeform 40">
              <a:extLst>
                <a:ext uri="{FF2B5EF4-FFF2-40B4-BE49-F238E27FC236}">
                  <a16:creationId xmlns:a16="http://schemas.microsoft.com/office/drawing/2014/main" id="{F8B73F4C-B985-8DA7-AB47-A95A3930346F}"/>
                </a:ext>
              </a:extLst>
            </p:cNvPr>
            <p:cNvSpPr/>
            <p:nvPr/>
          </p:nvSpPr>
          <p:spPr>
            <a:xfrm>
              <a:off x="5025424" y="3344815"/>
              <a:ext cx="36819" cy="42929"/>
            </a:xfrm>
            <a:custGeom>
              <a:avLst/>
              <a:gdLst>
                <a:gd name="connsiteX0" fmla="*/ 21447 w 36819"/>
                <a:gd name="connsiteY0" fmla="*/ 42729 h 42929"/>
                <a:gd name="connsiteX1" fmla="*/ 21447 w 36819"/>
                <a:gd name="connsiteY1" fmla="*/ 42729 h 42929"/>
                <a:gd name="connsiteX2" fmla="*/ 27 w 36819"/>
                <a:gd name="connsiteY2" fmla="*/ 21499 h 42929"/>
                <a:gd name="connsiteX3" fmla="*/ 5449 w 36819"/>
                <a:gd name="connsiteY3" fmla="*/ 6697 h 42929"/>
                <a:gd name="connsiteX4" fmla="*/ 21380 w 36819"/>
                <a:gd name="connsiteY4" fmla="*/ 0 h 42929"/>
                <a:gd name="connsiteX5" fmla="*/ 35572 w 36819"/>
                <a:gd name="connsiteY5" fmla="*/ 5224 h 42929"/>
                <a:gd name="connsiteX6" fmla="*/ 36080 w 36819"/>
                <a:gd name="connsiteY6" fmla="*/ 9932 h 42929"/>
                <a:gd name="connsiteX7" fmla="*/ 31374 w 36819"/>
                <a:gd name="connsiteY7" fmla="*/ 10441 h 42929"/>
                <a:gd name="connsiteX8" fmla="*/ 31154 w 36819"/>
                <a:gd name="connsiteY8" fmla="*/ 10247 h 42929"/>
                <a:gd name="connsiteX9" fmla="*/ 21514 w 36819"/>
                <a:gd name="connsiteY9" fmla="*/ 6697 h 42929"/>
                <a:gd name="connsiteX10" fmla="*/ 21514 w 36819"/>
                <a:gd name="connsiteY10" fmla="*/ 6697 h 42929"/>
                <a:gd name="connsiteX11" fmla="*/ 10402 w 36819"/>
                <a:gd name="connsiteY11" fmla="*/ 11453 h 42929"/>
                <a:gd name="connsiteX12" fmla="*/ 6788 w 36819"/>
                <a:gd name="connsiteY12" fmla="*/ 21297 h 42929"/>
                <a:gd name="connsiteX13" fmla="*/ 21715 w 36819"/>
                <a:gd name="connsiteY13" fmla="*/ 36232 h 42929"/>
                <a:gd name="connsiteX14" fmla="*/ 25062 w 36819"/>
                <a:gd name="connsiteY14" fmla="*/ 39581 h 42929"/>
                <a:gd name="connsiteX15" fmla="*/ 21715 w 36819"/>
                <a:gd name="connsiteY15" fmla="*/ 42930 h 4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819" h="42929">
                  <a:moveTo>
                    <a:pt x="21447" y="42729"/>
                  </a:moveTo>
                  <a:lnTo>
                    <a:pt x="21447" y="42729"/>
                  </a:lnTo>
                  <a:cubicBezTo>
                    <a:pt x="9813" y="42454"/>
                    <a:pt x="415" y="33138"/>
                    <a:pt x="27" y="21499"/>
                  </a:cubicBezTo>
                  <a:cubicBezTo>
                    <a:pt x="-254" y="16034"/>
                    <a:pt x="1700" y="10689"/>
                    <a:pt x="5449" y="6697"/>
                  </a:cubicBezTo>
                  <a:cubicBezTo>
                    <a:pt x="9632" y="2391"/>
                    <a:pt x="15383" y="-27"/>
                    <a:pt x="21380" y="0"/>
                  </a:cubicBezTo>
                  <a:cubicBezTo>
                    <a:pt x="26582" y="-7"/>
                    <a:pt x="31616" y="1849"/>
                    <a:pt x="35572" y="5224"/>
                  </a:cubicBezTo>
                  <a:cubicBezTo>
                    <a:pt x="37011" y="6383"/>
                    <a:pt x="37239" y="8492"/>
                    <a:pt x="36080" y="9932"/>
                  </a:cubicBezTo>
                  <a:cubicBezTo>
                    <a:pt x="34923" y="11372"/>
                    <a:pt x="32814" y="11600"/>
                    <a:pt x="31374" y="10441"/>
                  </a:cubicBezTo>
                  <a:cubicBezTo>
                    <a:pt x="31294" y="10381"/>
                    <a:pt x="31221" y="10314"/>
                    <a:pt x="31154" y="10247"/>
                  </a:cubicBezTo>
                  <a:cubicBezTo>
                    <a:pt x="28463" y="7957"/>
                    <a:pt x="25049" y="6697"/>
                    <a:pt x="21514" y="6697"/>
                  </a:cubicBezTo>
                  <a:lnTo>
                    <a:pt x="21514" y="6697"/>
                  </a:lnTo>
                  <a:cubicBezTo>
                    <a:pt x="17317" y="6704"/>
                    <a:pt x="13301" y="8419"/>
                    <a:pt x="10402" y="11453"/>
                  </a:cubicBezTo>
                  <a:cubicBezTo>
                    <a:pt x="7912" y="14105"/>
                    <a:pt x="6607" y="17661"/>
                    <a:pt x="6788" y="21297"/>
                  </a:cubicBezTo>
                  <a:cubicBezTo>
                    <a:pt x="7035" y="29441"/>
                    <a:pt x="13575" y="35985"/>
                    <a:pt x="21715" y="36232"/>
                  </a:cubicBezTo>
                  <a:cubicBezTo>
                    <a:pt x="23563" y="36232"/>
                    <a:pt x="25062" y="37733"/>
                    <a:pt x="25062" y="39581"/>
                  </a:cubicBezTo>
                  <a:cubicBezTo>
                    <a:pt x="25062" y="41430"/>
                    <a:pt x="23563" y="42930"/>
                    <a:pt x="21715" y="42930"/>
                  </a:cubicBezTo>
                  <a:close/>
                </a:path>
              </a:pathLst>
            </a:custGeom>
            <a:solidFill>
              <a:srgbClr val="0D274D"/>
            </a:solidFill>
            <a:ln w="66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grpSp>
      <p:sp>
        <p:nvSpPr>
          <p:cNvPr id="42" name="TextBox 41">
            <a:extLst>
              <a:ext uri="{FF2B5EF4-FFF2-40B4-BE49-F238E27FC236}">
                <a16:creationId xmlns:a16="http://schemas.microsoft.com/office/drawing/2014/main" id="{55163AA7-ACDF-9DEF-6881-76C1D3F2D130}"/>
              </a:ext>
            </a:extLst>
          </p:cNvPr>
          <p:cNvSpPr txBox="1"/>
          <p:nvPr/>
        </p:nvSpPr>
        <p:spPr>
          <a:xfrm>
            <a:off x="9196109" y="6492518"/>
            <a:ext cx="2723823" cy="246221"/>
          </a:xfrm>
          <a:prstGeom prst="rect">
            <a:avLst/>
          </a:prstGeom>
          <a:noFill/>
        </p:spPr>
        <p:txBody>
          <a:bodyPr wrap="none" rtlCol="0">
            <a:spAutoFit/>
          </a:bodyPr>
          <a:lstStyle/>
          <a:p>
            <a:pPr marL="174625" marR="0" lvl="0" indent="-174625" algn="l" defTabSz="609559" rtl="0" eaLnBrk="1" fontAlgn="base" latinLnBrk="0" hangingPunct="1">
              <a:lnSpc>
                <a:spcPct val="100000"/>
              </a:lnSpc>
              <a:spcBef>
                <a:spcPct val="0"/>
              </a:spcBef>
              <a:spcAft>
                <a:spcPct val="0"/>
              </a:spcAft>
              <a:buClrTx/>
              <a:buSzTx/>
              <a:buFontTx/>
              <a:buAutoNum type="arabicPeriod"/>
              <a:tabLst/>
              <a:defRPr/>
            </a:pPr>
            <a:r>
              <a:rPr kumimoji="0" lang="en-US" sz="1000" b="0" i="0" u="none" strike="noStrike" kern="1200" cap="none" spc="0" normalizeH="0" baseline="0" noProof="0">
                <a:ln>
                  <a:noFill/>
                </a:ln>
                <a:solidFill>
                  <a:srgbClr val="282828"/>
                </a:solidFill>
                <a:effectLst/>
                <a:uLnTx/>
                <a:uFillTx/>
                <a:latin typeface="CiscoSansTT ExtraLight"/>
                <a:ea typeface="ＭＳ Ｐゴシック" charset="0"/>
              </a:rPr>
              <a:t>“Future of Jobs,” World Economic Forum</a:t>
            </a:r>
          </a:p>
        </p:txBody>
      </p:sp>
      <p:cxnSp>
        <p:nvCxnSpPr>
          <p:cNvPr id="43" name="Straight Connector 42">
            <a:extLst>
              <a:ext uri="{FF2B5EF4-FFF2-40B4-BE49-F238E27FC236}">
                <a16:creationId xmlns:a16="http://schemas.microsoft.com/office/drawing/2014/main" id="{AB157197-0F48-26C2-CA66-A5BA7166BEFB}"/>
              </a:ext>
            </a:extLst>
          </p:cNvPr>
          <p:cNvCxnSpPr/>
          <p:nvPr/>
        </p:nvCxnSpPr>
        <p:spPr>
          <a:xfrm>
            <a:off x="500332" y="0"/>
            <a:ext cx="0" cy="1692689"/>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76383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2790FC-C120-2885-F372-C9602032E85B}"/>
              </a:ext>
            </a:extLst>
          </p:cNvPr>
          <p:cNvSpPr>
            <a:spLocks noGrp="1"/>
          </p:cNvSpPr>
          <p:nvPr>
            <p:ph type="body" sz="quarter" idx="82"/>
          </p:nvPr>
        </p:nvSpPr>
        <p:spPr>
          <a:xfrm>
            <a:off x="755324" y="499966"/>
            <a:ext cx="7460073" cy="482748"/>
          </a:xfrm>
        </p:spPr>
        <p:txBody>
          <a:bodyPr/>
          <a:lstStyle/>
          <a:p>
            <a:pPr defTabSz="912216">
              <a:lnSpc>
                <a:spcPct val="80000"/>
              </a:lnSpc>
              <a:spcBef>
                <a:spcPct val="0"/>
              </a:spcBef>
            </a:pPr>
            <a:r>
              <a:rPr lang="en-US" sz="3700" dirty="0">
                <a:latin typeface="Barlow Condensed SemiBold" panose="00000706000000000000" pitchFamily="2" charset="0"/>
                <a:ea typeface="MS PGothic"/>
                <a:cs typeface="Arial"/>
              </a:rPr>
              <a:t>The skills gap</a:t>
            </a:r>
          </a:p>
        </p:txBody>
      </p:sp>
      <p:sp>
        <p:nvSpPr>
          <p:cNvPr id="3" name="Rectangle 2">
            <a:extLst>
              <a:ext uri="{FF2B5EF4-FFF2-40B4-BE49-F238E27FC236}">
                <a16:creationId xmlns:a16="http://schemas.microsoft.com/office/drawing/2014/main" id="{0AEDDC30-A918-AB89-47A5-398C0C41C04A}"/>
              </a:ext>
            </a:extLst>
          </p:cNvPr>
          <p:cNvSpPr/>
          <p:nvPr/>
        </p:nvSpPr>
        <p:spPr>
          <a:xfrm>
            <a:off x="0" y="1514212"/>
            <a:ext cx="12191999" cy="251983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Light"/>
              <a:ea typeface="+mn-ea"/>
              <a:cs typeface="+mn-cs"/>
            </a:endParaRPr>
          </a:p>
        </p:txBody>
      </p:sp>
      <p:sp>
        <p:nvSpPr>
          <p:cNvPr id="4" name="TextBox 3">
            <a:extLst>
              <a:ext uri="{FF2B5EF4-FFF2-40B4-BE49-F238E27FC236}">
                <a16:creationId xmlns:a16="http://schemas.microsoft.com/office/drawing/2014/main" id="{61B290CF-FE0A-BFCB-E916-683D35D5D357}"/>
              </a:ext>
            </a:extLst>
          </p:cNvPr>
          <p:cNvSpPr txBox="1"/>
          <p:nvPr/>
        </p:nvSpPr>
        <p:spPr>
          <a:xfrm>
            <a:off x="2812052" y="1741116"/>
            <a:ext cx="6841938" cy="1892826"/>
          </a:xfrm>
          <a:prstGeom prst="rect">
            <a:avLst/>
          </a:prstGeom>
          <a:noFill/>
        </p:spPr>
        <p:txBody>
          <a:bodyPr wrap="none" rtlCol="0">
            <a:spAutoFit/>
          </a:bodyPr>
          <a:lstStyle/>
          <a:p>
            <a:pPr marL="0" marR="0" lvl="0" indent="0" algn="ctr" defTabSz="609559" rtl="0" eaLnBrk="1" fontAlgn="base" latinLnBrk="0" hangingPunct="1">
              <a:lnSpc>
                <a:spcPct val="100000"/>
              </a:lnSpc>
              <a:spcBef>
                <a:spcPct val="0"/>
              </a:spcBef>
              <a:spcAft>
                <a:spcPct val="0"/>
              </a:spcAft>
              <a:buClrTx/>
              <a:buSzTx/>
              <a:buFontTx/>
              <a:buNone/>
              <a:tabLst/>
              <a:defRPr/>
            </a:pPr>
            <a:r>
              <a:rPr kumimoji="0" lang="en-US" sz="11700" b="1" i="0" u="none" strike="noStrike" kern="1200" cap="none" spc="0" normalizeH="0" baseline="0" noProof="0" dirty="0">
                <a:ln>
                  <a:noFill/>
                </a:ln>
                <a:solidFill>
                  <a:srgbClr val="FFFFFF"/>
                </a:solidFill>
                <a:effectLst/>
                <a:uLnTx/>
                <a:uFillTx/>
                <a:latin typeface="Arvo" panose="020B0604020202020204" charset="0"/>
                <a:ea typeface="ＭＳ Ｐゴシック" charset="0"/>
                <a:cs typeface="CiscoSansTT Heavy" panose="020B0503020201020303" pitchFamily="34" charset="0"/>
              </a:rPr>
              <a:t>3.5 Million</a:t>
            </a:r>
          </a:p>
        </p:txBody>
      </p:sp>
      <p:sp>
        <p:nvSpPr>
          <p:cNvPr id="5" name="TextBox 4">
            <a:extLst>
              <a:ext uri="{FF2B5EF4-FFF2-40B4-BE49-F238E27FC236}">
                <a16:creationId xmlns:a16="http://schemas.microsoft.com/office/drawing/2014/main" id="{6173652D-6EE9-270C-159C-7586F9E03365}"/>
              </a:ext>
            </a:extLst>
          </p:cNvPr>
          <p:cNvSpPr txBox="1"/>
          <p:nvPr/>
        </p:nvSpPr>
        <p:spPr>
          <a:xfrm>
            <a:off x="3760966" y="3410804"/>
            <a:ext cx="4670061" cy="338554"/>
          </a:xfrm>
          <a:prstGeom prst="rect">
            <a:avLst/>
          </a:prstGeom>
          <a:noFill/>
        </p:spPr>
        <p:txBody>
          <a:bodyPr wrap="none" rtlCol="0">
            <a:spAutoFit/>
          </a:bodyPr>
          <a:lstStyle/>
          <a:p>
            <a:pPr marL="0" marR="0" lvl="0" indent="0" algn="ctr" defTabSz="60955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vo" panose="020B0604020202020204" charset="0"/>
                <a:ea typeface="ＭＳ Ｐゴシック" charset="0"/>
                <a:cs typeface="CiscoSansTT" panose="020B0503020201020303" pitchFamily="34" charset="0"/>
              </a:rPr>
              <a:t>undersupply of cybersecurity professionals worldwide</a:t>
            </a:r>
          </a:p>
        </p:txBody>
      </p:sp>
      <p:sp>
        <p:nvSpPr>
          <p:cNvPr id="6" name="Text Placeholder 1">
            <a:extLst>
              <a:ext uri="{FF2B5EF4-FFF2-40B4-BE49-F238E27FC236}">
                <a16:creationId xmlns:a16="http://schemas.microsoft.com/office/drawing/2014/main" id="{B2131F2D-238E-8220-DD80-79FE49D0E2E2}"/>
              </a:ext>
            </a:extLst>
          </p:cNvPr>
          <p:cNvSpPr txBox="1">
            <a:spLocks/>
          </p:cNvSpPr>
          <p:nvPr/>
        </p:nvSpPr>
        <p:spPr>
          <a:xfrm>
            <a:off x="344598" y="4260955"/>
            <a:ext cx="11551228" cy="1862340"/>
          </a:xfrm>
          <a:prstGeom prst="rect">
            <a:avLst/>
          </a:prstGeom>
        </p:spPr>
        <p:txBody>
          <a:bodyPr/>
          <a:lstStyle>
            <a:lvl1pPr marL="226482" indent="-226482" algn="l" defTabSz="912276"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63" indent="-287865" algn="l" defTabSz="912276"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28" indent="-226482" algn="l" defTabSz="912276"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78" indent="-226482" algn="l" defTabSz="912276"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28" indent="-226482" algn="l" defTabSz="912276"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98" indent="-228592" algn="l" defTabSz="914362"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81" indent="-228561" algn="l" defTabSz="914362"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67" indent="0" algn="l" defTabSz="914362" rtl="0" eaLnBrk="1" latinLnBrk="0" hangingPunct="1">
              <a:spcBef>
                <a:spcPct val="20000"/>
              </a:spcBef>
              <a:buFont typeface="Arial" pitchFamily="34" charset="0"/>
              <a:buNone/>
              <a:defRPr sz="2000" kern="1200">
                <a:solidFill>
                  <a:schemeClr val="tx1"/>
                </a:solidFill>
                <a:latin typeface="+mn-lt"/>
                <a:ea typeface="+mn-ea"/>
                <a:cs typeface="+mn-cs"/>
              </a:defRPr>
            </a:lvl8pPr>
            <a:lvl9pPr marL="3886038" indent="-228592"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marR="0" lvl="0" indent="0" algn="l" defTabSz="912276" rtl="0" eaLnBrk="1" fontAlgn="base" latinLnBrk="0" hangingPunct="1">
              <a:lnSpc>
                <a:spcPct val="95000"/>
              </a:lnSpc>
              <a:spcBef>
                <a:spcPts val="1433"/>
              </a:spcBef>
              <a:spcAft>
                <a:spcPct val="0"/>
              </a:spcAft>
              <a:buClr>
                <a:srgbClr val="0051AF"/>
              </a:buClr>
              <a:buSzPct val="90000"/>
              <a:buFont typeface="Arial" charset="0"/>
              <a:buNone/>
              <a:tabLst/>
              <a:defRPr/>
            </a:pPr>
            <a:r>
              <a:rPr kumimoji="0" lang="en-US" sz="1600" b="0" i="0" u="none" strike="noStrike" kern="1200" cap="none" spc="0" normalizeH="0" baseline="0" noProof="0" dirty="0">
                <a:ln>
                  <a:noFill/>
                </a:ln>
                <a:solidFill>
                  <a:srgbClr val="FFFFFF"/>
                </a:solidFill>
                <a:effectLst/>
                <a:uLnTx/>
                <a:uFillTx/>
                <a:latin typeface="Arvo" panose="020B0604020202020204" charset="0"/>
              </a:rPr>
              <a:t>Organizations are also </a:t>
            </a:r>
            <a:r>
              <a:rPr kumimoji="0" lang="en-US" sz="1600" b="1" i="0" u="none" strike="noStrike" kern="1200" cap="none" spc="0" normalizeH="0" baseline="0" noProof="0" dirty="0">
                <a:ln>
                  <a:noFill/>
                </a:ln>
                <a:solidFill>
                  <a:srgbClr val="FFFFFF"/>
                </a:solidFill>
                <a:effectLst/>
                <a:uLnTx/>
                <a:uFillTx/>
                <a:latin typeface="Arvo" panose="020B0604020202020204" charset="0"/>
              </a:rPr>
              <a:t>not </a:t>
            </a:r>
            <a:r>
              <a:rPr kumimoji="0" lang="en-US" sz="1600" i="0" u="none" strike="noStrike" kern="1200" cap="none" spc="0" normalizeH="0" baseline="0" noProof="0" dirty="0">
                <a:ln>
                  <a:noFill/>
                </a:ln>
                <a:solidFill>
                  <a:srgbClr val="FFFFFF"/>
                </a:solidFill>
                <a:effectLst/>
                <a:uLnTx/>
                <a:uFillTx/>
                <a:latin typeface="Arvo" panose="020B0604020202020204" charset="0"/>
              </a:rPr>
              <a:t>fully</a:t>
            </a:r>
            <a:r>
              <a:rPr kumimoji="0" lang="en-US" sz="1600" b="1" i="0" u="none" strike="noStrike" kern="1200" cap="none" spc="0" normalizeH="0" baseline="0" noProof="0" dirty="0">
                <a:ln>
                  <a:noFill/>
                </a:ln>
                <a:solidFill>
                  <a:srgbClr val="FFFFFF"/>
                </a:solidFill>
                <a:effectLst/>
                <a:uLnTx/>
                <a:uFillTx/>
                <a:latin typeface="Arvo" panose="020B0604020202020204" charset="0"/>
              </a:rPr>
              <a:t> prepared </a:t>
            </a:r>
            <a:r>
              <a:rPr kumimoji="0" lang="en-US" sz="1600" i="0" u="none" strike="noStrike" kern="1200" cap="none" spc="0" normalizeH="0" baseline="0" noProof="0" dirty="0">
                <a:ln>
                  <a:noFill/>
                </a:ln>
                <a:solidFill>
                  <a:srgbClr val="FFFFFF"/>
                </a:solidFill>
                <a:effectLst/>
                <a:uLnTx/>
                <a:uFillTx/>
                <a:latin typeface="Arvo" panose="020B0604020202020204" charset="0"/>
              </a:rPr>
              <a:t>to </a:t>
            </a:r>
            <a:r>
              <a:rPr kumimoji="0" lang="en-US" sz="1600" b="1" i="0" u="none" strike="noStrike" kern="1200" cap="none" spc="0" normalizeH="0" baseline="0" noProof="0" dirty="0">
                <a:ln>
                  <a:noFill/>
                </a:ln>
                <a:solidFill>
                  <a:srgbClr val="FFFFFF"/>
                </a:solidFill>
                <a:effectLst/>
                <a:uLnTx/>
                <a:uFillTx/>
                <a:latin typeface="Arvo" panose="020B0604020202020204" charset="0"/>
              </a:rPr>
              <a:t>guard against the cybersecurity threats </a:t>
            </a:r>
            <a:r>
              <a:rPr kumimoji="0" lang="en-US" sz="1600" i="0" u="none" strike="noStrike" kern="1200" cap="none" spc="0" normalizeH="0" baseline="0" noProof="0" dirty="0">
                <a:ln>
                  <a:noFill/>
                </a:ln>
                <a:solidFill>
                  <a:srgbClr val="FFFFFF"/>
                </a:solidFill>
                <a:effectLst/>
                <a:uLnTx/>
                <a:uFillTx/>
                <a:latin typeface="Arvo" panose="020B0604020202020204" charset="0"/>
              </a:rPr>
              <a:t>that come with AI Adoption. As 68% of respondents </a:t>
            </a:r>
            <a:r>
              <a:rPr kumimoji="0" lang="en-US" sz="1600" b="1" i="0" u="none" strike="noStrike" kern="1200" cap="none" spc="0" normalizeH="0" baseline="0" noProof="0" dirty="0">
                <a:ln>
                  <a:noFill/>
                </a:ln>
                <a:solidFill>
                  <a:srgbClr val="FFFFFF"/>
                </a:solidFill>
                <a:effectLst/>
                <a:uLnTx/>
                <a:uFillTx/>
                <a:latin typeface="Arvo" panose="020B0604020202020204" charset="0"/>
              </a:rPr>
              <a:t>fall short</a:t>
            </a:r>
            <a:r>
              <a:rPr kumimoji="0" lang="en-US" sz="1600" i="0" u="none" strike="noStrike" kern="1200" cap="none" spc="0" normalizeH="0" baseline="0" noProof="0" dirty="0">
                <a:ln>
                  <a:noFill/>
                </a:ln>
                <a:solidFill>
                  <a:srgbClr val="FFFFFF"/>
                </a:solidFill>
                <a:effectLst/>
                <a:uLnTx/>
                <a:uFillTx/>
                <a:latin typeface="Arvo" panose="020B0604020202020204" charset="0"/>
              </a:rPr>
              <a:t> of being “fully equipped” to</a:t>
            </a:r>
            <a:r>
              <a:rPr kumimoji="0" lang="en-US" sz="1600" b="1" i="0" u="none" strike="noStrike" kern="1200" cap="none" spc="0" normalizeH="0" baseline="0" noProof="0" dirty="0">
                <a:ln>
                  <a:noFill/>
                </a:ln>
                <a:solidFill>
                  <a:srgbClr val="FFFFFF"/>
                </a:solidFill>
                <a:effectLst/>
                <a:uLnTx/>
                <a:uFillTx/>
                <a:latin typeface="Arvo" panose="020B0604020202020204" charset="0"/>
              </a:rPr>
              <a:t> detect and prevent adversarial attacks </a:t>
            </a:r>
            <a:r>
              <a:rPr kumimoji="0" lang="en-US" sz="1600" i="0" u="none" strike="noStrike" kern="1200" cap="none" spc="0" normalizeH="0" baseline="0" noProof="0" dirty="0">
                <a:ln>
                  <a:noFill/>
                </a:ln>
                <a:solidFill>
                  <a:srgbClr val="FFFFFF"/>
                </a:solidFill>
                <a:effectLst/>
                <a:uLnTx/>
                <a:uFillTx/>
                <a:latin typeface="Arvo" panose="020B0604020202020204" charset="0"/>
              </a:rPr>
              <a:t>on AI models. </a:t>
            </a:r>
          </a:p>
          <a:p>
            <a:pPr marL="57150" indent="0">
              <a:buClr>
                <a:srgbClr val="0051AF"/>
              </a:buClr>
              <a:buNone/>
              <a:defRPr/>
            </a:pPr>
            <a:r>
              <a:rPr lang="en-US" sz="1600" b="1" dirty="0">
                <a:solidFill>
                  <a:srgbClr val="FFFFFF"/>
                </a:solidFill>
                <a:latin typeface="Arvo" panose="020B0604020202020204" charset="0"/>
              </a:rPr>
              <a:t>Deploying AI also increase cybersecurity vulnerabilities </a:t>
            </a:r>
            <a:r>
              <a:rPr lang="en-US" sz="1600" dirty="0">
                <a:solidFill>
                  <a:srgbClr val="FFFFFF"/>
                </a:solidFill>
                <a:latin typeface="Arvo" panose="020B0604020202020204" charset="0"/>
              </a:rPr>
              <a:t>for an organization by introducing new attack surfaces and potential exploitation points in AI models and related data infrastructure. </a:t>
            </a:r>
          </a:p>
          <a:p>
            <a:pPr marL="57150" indent="0">
              <a:buClr>
                <a:srgbClr val="0051AF"/>
              </a:buClr>
              <a:buNone/>
              <a:defRPr/>
            </a:pPr>
            <a:r>
              <a:rPr lang="en-US" sz="1600" dirty="0">
                <a:solidFill>
                  <a:srgbClr val="FFFFFF"/>
                </a:solidFill>
                <a:latin typeface="Arvo" panose="020B0604020202020204" charset="0"/>
              </a:rPr>
              <a:t>Unchecked, AI presents </a:t>
            </a:r>
            <a:r>
              <a:rPr lang="en-US" sz="1600" b="1" dirty="0">
                <a:solidFill>
                  <a:srgbClr val="FFFFFF"/>
                </a:solidFill>
                <a:latin typeface="Arvo" panose="020B0604020202020204" charset="0"/>
              </a:rPr>
              <a:t>critical risks</a:t>
            </a:r>
            <a:r>
              <a:rPr lang="en-US" sz="1600" dirty="0">
                <a:solidFill>
                  <a:srgbClr val="FFFFFF"/>
                </a:solidFill>
                <a:latin typeface="Arvo" panose="020B0604020202020204" charset="0"/>
              </a:rPr>
              <a:t> including bias, data privacy, unanticipated output, false content, uniformed decision making, and reputational liability. </a:t>
            </a:r>
          </a:p>
          <a:p>
            <a:pPr marL="57150" indent="0">
              <a:buClr>
                <a:srgbClr val="0051AF"/>
              </a:buClr>
              <a:buNone/>
              <a:defRPr/>
            </a:pPr>
            <a:r>
              <a:rPr lang="en-US" sz="1600" dirty="0">
                <a:solidFill>
                  <a:srgbClr val="FFFFFF"/>
                </a:solidFill>
                <a:latin typeface="Arvo" panose="020B0604020202020204" charset="0"/>
              </a:rPr>
              <a:t>Data </a:t>
            </a:r>
            <a:r>
              <a:rPr lang="en-US" sz="1600" b="1" dirty="0">
                <a:solidFill>
                  <a:srgbClr val="FFFFFF"/>
                </a:solidFill>
                <a:latin typeface="Arvo" panose="020B0604020202020204" charset="0"/>
              </a:rPr>
              <a:t>privacy </a:t>
            </a:r>
            <a:r>
              <a:rPr lang="en-US" sz="1600" dirty="0">
                <a:solidFill>
                  <a:srgbClr val="FFFFFF"/>
                </a:solidFill>
                <a:latin typeface="Arvo" panose="020B0604020202020204" charset="0"/>
              </a:rPr>
              <a:t>is yet another key risk facing organization. </a:t>
            </a:r>
          </a:p>
        </p:txBody>
      </p:sp>
      <p:sp>
        <p:nvSpPr>
          <p:cNvPr id="7" name="TextBox 6">
            <a:extLst>
              <a:ext uri="{FF2B5EF4-FFF2-40B4-BE49-F238E27FC236}">
                <a16:creationId xmlns:a16="http://schemas.microsoft.com/office/drawing/2014/main" id="{752FD637-EB45-39EF-A24E-C94E05283FFE}"/>
              </a:ext>
            </a:extLst>
          </p:cNvPr>
          <p:cNvSpPr txBox="1"/>
          <p:nvPr/>
        </p:nvSpPr>
        <p:spPr>
          <a:xfrm>
            <a:off x="8863151" y="6407988"/>
            <a:ext cx="3169457" cy="230832"/>
          </a:xfrm>
          <a:prstGeom prst="rect">
            <a:avLst/>
          </a:prstGeom>
          <a:noFill/>
        </p:spPr>
        <p:txBody>
          <a:bodyPr wrap="none" rtlCol="0">
            <a:spAutoFit/>
          </a:bodyPr>
          <a:lstStyle/>
          <a:p>
            <a:pPr marL="0" marR="0" lvl="0" indent="0" algn="l" defTabSz="609559" rtl="0" eaLnBrk="1" fontAlgn="base" latinLnBrk="0" hangingPunct="1">
              <a:lnSpc>
                <a:spcPct val="100000"/>
              </a:lnSpc>
              <a:spcBef>
                <a:spcPct val="0"/>
              </a:spcBef>
              <a:spcAft>
                <a:spcPct val="0"/>
              </a:spcAft>
              <a:buClrTx/>
              <a:buSzTx/>
              <a:buFontTx/>
              <a:buNone/>
              <a:tabLst/>
              <a:defRPr/>
            </a:pPr>
            <a:r>
              <a:rPr kumimoji="0" lang="en-US" sz="900" b="0" i="0" u="sng" strike="noStrike" kern="1200" cap="none" spc="0" normalizeH="0" baseline="0" noProof="0" dirty="0">
                <a:ln>
                  <a:noFill/>
                </a:ln>
                <a:solidFill>
                  <a:srgbClr val="00BCEB"/>
                </a:solidFill>
                <a:effectLst/>
                <a:uLnTx/>
                <a:uFillTx/>
                <a:latin typeface="CiscoSansTT Extra Light"/>
                <a:ea typeface="ＭＳ Ｐゴシック" charset="0"/>
                <a:hlinkClick r:id="rId3">
                  <a:extLst>
                    <a:ext uri="{A12FA001-AC4F-418D-AE19-62706E023703}">
                      <ahyp:hlinkClr xmlns:ahyp="http://schemas.microsoft.com/office/drawing/2018/hyperlinkcolor" val="tx"/>
                    </a:ext>
                  </a:extLst>
                </a:hlinkClick>
              </a:rPr>
              <a:t>Cybersecurity Jobs Report 2021, Cybersecurity Ventures</a:t>
            </a:r>
            <a:endParaRPr kumimoji="0" lang="en-US" sz="900" b="0" i="0" u="none" strike="noStrike" kern="1200" cap="none" spc="0" normalizeH="0" baseline="0" noProof="0" dirty="0">
              <a:ln>
                <a:noFill/>
              </a:ln>
              <a:solidFill>
                <a:srgbClr val="00BCEB"/>
              </a:solidFill>
              <a:effectLst/>
              <a:uLnTx/>
              <a:uFillTx/>
              <a:latin typeface="CiscoSansTT Extra Light"/>
              <a:ea typeface="ＭＳ Ｐゴシック" charset="0"/>
            </a:endParaRPr>
          </a:p>
        </p:txBody>
      </p:sp>
      <p:cxnSp>
        <p:nvCxnSpPr>
          <p:cNvPr id="8" name="Straight Connector 7">
            <a:extLst>
              <a:ext uri="{FF2B5EF4-FFF2-40B4-BE49-F238E27FC236}">
                <a16:creationId xmlns:a16="http://schemas.microsoft.com/office/drawing/2014/main" id="{83DC1920-C0F8-A0EB-7AEB-A72BA3430112}"/>
              </a:ext>
            </a:extLst>
          </p:cNvPr>
          <p:cNvCxnSpPr>
            <a:cxnSpLocks/>
          </p:cNvCxnSpPr>
          <p:nvPr/>
        </p:nvCxnSpPr>
        <p:spPr>
          <a:xfrm>
            <a:off x="500332" y="-34506"/>
            <a:ext cx="0" cy="1354348"/>
          </a:xfrm>
          <a:prstGeom prst="line">
            <a:avLst/>
          </a:prstGeom>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A7B9BB41-49C9-D20E-DEFB-6D4FB5C74002}"/>
              </a:ext>
            </a:extLst>
          </p:cNvPr>
          <p:cNvSpPr txBox="1"/>
          <p:nvPr/>
        </p:nvSpPr>
        <p:spPr>
          <a:xfrm>
            <a:off x="8863151" y="6178313"/>
            <a:ext cx="2590974" cy="230832"/>
          </a:xfrm>
          <a:prstGeom prst="rect">
            <a:avLst/>
          </a:prstGeom>
          <a:noFill/>
        </p:spPr>
        <p:txBody>
          <a:bodyPr wrap="square" rtlCol="0">
            <a:spAutoFit/>
          </a:bodyPr>
          <a:lstStyle/>
          <a:p>
            <a:r>
              <a:rPr lang="en-US" sz="900" u="sng" dirty="0">
                <a:solidFill>
                  <a:schemeClr val="accent1"/>
                </a:solidFill>
                <a:latin typeface="CiscoSansTT Extra Light"/>
                <a:ea typeface="ＭＳ Ｐゴシック" charset="0"/>
                <a:hlinkClick r:id="rId4">
                  <a:extLst>
                    <a:ext uri="{A12FA001-AC4F-418D-AE19-62706E023703}">
                      <ahyp:hlinkClr xmlns:ahyp="http://schemas.microsoft.com/office/drawing/2018/hyperlinkcolor" val="tx"/>
                    </a:ext>
                  </a:extLst>
                </a:hlinkClick>
              </a:rPr>
              <a:t>Cisco Readiness Index Report </a:t>
            </a:r>
            <a:endParaRPr lang="en-US" sz="900" u="sng" dirty="0">
              <a:solidFill>
                <a:schemeClr val="accent1"/>
              </a:solidFill>
              <a:latin typeface="CiscoSansTT Extra Light"/>
              <a:ea typeface="ＭＳ Ｐゴシック" charset="0"/>
            </a:endParaRPr>
          </a:p>
        </p:txBody>
      </p:sp>
    </p:spTree>
    <p:extLst>
      <p:ext uri="{BB962C8B-B14F-4D97-AF65-F5344CB8AC3E}">
        <p14:creationId xmlns:p14="http://schemas.microsoft.com/office/powerpoint/2010/main" val="1796851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9"/>
        <p:cNvGrpSpPr/>
        <p:nvPr/>
      </p:nvGrpSpPr>
      <p:grpSpPr>
        <a:xfrm>
          <a:off x="0" y="0"/>
          <a:ext cx="0" cy="0"/>
          <a:chOff x="0" y="0"/>
          <a:chExt cx="0" cy="0"/>
        </a:xfrm>
      </p:grpSpPr>
      <p:sp>
        <p:nvSpPr>
          <p:cNvPr id="2320" name="Google Shape;2320;p71"/>
          <p:cNvSpPr txBox="1">
            <a:spLocks noGrp="1"/>
          </p:cNvSpPr>
          <p:nvPr>
            <p:ph type="ctrTitle"/>
          </p:nvPr>
        </p:nvSpPr>
        <p:spPr>
          <a:xfrm>
            <a:off x="649596" y="647360"/>
            <a:ext cx="10232589" cy="637377"/>
          </a:xfrm>
          <a:prstGeom prst="rect">
            <a:avLst/>
          </a:prstGeom>
        </p:spPr>
        <p:txBody>
          <a:bodyPr spcFirstLastPara="1" wrap="square" lIns="121900" tIns="121900" rIns="121900" bIns="121900" anchor="b" anchorCtr="0">
            <a:noAutofit/>
          </a:bodyPr>
          <a:lstStyle/>
          <a:p>
            <a:r>
              <a:rPr lang="en-US" sz="3000" dirty="0">
                <a:solidFill>
                  <a:schemeClr val="bg1"/>
                </a:solidFill>
                <a:latin typeface="Barlow Condensed SemiBold" panose="00000706000000000000" pitchFamily="2" charset="0"/>
              </a:rPr>
              <a:t>Methodology</a:t>
            </a:r>
            <a:br>
              <a:rPr lang="en-US" sz="3000" dirty="0">
                <a:solidFill>
                  <a:schemeClr val="bg1"/>
                </a:solidFill>
                <a:latin typeface="Barlow Condensed SemiBold" panose="00000706000000000000" pitchFamily="2" charset="0"/>
              </a:rPr>
            </a:br>
            <a:r>
              <a:rPr lang="en-US" sz="3000" dirty="0">
                <a:solidFill>
                  <a:schemeClr val="bg1"/>
                </a:solidFill>
                <a:latin typeface="Barlow Condensed SemiBold" panose="00000706000000000000" pitchFamily="2" charset="0"/>
              </a:rPr>
              <a:t>Tracks and Courses</a:t>
            </a:r>
            <a:endParaRPr sz="3000" dirty="0"/>
          </a:p>
        </p:txBody>
      </p:sp>
      <p:grpSp>
        <p:nvGrpSpPr>
          <p:cNvPr id="8" name="Group 7">
            <a:extLst>
              <a:ext uri="{FF2B5EF4-FFF2-40B4-BE49-F238E27FC236}">
                <a16:creationId xmlns:a16="http://schemas.microsoft.com/office/drawing/2014/main" id="{C24248C0-76EC-803B-5E5A-FA9E7C4BD51D}"/>
              </a:ext>
            </a:extLst>
          </p:cNvPr>
          <p:cNvGrpSpPr/>
          <p:nvPr/>
        </p:nvGrpSpPr>
        <p:grpSpPr>
          <a:xfrm>
            <a:off x="2020382" y="1411482"/>
            <a:ext cx="8505071" cy="4035036"/>
            <a:chOff x="2029009" y="959654"/>
            <a:chExt cx="8505071" cy="4035036"/>
          </a:xfrm>
        </p:grpSpPr>
        <p:cxnSp>
          <p:nvCxnSpPr>
            <p:cNvPr id="2321" name="Google Shape;2321;p71"/>
            <p:cNvCxnSpPr>
              <a:cxnSpLocks/>
              <a:endCxn id="2329" idx="2"/>
            </p:cNvCxnSpPr>
            <p:nvPr/>
          </p:nvCxnSpPr>
          <p:spPr>
            <a:xfrm>
              <a:off x="5774895" y="1870400"/>
              <a:ext cx="7488" cy="2024767"/>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328" name="Google Shape;2328;p71"/>
            <p:cNvCxnSpPr/>
            <p:nvPr/>
          </p:nvCxnSpPr>
          <p:spPr>
            <a:xfrm rot="10800000">
              <a:off x="4787518" y="3413080"/>
              <a:ext cx="466400" cy="0"/>
            </a:xfrm>
            <a:prstGeom prst="straightConnector1">
              <a:avLst/>
            </a:prstGeom>
            <a:ln>
              <a:headEnd type="none" w="med" len="med"/>
              <a:tailEnd type="oval" w="med" len="med"/>
            </a:ln>
          </p:spPr>
          <p:style>
            <a:lnRef idx="3">
              <a:schemeClr val="accent2"/>
            </a:lnRef>
            <a:fillRef idx="0">
              <a:schemeClr val="accent2"/>
            </a:fillRef>
            <a:effectRef idx="2">
              <a:schemeClr val="accent2"/>
            </a:effectRef>
            <a:fontRef idx="minor">
              <a:schemeClr val="tx1"/>
            </a:fontRef>
          </p:style>
        </p:cxnSp>
        <p:sp>
          <p:nvSpPr>
            <p:cNvPr id="2329" name="Google Shape;2329;p71"/>
            <p:cNvSpPr/>
            <p:nvPr/>
          </p:nvSpPr>
          <p:spPr>
            <a:xfrm rot="-5400000">
              <a:off x="5254183" y="2838567"/>
              <a:ext cx="1056400" cy="1056800"/>
            </a:xfrm>
            <a:prstGeom prst="ellipse">
              <a:avLst/>
            </a:prstGeom>
            <a:solidFill>
              <a:schemeClr val="accent2"/>
            </a:solidFill>
            <a:ln>
              <a:noFill/>
            </a:ln>
            <a:effectLst>
              <a:outerShdw blurRad="57150" dist="19050" dir="5400000" algn="bl" rotWithShape="0">
                <a:srgbClr val="0C2E3A">
                  <a:alpha val="50000"/>
                </a:srgbClr>
              </a:outerShdw>
            </a:effectLst>
          </p:spPr>
          <p:txBody>
            <a:bodyPr spcFirstLastPara="1" wrap="square" lIns="121900" tIns="121900" rIns="121900" bIns="121900" anchor="ctr" anchorCtr="0">
              <a:noAutofit/>
            </a:bodyPr>
            <a:lstStyle/>
            <a:p>
              <a:endParaRPr sz="2400"/>
            </a:p>
          </p:txBody>
        </p:sp>
        <p:sp>
          <p:nvSpPr>
            <p:cNvPr id="2330" name="Google Shape;2330;p71"/>
            <p:cNvSpPr/>
            <p:nvPr/>
          </p:nvSpPr>
          <p:spPr>
            <a:xfrm rot="-5400000">
              <a:off x="5388951" y="2973391"/>
              <a:ext cx="786800" cy="786800"/>
            </a:xfrm>
            <a:prstGeom prst="ellipse">
              <a:avLst/>
            </a:prstGeom>
            <a:solidFill>
              <a:schemeClr val="accent5"/>
            </a:solidFill>
            <a:ln>
              <a:noFill/>
            </a:ln>
            <a:effectLst>
              <a:outerShdw blurRad="57150" dist="19050" dir="5400000" algn="bl" rotWithShape="0">
                <a:srgbClr val="0C2E3A">
                  <a:alpha val="50000"/>
                </a:srgbClr>
              </a:outerShdw>
            </a:effectLst>
          </p:spPr>
          <p:txBody>
            <a:bodyPr spcFirstLastPara="1" wrap="square" lIns="121900" tIns="121900" rIns="121900" bIns="121900" anchor="ctr" anchorCtr="0">
              <a:noAutofit/>
            </a:bodyPr>
            <a:lstStyle/>
            <a:p>
              <a:endParaRPr sz="2400"/>
            </a:p>
          </p:txBody>
        </p:sp>
        <p:sp>
          <p:nvSpPr>
            <p:cNvPr id="2" name="Google Shape;2238;p68">
              <a:extLst>
                <a:ext uri="{FF2B5EF4-FFF2-40B4-BE49-F238E27FC236}">
                  <a16:creationId xmlns:a16="http://schemas.microsoft.com/office/drawing/2014/main" id="{4870666D-8F45-8BCE-FC34-EB053126A3D7}"/>
                </a:ext>
              </a:extLst>
            </p:cNvPr>
            <p:cNvSpPr txBox="1"/>
            <p:nvPr/>
          </p:nvSpPr>
          <p:spPr>
            <a:xfrm>
              <a:off x="6904010" y="959654"/>
              <a:ext cx="3630070" cy="2737717"/>
            </a:xfrm>
            <a:prstGeom prst="rect">
              <a:avLst/>
            </a:prstGeom>
            <a:noFill/>
            <a:ln>
              <a:noFill/>
            </a:ln>
          </p:spPr>
          <p:txBody>
            <a:bodyPr spcFirstLastPara="1" wrap="square" lIns="121900" tIns="121900" rIns="121900" bIns="121900" anchor="ctr" anchorCtr="0">
              <a:noAutofit/>
            </a:bodyPr>
            <a:lstStyle/>
            <a:p>
              <a:r>
                <a:rPr lang="en-US" sz="1600" b="1" dirty="0">
                  <a:solidFill>
                    <a:schemeClr val="bg1"/>
                  </a:solidFill>
                  <a:latin typeface="Arvo"/>
                  <a:ea typeface="Arvo"/>
                  <a:cs typeface="Arvo"/>
                  <a:sym typeface="Arvo"/>
                </a:rPr>
                <a:t>Cybersecurity Track:</a:t>
              </a:r>
            </a:p>
            <a:p>
              <a:pPr marL="342900" indent="-342900">
                <a:buAutoNum type="alphaUcPeriod"/>
              </a:pPr>
              <a:r>
                <a:rPr lang="en-US" sz="1600" b="1" dirty="0">
                  <a:solidFill>
                    <a:schemeClr val="accent2"/>
                  </a:solidFill>
                  <a:latin typeface="Arvo"/>
                  <a:ea typeface="Arvo"/>
                  <a:cs typeface="Arvo"/>
                  <a:sym typeface="Arvo"/>
                </a:rPr>
                <a:t>Introduction to Cybersecurity </a:t>
              </a:r>
            </a:p>
            <a:p>
              <a:pPr marL="342900" indent="-342900">
                <a:buAutoNum type="alphaUcPeriod"/>
              </a:pPr>
              <a:r>
                <a:rPr lang="en-US" sz="1600" b="1" dirty="0">
                  <a:solidFill>
                    <a:schemeClr val="accent2"/>
                  </a:solidFill>
                  <a:latin typeface="Arvo"/>
                  <a:ea typeface="Arvo"/>
                  <a:cs typeface="Arvo"/>
                  <a:sym typeface="Arvo"/>
                </a:rPr>
                <a:t>Ethical Hacker </a:t>
              </a:r>
            </a:p>
            <a:p>
              <a:pPr marL="342900" indent="-342900">
                <a:buAutoNum type="alphaUcPeriod"/>
              </a:pPr>
              <a:r>
                <a:rPr lang="en-US" sz="1600" b="1" dirty="0">
                  <a:solidFill>
                    <a:schemeClr val="accent2"/>
                  </a:solidFill>
                  <a:latin typeface="Arvo"/>
                  <a:ea typeface="Arvo"/>
                  <a:cs typeface="Arvo"/>
                  <a:sym typeface="Arvo"/>
                </a:rPr>
                <a:t>Network Security </a:t>
              </a:r>
            </a:p>
            <a:p>
              <a:pPr marL="342900" indent="-342900">
                <a:buAutoNum type="alphaUcPeriod"/>
              </a:pPr>
              <a:endParaRPr lang="en-US" sz="1600" b="1" dirty="0">
                <a:solidFill>
                  <a:schemeClr val="bg1"/>
                </a:solidFill>
                <a:latin typeface="Arvo"/>
                <a:ea typeface="Arvo"/>
                <a:cs typeface="Arvo"/>
                <a:sym typeface="Arvo"/>
              </a:endParaRPr>
            </a:p>
          </p:txBody>
        </p:sp>
        <p:sp>
          <p:nvSpPr>
            <p:cNvPr id="3" name="Google Shape;2240;p68">
              <a:extLst>
                <a:ext uri="{FF2B5EF4-FFF2-40B4-BE49-F238E27FC236}">
                  <a16:creationId xmlns:a16="http://schemas.microsoft.com/office/drawing/2014/main" id="{96F2C2D6-2728-EBE1-B5DB-61A8ACC4E7FF}"/>
                </a:ext>
              </a:extLst>
            </p:cNvPr>
            <p:cNvSpPr txBox="1"/>
            <p:nvPr/>
          </p:nvSpPr>
          <p:spPr>
            <a:xfrm>
              <a:off x="2029009" y="3184251"/>
              <a:ext cx="3344472" cy="1810439"/>
            </a:xfrm>
            <a:prstGeom prst="rect">
              <a:avLst/>
            </a:prstGeom>
            <a:noFill/>
            <a:ln>
              <a:noFill/>
            </a:ln>
          </p:spPr>
          <p:txBody>
            <a:bodyPr spcFirstLastPara="1" wrap="square" lIns="121900" tIns="121900" rIns="121900" bIns="121900" anchor="ctr" anchorCtr="0">
              <a:noAutofit/>
            </a:bodyPr>
            <a:lstStyle/>
            <a:p>
              <a:r>
                <a:rPr lang="en-US" sz="1600" b="1" dirty="0">
                  <a:solidFill>
                    <a:schemeClr val="dk1"/>
                  </a:solidFill>
                  <a:latin typeface="Arvo"/>
                  <a:ea typeface="Arvo"/>
                  <a:cs typeface="Arvo"/>
                  <a:sym typeface="Arvo"/>
                </a:rPr>
                <a:t>AI &amp; Automation Track </a:t>
              </a:r>
            </a:p>
            <a:p>
              <a:pPr marL="342900" indent="-342900">
                <a:buAutoNum type="alphaUcPeriod"/>
              </a:pPr>
              <a:r>
                <a:rPr lang="en-US" sz="1600" b="1" dirty="0">
                  <a:solidFill>
                    <a:schemeClr val="accent2"/>
                  </a:solidFill>
                  <a:latin typeface="Arvo"/>
                  <a:sym typeface="Arvo"/>
                </a:rPr>
                <a:t>Introduction to Data Science</a:t>
              </a:r>
            </a:p>
            <a:p>
              <a:pPr marL="342900" indent="-342900">
                <a:buAutoNum type="alphaUcPeriod"/>
              </a:pPr>
              <a:r>
                <a:rPr lang="en-US" sz="1600" b="1" dirty="0">
                  <a:solidFill>
                    <a:schemeClr val="accent2"/>
                  </a:solidFill>
                  <a:latin typeface="Arvo"/>
                  <a:sym typeface="Arvo"/>
                </a:rPr>
                <a:t>Python I </a:t>
              </a:r>
            </a:p>
            <a:p>
              <a:pPr marL="342900" indent="-342900">
                <a:buAutoNum type="alphaUcPeriod"/>
              </a:pPr>
              <a:r>
                <a:rPr lang="en-US" sz="1600" b="1" dirty="0">
                  <a:solidFill>
                    <a:schemeClr val="accent2"/>
                  </a:solidFill>
                  <a:latin typeface="Arvo"/>
                  <a:sym typeface="Arvo"/>
                </a:rPr>
                <a:t>AI Fundamentals with IBM Skillsbuild </a:t>
              </a:r>
            </a:p>
            <a:p>
              <a:pPr marL="342900" indent="-342900">
                <a:buAutoNum type="alphaUcPeriod"/>
              </a:pPr>
              <a:r>
                <a:rPr lang="en-US" sz="1600" b="1" dirty="0">
                  <a:solidFill>
                    <a:schemeClr val="accent2"/>
                  </a:solidFill>
                  <a:latin typeface="Arvo"/>
                  <a:sym typeface="Arvo"/>
                </a:rPr>
                <a:t>Networking Essentials</a:t>
              </a:r>
            </a:p>
          </p:txBody>
        </p:sp>
        <p:sp>
          <p:nvSpPr>
            <p:cNvPr id="10" name="Google Shape;2329;p71">
              <a:extLst>
                <a:ext uri="{FF2B5EF4-FFF2-40B4-BE49-F238E27FC236}">
                  <a16:creationId xmlns:a16="http://schemas.microsoft.com/office/drawing/2014/main" id="{5FEECA22-AEF6-6A46-A3C8-7021D0D9466D}"/>
                </a:ext>
              </a:extLst>
            </p:cNvPr>
            <p:cNvSpPr/>
            <p:nvPr/>
          </p:nvSpPr>
          <p:spPr>
            <a:xfrm rot="-5400000">
              <a:off x="5254183" y="1394800"/>
              <a:ext cx="1056400" cy="1056800"/>
            </a:xfrm>
            <a:prstGeom prst="ellipse">
              <a:avLst/>
            </a:prstGeom>
            <a:solidFill>
              <a:schemeClr val="accent2"/>
            </a:solidFill>
            <a:ln>
              <a:noFill/>
            </a:ln>
            <a:effectLst>
              <a:outerShdw blurRad="57150" dist="19050" dir="5400000" algn="bl" rotWithShape="0">
                <a:srgbClr val="0C2E3A">
                  <a:alpha val="50000"/>
                </a:srgbClr>
              </a:outerShdw>
            </a:effectLst>
          </p:spPr>
          <p:txBody>
            <a:bodyPr spcFirstLastPara="1" wrap="square" lIns="121900" tIns="121900" rIns="121900" bIns="121900" anchor="ctr" anchorCtr="0">
              <a:noAutofit/>
            </a:bodyPr>
            <a:lstStyle/>
            <a:p>
              <a:endParaRPr sz="2400"/>
            </a:p>
          </p:txBody>
        </p:sp>
        <p:sp>
          <p:nvSpPr>
            <p:cNvPr id="11" name="Google Shape;2330;p71">
              <a:extLst>
                <a:ext uri="{FF2B5EF4-FFF2-40B4-BE49-F238E27FC236}">
                  <a16:creationId xmlns:a16="http://schemas.microsoft.com/office/drawing/2014/main" id="{D4AF19B4-A445-3521-F323-38736DFAE8B9}"/>
                </a:ext>
              </a:extLst>
            </p:cNvPr>
            <p:cNvSpPr/>
            <p:nvPr/>
          </p:nvSpPr>
          <p:spPr>
            <a:xfrm rot="-5400000">
              <a:off x="5388951" y="1529624"/>
              <a:ext cx="786800" cy="786800"/>
            </a:xfrm>
            <a:prstGeom prst="ellipse">
              <a:avLst/>
            </a:prstGeom>
            <a:solidFill>
              <a:schemeClr val="accent5"/>
            </a:solidFill>
            <a:ln>
              <a:noFill/>
            </a:ln>
            <a:effectLst>
              <a:outerShdw blurRad="57150" dist="19050" dir="5400000" algn="bl" rotWithShape="0">
                <a:srgbClr val="0C2E3A">
                  <a:alpha val="50000"/>
                </a:srgbClr>
              </a:outerShdw>
            </a:effectLst>
          </p:spPr>
          <p:txBody>
            <a:bodyPr spcFirstLastPara="1" wrap="square" lIns="121900" tIns="121900" rIns="121900" bIns="121900" anchor="ctr" anchorCtr="0">
              <a:noAutofit/>
            </a:bodyPr>
            <a:lstStyle/>
            <a:p>
              <a:endParaRPr sz="2400"/>
            </a:p>
          </p:txBody>
        </p:sp>
        <p:sp>
          <p:nvSpPr>
            <p:cNvPr id="12" name="Google Shape;2235;p68">
              <a:extLst>
                <a:ext uri="{FF2B5EF4-FFF2-40B4-BE49-F238E27FC236}">
                  <a16:creationId xmlns:a16="http://schemas.microsoft.com/office/drawing/2014/main" id="{4C46A9C5-5BB2-F400-8BD5-7C484CEF56DA}"/>
                </a:ext>
              </a:extLst>
            </p:cNvPr>
            <p:cNvSpPr txBox="1"/>
            <p:nvPr/>
          </p:nvSpPr>
          <p:spPr>
            <a:xfrm>
              <a:off x="5350717" y="1436488"/>
              <a:ext cx="845705" cy="911010"/>
            </a:xfrm>
            <a:prstGeom prst="rect">
              <a:avLst/>
            </a:prstGeom>
            <a:noFill/>
            <a:ln>
              <a:noFill/>
            </a:ln>
          </p:spPr>
          <p:txBody>
            <a:bodyPr spcFirstLastPara="1" wrap="square" lIns="121900" tIns="121900" rIns="121900" bIns="121900" anchor="ctr" anchorCtr="0">
              <a:noAutofit/>
            </a:bodyPr>
            <a:lstStyle/>
            <a:p>
              <a:pPr algn="ctr"/>
              <a:r>
                <a:rPr lang="en" sz="4000" dirty="0">
                  <a:solidFill>
                    <a:schemeClr val="bg1"/>
                  </a:solidFill>
                  <a:latin typeface="Barlow Condensed SemiBold"/>
                  <a:ea typeface="Barlow Condensed SemiBold"/>
                  <a:cs typeface="Barlow Condensed SemiBold"/>
                  <a:sym typeface="Barlow Condensed SemiBold"/>
                </a:rPr>
                <a:t>01</a:t>
              </a:r>
              <a:endParaRPr sz="4000" dirty="0">
                <a:solidFill>
                  <a:schemeClr val="bg1"/>
                </a:solidFill>
                <a:latin typeface="Barlow Condensed SemiBold"/>
                <a:ea typeface="Barlow Condensed SemiBold"/>
                <a:cs typeface="Barlow Condensed SemiBold"/>
                <a:sym typeface="Barlow Condensed SemiBold"/>
              </a:endParaRPr>
            </a:p>
          </p:txBody>
        </p:sp>
        <p:sp>
          <p:nvSpPr>
            <p:cNvPr id="13" name="Google Shape;2235;p68">
              <a:extLst>
                <a:ext uri="{FF2B5EF4-FFF2-40B4-BE49-F238E27FC236}">
                  <a16:creationId xmlns:a16="http://schemas.microsoft.com/office/drawing/2014/main" id="{20C2911A-F352-56E2-FDE5-065089149807}"/>
                </a:ext>
              </a:extLst>
            </p:cNvPr>
            <p:cNvSpPr txBox="1"/>
            <p:nvPr/>
          </p:nvSpPr>
          <p:spPr>
            <a:xfrm>
              <a:off x="5359498" y="2886075"/>
              <a:ext cx="845705" cy="911010"/>
            </a:xfrm>
            <a:prstGeom prst="rect">
              <a:avLst/>
            </a:prstGeom>
            <a:noFill/>
            <a:ln>
              <a:noFill/>
            </a:ln>
          </p:spPr>
          <p:txBody>
            <a:bodyPr spcFirstLastPara="1" wrap="square" lIns="121900" tIns="121900" rIns="121900" bIns="121900" anchor="ctr" anchorCtr="0">
              <a:noAutofit/>
            </a:bodyPr>
            <a:lstStyle/>
            <a:p>
              <a:pPr algn="ctr"/>
              <a:r>
                <a:rPr lang="en" sz="4000" dirty="0">
                  <a:solidFill>
                    <a:schemeClr val="bg1"/>
                  </a:solidFill>
                  <a:latin typeface="Barlow Condensed SemiBold"/>
                  <a:ea typeface="Barlow Condensed SemiBold"/>
                  <a:cs typeface="Barlow Condensed SemiBold"/>
                  <a:sym typeface="Barlow Condensed SemiBold"/>
                </a:rPr>
                <a:t>02</a:t>
              </a:r>
              <a:endParaRPr sz="4000" dirty="0">
                <a:solidFill>
                  <a:schemeClr val="bg1"/>
                </a:solidFill>
                <a:latin typeface="Barlow Condensed SemiBold"/>
                <a:ea typeface="Barlow Condensed SemiBold"/>
                <a:cs typeface="Barlow Condensed SemiBold"/>
                <a:sym typeface="Barlow Condensed SemiBold"/>
              </a:endParaRPr>
            </a:p>
          </p:txBody>
        </p:sp>
        <p:cxnSp>
          <p:nvCxnSpPr>
            <p:cNvPr id="15" name="Google Shape;2328;p71">
              <a:extLst>
                <a:ext uri="{FF2B5EF4-FFF2-40B4-BE49-F238E27FC236}">
                  <a16:creationId xmlns:a16="http://schemas.microsoft.com/office/drawing/2014/main" id="{E4B0304A-6259-3360-5645-E6615BCB3F6A}"/>
                </a:ext>
              </a:extLst>
            </p:cNvPr>
            <p:cNvCxnSpPr>
              <a:cxnSpLocks/>
            </p:cNvCxnSpPr>
            <p:nvPr/>
          </p:nvCxnSpPr>
          <p:spPr>
            <a:xfrm rot="10800000" flipH="1">
              <a:off x="6288347" y="1890583"/>
              <a:ext cx="466400" cy="0"/>
            </a:xfrm>
            <a:prstGeom prst="straightConnector1">
              <a:avLst/>
            </a:prstGeom>
            <a:ln>
              <a:headEnd type="none" w="med" len="med"/>
              <a:tailEnd type="oval" w="med" len="med"/>
            </a:ln>
          </p:spPr>
          <p:style>
            <a:lnRef idx="3">
              <a:schemeClr val="accent2"/>
            </a:lnRef>
            <a:fillRef idx="0">
              <a:schemeClr val="accent2"/>
            </a:fillRef>
            <a:effectRef idx="2">
              <a:schemeClr val="accent2"/>
            </a:effectRef>
            <a:fontRef idx="minor">
              <a:schemeClr val="tx1"/>
            </a:fontRef>
          </p:style>
        </p:cxnSp>
      </p:grpSp>
      <p:cxnSp>
        <p:nvCxnSpPr>
          <p:cNvPr id="18" name="Straight Connector 17">
            <a:extLst>
              <a:ext uri="{FF2B5EF4-FFF2-40B4-BE49-F238E27FC236}">
                <a16:creationId xmlns:a16="http://schemas.microsoft.com/office/drawing/2014/main" id="{82B9A0AA-FDC8-51EC-F411-36809C69B1D6}"/>
              </a:ext>
            </a:extLst>
          </p:cNvPr>
          <p:cNvCxnSpPr/>
          <p:nvPr/>
        </p:nvCxnSpPr>
        <p:spPr>
          <a:xfrm>
            <a:off x="500332" y="0"/>
            <a:ext cx="0" cy="1692689"/>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9"/>
        <p:cNvGrpSpPr/>
        <p:nvPr/>
      </p:nvGrpSpPr>
      <p:grpSpPr>
        <a:xfrm>
          <a:off x="0" y="0"/>
          <a:ext cx="0" cy="0"/>
          <a:chOff x="0" y="0"/>
          <a:chExt cx="0" cy="0"/>
        </a:xfrm>
      </p:grpSpPr>
      <p:cxnSp>
        <p:nvCxnSpPr>
          <p:cNvPr id="2250" name="Google Shape;2250;p69"/>
          <p:cNvCxnSpPr>
            <a:cxnSpLocks/>
            <a:stCxn id="2251" idx="4"/>
          </p:cNvCxnSpPr>
          <p:nvPr/>
        </p:nvCxnSpPr>
        <p:spPr>
          <a:xfrm>
            <a:off x="2292684" y="2943751"/>
            <a:ext cx="0" cy="1382000"/>
          </a:xfrm>
          <a:prstGeom prst="straightConnector1">
            <a:avLst/>
          </a:prstGeom>
          <a:noFill/>
          <a:ln w="19050" cap="flat" cmpd="sng">
            <a:solidFill>
              <a:schemeClr val="accent2"/>
            </a:solidFill>
            <a:prstDash val="solid"/>
            <a:round/>
            <a:headEnd type="none" w="med" len="med"/>
            <a:tailEnd type="oval" w="med" len="med"/>
          </a:ln>
          <a:effectLst>
            <a:outerShdw blurRad="57150" dist="19050" dir="5400000" algn="bl" rotWithShape="0">
              <a:srgbClr val="000000">
                <a:alpha val="50000"/>
              </a:srgbClr>
            </a:outerShdw>
          </a:effectLst>
        </p:spPr>
      </p:cxnSp>
      <p:cxnSp>
        <p:nvCxnSpPr>
          <p:cNvPr id="2253" name="Google Shape;2253;p69"/>
          <p:cNvCxnSpPr>
            <a:cxnSpLocks/>
            <a:stCxn id="2254" idx="0"/>
          </p:cNvCxnSpPr>
          <p:nvPr/>
        </p:nvCxnSpPr>
        <p:spPr>
          <a:xfrm rot="10800000">
            <a:off x="4823820" y="3038240"/>
            <a:ext cx="0" cy="1282400"/>
          </a:xfrm>
          <a:prstGeom prst="straightConnector1">
            <a:avLst/>
          </a:prstGeom>
          <a:noFill/>
          <a:ln w="19050" cap="flat" cmpd="sng">
            <a:solidFill>
              <a:schemeClr val="accent2"/>
            </a:solidFill>
            <a:prstDash val="solid"/>
            <a:round/>
            <a:headEnd type="none" w="med" len="med"/>
            <a:tailEnd type="oval" w="med" len="med"/>
          </a:ln>
          <a:effectLst>
            <a:outerShdw blurRad="57150" dist="19050" dir="5400000" algn="bl" rotWithShape="0">
              <a:srgbClr val="000000">
                <a:alpha val="50000"/>
              </a:srgbClr>
            </a:outerShdw>
          </a:effectLst>
        </p:spPr>
      </p:cxnSp>
      <p:cxnSp>
        <p:nvCxnSpPr>
          <p:cNvPr id="2256" name="Google Shape;2256;p69"/>
          <p:cNvCxnSpPr>
            <a:cxnSpLocks/>
            <a:stCxn id="2257" idx="4"/>
          </p:cNvCxnSpPr>
          <p:nvPr/>
        </p:nvCxnSpPr>
        <p:spPr>
          <a:xfrm>
            <a:off x="7368184" y="2943765"/>
            <a:ext cx="0" cy="1407200"/>
          </a:xfrm>
          <a:prstGeom prst="straightConnector1">
            <a:avLst/>
          </a:prstGeom>
          <a:noFill/>
          <a:ln w="19050" cap="flat" cmpd="sng">
            <a:solidFill>
              <a:schemeClr val="accent2"/>
            </a:solidFill>
            <a:prstDash val="solid"/>
            <a:round/>
            <a:headEnd type="none" w="med" len="med"/>
            <a:tailEnd type="oval" w="med" len="med"/>
          </a:ln>
          <a:effectLst>
            <a:outerShdw blurRad="57150" dist="19050" dir="5400000" algn="bl" rotWithShape="0">
              <a:srgbClr val="000000">
                <a:alpha val="50000"/>
              </a:srgbClr>
            </a:outerShdw>
          </a:effectLst>
        </p:spPr>
      </p:cxnSp>
      <p:cxnSp>
        <p:nvCxnSpPr>
          <p:cNvPr id="2259" name="Google Shape;2259;p69"/>
          <p:cNvCxnSpPr>
            <a:cxnSpLocks/>
            <a:stCxn id="2260" idx="0"/>
          </p:cNvCxnSpPr>
          <p:nvPr/>
        </p:nvCxnSpPr>
        <p:spPr>
          <a:xfrm rot="10800000" flipH="1">
            <a:off x="9899320" y="3038021"/>
            <a:ext cx="13200" cy="1257200"/>
          </a:xfrm>
          <a:prstGeom prst="straightConnector1">
            <a:avLst/>
          </a:prstGeom>
          <a:noFill/>
          <a:ln w="19050" cap="flat" cmpd="sng">
            <a:solidFill>
              <a:schemeClr val="accent2"/>
            </a:solidFill>
            <a:prstDash val="solid"/>
            <a:round/>
            <a:headEnd type="none" w="med" len="med"/>
            <a:tailEnd type="oval" w="med" len="med"/>
          </a:ln>
          <a:effectLst>
            <a:outerShdw blurRad="57150" dist="19050" dir="5400000" algn="bl" rotWithShape="0">
              <a:srgbClr val="000000">
                <a:alpha val="50000"/>
              </a:srgbClr>
            </a:outerShdw>
          </a:effectLst>
        </p:spPr>
      </p:cxnSp>
      <p:grpSp>
        <p:nvGrpSpPr>
          <p:cNvPr id="2263" name="Google Shape;2263;p69"/>
          <p:cNvGrpSpPr/>
          <p:nvPr/>
        </p:nvGrpSpPr>
        <p:grpSpPr>
          <a:xfrm>
            <a:off x="1684484" y="1727351"/>
            <a:ext cx="1216400" cy="1216400"/>
            <a:chOff x="3218825" y="580000"/>
            <a:chExt cx="912300" cy="912300"/>
          </a:xfrm>
        </p:grpSpPr>
        <p:sp>
          <p:nvSpPr>
            <p:cNvPr id="2251" name="Google Shape;2251;p69"/>
            <p:cNvSpPr/>
            <p:nvPr/>
          </p:nvSpPr>
          <p:spPr>
            <a:xfrm>
              <a:off x="3218825" y="580000"/>
              <a:ext cx="912300" cy="912300"/>
            </a:xfrm>
            <a:prstGeom prst="ellipse">
              <a:avLst/>
            </a:prstGeom>
            <a:solidFill>
              <a:schemeClr val="accent2"/>
            </a:solidFill>
            <a:ln>
              <a:noFill/>
            </a:ln>
            <a:effectLst>
              <a:outerShdw blurRad="57150" dist="19050" dir="5400000" algn="bl" rotWithShape="0">
                <a:srgbClr val="0C2E3A">
                  <a:alpha val="50000"/>
                </a:srgbClr>
              </a:outerShdw>
            </a:effectLst>
          </p:spPr>
          <p:txBody>
            <a:bodyPr spcFirstLastPara="1" wrap="square" lIns="121900" tIns="121900" rIns="121900" bIns="121900" anchor="ctr" anchorCtr="0">
              <a:noAutofit/>
            </a:bodyPr>
            <a:lstStyle/>
            <a:p>
              <a:endParaRPr sz="2400"/>
            </a:p>
          </p:txBody>
        </p:sp>
        <p:sp>
          <p:nvSpPr>
            <p:cNvPr id="2264" name="Google Shape;2264;p69"/>
            <p:cNvSpPr/>
            <p:nvPr/>
          </p:nvSpPr>
          <p:spPr>
            <a:xfrm>
              <a:off x="3335375" y="696550"/>
              <a:ext cx="679200" cy="679200"/>
            </a:xfrm>
            <a:prstGeom prst="ellipse">
              <a:avLst/>
            </a:prstGeom>
            <a:solidFill>
              <a:schemeClr val="accent5"/>
            </a:solidFill>
            <a:ln>
              <a:noFill/>
            </a:ln>
            <a:effectLst>
              <a:outerShdw blurRad="57150" dist="19050" dir="5400000" algn="bl" rotWithShape="0">
                <a:srgbClr val="0C2E3A">
                  <a:alpha val="50000"/>
                </a:srgbClr>
              </a:outerShdw>
            </a:effectLst>
          </p:spPr>
          <p:txBody>
            <a:bodyPr spcFirstLastPara="1" wrap="square" lIns="121900" tIns="121900" rIns="121900" bIns="121900" anchor="ctr" anchorCtr="0">
              <a:noAutofit/>
            </a:bodyPr>
            <a:lstStyle/>
            <a:p>
              <a:endParaRPr sz="2400"/>
            </a:p>
          </p:txBody>
        </p:sp>
        <p:sp>
          <p:nvSpPr>
            <p:cNvPr id="2265" name="Google Shape;2265;p69"/>
            <p:cNvSpPr txBox="1"/>
            <p:nvPr/>
          </p:nvSpPr>
          <p:spPr>
            <a:xfrm>
              <a:off x="3375726" y="747250"/>
              <a:ext cx="598500" cy="577800"/>
            </a:xfrm>
            <a:prstGeom prst="rect">
              <a:avLst/>
            </a:prstGeom>
            <a:noFill/>
            <a:ln>
              <a:noFill/>
            </a:ln>
          </p:spPr>
          <p:txBody>
            <a:bodyPr spcFirstLastPara="1" wrap="square" lIns="121900" tIns="121900" rIns="121900" bIns="121900" anchor="ctr" anchorCtr="0">
              <a:noAutofit/>
            </a:bodyPr>
            <a:lstStyle/>
            <a:p>
              <a:pPr algn="ctr"/>
              <a:r>
                <a:rPr lang="en" sz="4000" dirty="0">
                  <a:solidFill>
                    <a:schemeClr val="bg1"/>
                  </a:solidFill>
                  <a:latin typeface="Barlow Condensed SemiBold"/>
                  <a:ea typeface="Barlow Condensed SemiBold"/>
                  <a:cs typeface="Barlow Condensed SemiBold"/>
                  <a:sym typeface="Barlow Condensed SemiBold"/>
                </a:rPr>
                <a:t>01</a:t>
              </a:r>
              <a:endParaRPr sz="4000" dirty="0">
                <a:solidFill>
                  <a:schemeClr val="bg1"/>
                </a:solidFill>
                <a:latin typeface="Barlow Condensed SemiBold"/>
                <a:ea typeface="Barlow Condensed SemiBold"/>
                <a:cs typeface="Barlow Condensed SemiBold"/>
                <a:sym typeface="Barlow Condensed SemiBold"/>
              </a:endParaRPr>
            </a:p>
          </p:txBody>
        </p:sp>
      </p:grpSp>
      <p:grpSp>
        <p:nvGrpSpPr>
          <p:cNvPr id="2266" name="Google Shape;2266;p69"/>
          <p:cNvGrpSpPr/>
          <p:nvPr/>
        </p:nvGrpSpPr>
        <p:grpSpPr>
          <a:xfrm>
            <a:off x="4215620" y="4320640"/>
            <a:ext cx="1216400" cy="1216400"/>
            <a:chOff x="5117177" y="1610567"/>
            <a:chExt cx="912300" cy="912300"/>
          </a:xfrm>
        </p:grpSpPr>
        <p:sp>
          <p:nvSpPr>
            <p:cNvPr id="2254" name="Google Shape;2254;p69"/>
            <p:cNvSpPr/>
            <p:nvPr/>
          </p:nvSpPr>
          <p:spPr>
            <a:xfrm>
              <a:off x="5117177" y="1610567"/>
              <a:ext cx="912300" cy="912300"/>
            </a:xfrm>
            <a:prstGeom prst="ellipse">
              <a:avLst/>
            </a:prstGeom>
            <a:solidFill>
              <a:schemeClr val="accent2"/>
            </a:solidFill>
            <a:ln>
              <a:noFill/>
            </a:ln>
            <a:effectLst>
              <a:outerShdw blurRad="57150" dist="19050" dir="5400000" algn="bl" rotWithShape="0">
                <a:srgbClr val="0C2E3A">
                  <a:alpha val="50000"/>
                </a:srgbClr>
              </a:outerShdw>
            </a:effectLst>
          </p:spPr>
          <p:txBody>
            <a:bodyPr spcFirstLastPara="1" wrap="square" lIns="121900" tIns="121900" rIns="121900" bIns="121900" anchor="ctr" anchorCtr="0">
              <a:noAutofit/>
            </a:bodyPr>
            <a:lstStyle/>
            <a:p>
              <a:endParaRPr sz="2400"/>
            </a:p>
          </p:txBody>
        </p:sp>
        <p:sp>
          <p:nvSpPr>
            <p:cNvPr id="2267" name="Google Shape;2267;p69"/>
            <p:cNvSpPr/>
            <p:nvPr/>
          </p:nvSpPr>
          <p:spPr>
            <a:xfrm>
              <a:off x="5233737" y="1727113"/>
              <a:ext cx="679200" cy="679200"/>
            </a:xfrm>
            <a:prstGeom prst="ellipse">
              <a:avLst/>
            </a:prstGeom>
            <a:solidFill>
              <a:schemeClr val="accent5"/>
            </a:solidFill>
            <a:ln>
              <a:noFill/>
            </a:ln>
            <a:effectLst>
              <a:outerShdw blurRad="57150" dist="19050" dir="5400000" algn="bl" rotWithShape="0">
                <a:srgbClr val="0C2E3A">
                  <a:alpha val="50000"/>
                </a:srgbClr>
              </a:outerShdw>
            </a:effectLst>
          </p:spPr>
          <p:txBody>
            <a:bodyPr spcFirstLastPara="1" wrap="square" lIns="121900" tIns="121900" rIns="121900" bIns="121900" anchor="ctr" anchorCtr="0">
              <a:noAutofit/>
            </a:bodyPr>
            <a:lstStyle/>
            <a:p>
              <a:endParaRPr sz="2400"/>
            </a:p>
          </p:txBody>
        </p:sp>
        <p:sp>
          <p:nvSpPr>
            <p:cNvPr id="2268" name="Google Shape;2268;p69"/>
            <p:cNvSpPr txBox="1"/>
            <p:nvPr/>
          </p:nvSpPr>
          <p:spPr>
            <a:xfrm>
              <a:off x="5274076" y="1777825"/>
              <a:ext cx="598500" cy="577800"/>
            </a:xfrm>
            <a:prstGeom prst="rect">
              <a:avLst/>
            </a:prstGeom>
            <a:noFill/>
            <a:ln>
              <a:noFill/>
            </a:ln>
          </p:spPr>
          <p:txBody>
            <a:bodyPr spcFirstLastPara="1" wrap="square" lIns="121900" tIns="121900" rIns="121900" bIns="121900" anchor="ctr" anchorCtr="0">
              <a:noAutofit/>
            </a:bodyPr>
            <a:lstStyle/>
            <a:p>
              <a:pPr algn="ctr"/>
              <a:r>
                <a:rPr lang="en" sz="4000" dirty="0">
                  <a:solidFill>
                    <a:schemeClr val="bg1"/>
                  </a:solidFill>
                  <a:latin typeface="Barlow Condensed SemiBold"/>
                  <a:ea typeface="Barlow Condensed SemiBold"/>
                  <a:cs typeface="Barlow Condensed SemiBold"/>
                  <a:sym typeface="Barlow Condensed SemiBold"/>
                </a:rPr>
                <a:t>02</a:t>
              </a:r>
              <a:endParaRPr sz="4000" dirty="0">
                <a:solidFill>
                  <a:schemeClr val="bg1"/>
                </a:solidFill>
                <a:latin typeface="Barlow Condensed SemiBold"/>
                <a:ea typeface="Barlow Condensed SemiBold"/>
                <a:cs typeface="Barlow Condensed SemiBold"/>
                <a:sym typeface="Barlow Condensed SemiBold"/>
              </a:endParaRPr>
            </a:p>
          </p:txBody>
        </p:sp>
      </p:grpSp>
      <p:grpSp>
        <p:nvGrpSpPr>
          <p:cNvPr id="2269" name="Google Shape;2269;p69"/>
          <p:cNvGrpSpPr/>
          <p:nvPr/>
        </p:nvGrpSpPr>
        <p:grpSpPr>
          <a:xfrm>
            <a:off x="6759984" y="1727365"/>
            <a:ext cx="1216400" cy="1216400"/>
            <a:chOff x="3218825" y="2628386"/>
            <a:chExt cx="912300" cy="912300"/>
          </a:xfrm>
        </p:grpSpPr>
        <p:sp>
          <p:nvSpPr>
            <p:cNvPr id="2257" name="Google Shape;2257;p69"/>
            <p:cNvSpPr/>
            <p:nvPr/>
          </p:nvSpPr>
          <p:spPr>
            <a:xfrm>
              <a:off x="3218825" y="2628386"/>
              <a:ext cx="912300" cy="912300"/>
            </a:xfrm>
            <a:prstGeom prst="ellipse">
              <a:avLst/>
            </a:prstGeom>
            <a:solidFill>
              <a:schemeClr val="accent2"/>
            </a:solidFill>
            <a:ln>
              <a:noFill/>
            </a:ln>
            <a:effectLst>
              <a:outerShdw blurRad="57150" dist="19050" dir="5400000" algn="bl" rotWithShape="0">
                <a:srgbClr val="0C2E3A">
                  <a:alpha val="50000"/>
                </a:srgbClr>
              </a:outerShdw>
            </a:effectLst>
          </p:spPr>
          <p:txBody>
            <a:bodyPr spcFirstLastPara="1" wrap="square" lIns="121900" tIns="121900" rIns="121900" bIns="121900" anchor="ctr" anchorCtr="0">
              <a:noAutofit/>
            </a:bodyPr>
            <a:lstStyle/>
            <a:p>
              <a:endParaRPr sz="2400"/>
            </a:p>
          </p:txBody>
        </p:sp>
        <p:sp>
          <p:nvSpPr>
            <p:cNvPr id="2270" name="Google Shape;2270;p69"/>
            <p:cNvSpPr/>
            <p:nvPr/>
          </p:nvSpPr>
          <p:spPr>
            <a:xfrm>
              <a:off x="3335375" y="2744925"/>
              <a:ext cx="679200" cy="679200"/>
            </a:xfrm>
            <a:prstGeom prst="ellipse">
              <a:avLst/>
            </a:prstGeom>
            <a:solidFill>
              <a:schemeClr val="accent5"/>
            </a:solidFill>
            <a:ln>
              <a:noFill/>
            </a:ln>
            <a:effectLst>
              <a:outerShdw blurRad="57150" dist="19050" dir="5400000" algn="bl" rotWithShape="0">
                <a:srgbClr val="0C2E3A">
                  <a:alpha val="50000"/>
                </a:srgbClr>
              </a:outerShdw>
            </a:effectLst>
          </p:spPr>
          <p:txBody>
            <a:bodyPr spcFirstLastPara="1" wrap="square" lIns="121900" tIns="121900" rIns="121900" bIns="121900" anchor="ctr" anchorCtr="0">
              <a:noAutofit/>
            </a:bodyPr>
            <a:lstStyle/>
            <a:p>
              <a:endParaRPr sz="2400"/>
            </a:p>
          </p:txBody>
        </p:sp>
        <p:sp>
          <p:nvSpPr>
            <p:cNvPr id="2271" name="Google Shape;2271;p69"/>
            <p:cNvSpPr txBox="1"/>
            <p:nvPr/>
          </p:nvSpPr>
          <p:spPr>
            <a:xfrm>
              <a:off x="3375726" y="2795625"/>
              <a:ext cx="598500" cy="577800"/>
            </a:xfrm>
            <a:prstGeom prst="rect">
              <a:avLst/>
            </a:prstGeom>
            <a:noFill/>
            <a:ln>
              <a:noFill/>
            </a:ln>
          </p:spPr>
          <p:txBody>
            <a:bodyPr spcFirstLastPara="1" wrap="square" lIns="121900" tIns="121900" rIns="121900" bIns="121900" anchor="ctr" anchorCtr="0">
              <a:noAutofit/>
            </a:bodyPr>
            <a:lstStyle/>
            <a:p>
              <a:pPr algn="ctr"/>
              <a:r>
                <a:rPr lang="en" sz="4000" dirty="0">
                  <a:solidFill>
                    <a:schemeClr val="bg1"/>
                  </a:solidFill>
                  <a:latin typeface="Barlow Condensed SemiBold"/>
                  <a:ea typeface="Barlow Condensed SemiBold"/>
                  <a:cs typeface="Barlow Condensed SemiBold"/>
                  <a:sym typeface="Barlow Condensed SemiBold"/>
                </a:rPr>
                <a:t>03</a:t>
              </a:r>
              <a:endParaRPr sz="4000" dirty="0">
                <a:solidFill>
                  <a:schemeClr val="bg1"/>
                </a:solidFill>
                <a:latin typeface="Barlow Condensed SemiBold"/>
                <a:ea typeface="Barlow Condensed SemiBold"/>
                <a:cs typeface="Barlow Condensed SemiBold"/>
                <a:sym typeface="Barlow Condensed SemiBold"/>
              </a:endParaRPr>
            </a:p>
          </p:txBody>
        </p:sp>
      </p:grpSp>
      <p:grpSp>
        <p:nvGrpSpPr>
          <p:cNvPr id="2272" name="Google Shape;2272;p69"/>
          <p:cNvGrpSpPr/>
          <p:nvPr/>
        </p:nvGrpSpPr>
        <p:grpSpPr>
          <a:xfrm>
            <a:off x="9291120" y="4295221"/>
            <a:ext cx="1216400" cy="1216400"/>
            <a:chOff x="5117177" y="3639878"/>
            <a:chExt cx="912300" cy="912300"/>
          </a:xfrm>
        </p:grpSpPr>
        <p:sp>
          <p:nvSpPr>
            <p:cNvPr id="2260" name="Google Shape;2260;p69"/>
            <p:cNvSpPr/>
            <p:nvPr/>
          </p:nvSpPr>
          <p:spPr>
            <a:xfrm>
              <a:off x="5117177" y="3639878"/>
              <a:ext cx="912300" cy="912300"/>
            </a:xfrm>
            <a:prstGeom prst="ellipse">
              <a:avLst/>
            </a:prstGeom>
            <a:solidFill>
              <a:schemeClr val="accent2"/>
            </a:solidFill>
            <a:ln>
              <a:noFill/>
            </a:ln>
            <a:effectLst>
              <a:outerShdw blurRad="57150" dist="19050" dir="5400000" algn="bl" rotWithShape="0">
                <a:srgbClr val="0C2E3A">
                  <a:alpha val="50000"/>
                </a:srgbClr>
              </a:outerShdw>
            </a:effectLst>
          </p:spPr>
          <p:txBody>
            <a:bodyPr spcFirstLastPara="1" wrap="square" lIns="121900" tIns="121900" rIns="121900" bIns="121900" anchor="ctr" anchorCtr="0">
              <a:noAutofit/>
            </a:bodyPr>
            <a:lstStyle/>
            <a:p>
              <a:endParaRPr sz="2400"/>
            </a:p>
          </p:txBody>
        </p:sp>
        <p:sp>
          <p:nvSpPr>
            <p:cNvPr id="2273" name="Google Shape;2273;p69"/>
            <p:cNvSpPr/>
            <p:nvPr/>
          </p:nvSpPr>
          <p:spPr>
            <a:xfrm>
              <a:off x="5233725" y="3756437"/>
              <a:ext cx="679200" cy="679200"/>
            </a:xfrm>
            <a:prstGeom prst="ellipse">
              <a:avLst/>
            </a:prstGeom>
            <a:solidFill>
              <a:schemeClr val="accent5"/>
            </a:solidFill>
            <a:ln>
              <a:noFill/>
            </a:ln>
            <a:effectLst>
              <a:outerShdw blurRad="57150" dist="19050" dir="5400000" algn="bl" rotWithShape="0">
                <a:srgbClr val="0C2E3A">
                  <a:alpha val="50000"/>
                </a:srgbClr>
              </a:outerShdw>
            </a:effectLst>
          </p:spPr>
          <p:txBody>
            <a:bodyPr spcFirstLastPara="1" wrap="square" lIns="121900" tIns="121900" rIns="121900" bIns="121900" anchor="ctr" anchorCtr="0">
              <a:noAutofit/>
            </a:bodyPr>
            <a:lstStyle/>
            <a:p>
              <a:endParaRPr sz="2400"/>
            </a:p>
          </p:txBody>
        </p:sp>
        <p:sp>
          <p:nvSpPr>
            <p:cNvPr id="2274" name="Google Shape;2274;p69"/>
            <p:cNvSpPr txBox="1"/>
            <p:nvPr/>
          </p:nvSpPr>
          <p:spPr>
            <a:xfrm>
              <a:off x="5274076" y="3807125"/>
              <a:ext cx="598500" cy="577800"/>
            </a:xfrm>
            <a:prstGeom prst="rect">
              <a:avLst/>
            </a:prstGeom>
            <a:noFill/>
            <a:ln>
              <a:noFill/>
            </a:ln>
          </p:spPr>
          <p:txBody>
            <a:bodyPr spcFirstLastPara="1" wrap="square" lIns="121900" tIns="121900" rIns="121900" bIns="121900" anchor="ctr" anchorCtr="0">
              <a:noAutofit/>
            </a:bodyPr>
            <a:lstStyle/>
            <a:p>
              <a:pPr algn="ctr"/>
              <a:r>
                <a:rPr lang="en" sz="4000" dirty="0">
                  <a:solidFill>
                    <a:schemeClr val="bg1"/>
                  </a:solidFill>
                  <a:latin typeface="Barlow Condensed SemiBold"/>
                  <a:ea typeface="Barlow Condensed SemiBold"/>
                  <a:cs typeface="Barlow Condensed SemiBold"/>
                  <a:sym typeface="Barlow Condensed SemiBold"/>
                </a:rPr>
                <a:t>04</a:t>
              </a:r>
              <a:endParaRPr sz="4000" dirty="0">
                <a:solidFill>
                  <a:schemeClr val="bg1"/>
                </a:solidFill>
                <a:latin typeface="Barlow Condensed SemiBold"/>
                <a:ea typeface="Barlow Condensed SemiBold"/>
                <a:cs typeface="Barlow Condensed SemiBold"/>
                <a:sym typeface="Barlow Condensed SemiBold"/>
              </a:endParaRPr>
            </a:p>
          </p:txBody>
        </p:sp>
      </p:grpSp>
      <p:cxnSp>
        <p:nvCxnSpPr>
          <p:cNvPr id="2275" name="Google Shape;2275;p69"/>
          <p:cNvCxnSpPr>
            <a:stCxn id="2251" idx="5"/>
            <a:endCxn id="2254" idx="1"/>
          </p:cNvCxnSpPr>
          <p:nvPr/>
        </p:nvCxnSpPr>
        <p:spPr>
          <a:xfrm>
            <a:off x="2722745" y="2765612"/>
            <a:ext cx="1671200" cy="1733200"/>
          </a:xfrm>
          <a:prstGeom prst="straightConnector1">
            <a:avLst/>
          </a:prstGeom>
          <a:noFill/>
          <a:ln w="28575" cap="flat" cmpd="sng">
            <a:solidFill>
              <a:schemeClr val="lt2"/>
            </a:solidFill>
            <a:prstDash val="dash"/>
            <a:round/>
            <a:headEnd type="none" w="med" len="med"/>
            <a:tailEnd type="none" w="med" len="med"/>
          </a:ln>
          <a:effectLst>
            <a:outerShdw blurRad="57150" dist="19050" dir="5400000" algn="bl" rotWithShape="0">
              <a:srgbClr val="000000">
                <a:alpha val="50000"/>
              </a:srgbClr>
            </a:outerShdw>
          </a:effectLst>
        </p:spPr>
      </p:cxnSp>
      <p:cxnSp>
        <p:nvCxnSpPr>
          <p:cNvPr id="2276" name="Google Shape;2276;p69"/>
          <p:cNvCxnSpPr>
            <a:stCxn id="2254" idx="7"/>
            <a:endCxn id="2257" idx="3"/>
          </p:cNvCxnSpPr>
          <p:nvPr/>
        </p:nvCxnSpPr>
        <p:spPr>
          <a:xfrm rot="10800000" flipH="1">
            <a:off x="5253883" y="2765577"/>
            <a:ext cx="1684400" cy="1733200"/>
          </a:xfrm>
          <a:prstGeom prst="straightConnector1">
            <a:avLst/>
          </a:prstGeom>
          <a:noFill/>
          <a:ln w="28575" cap="flat" cmpd="sng">
            <a:solidFill>
              <a:schemeClr val="lt2"/>
            </a:solidFill>
            <a:prstDash val="dash"/>
            <a:round/>
            <a:headEnd type="none" w="med" len="med"/>
            <a:tailEnd type="none" w="med" len="med"/>
          </a:ln>
          <a:effectLst>
            <a:outerShdw blurRad="57150" dist="19050" dir="5400000" algn="bl" rotWithShape="0">
              <a:srgbClr val="000000">
                <a:alpha val="50000"/>
              </a:srgbClr>
            </a:outerShdw>
          </a:effectLst>
        </p:spPr>
      </p:cxnSp>
      <p:cxnSp>
        <p:nvCxnSpPr>
          <p:cNvPr id="2277" name="Google Shape;2277;p69"/>
          <p:cNvCxnSpPr>
            <a:stCxn id="2257" idx="5"/>
            <a:endCxn id="2260" idx="1"/>
          </p:cNvCxnSpPr>
          <p:nvPr/>
        </p:nvCxnSpPr>
        <p:spPr>
          <a:xfrm>
            <a:off x="7798245" y="2765627"/>
            <a:ext cx="1671200" cy="1707600"/>
          </a:xfrm>
          <a:prstGeom prst="straightConnector1">
            <a:avLst/>
          </a:prstGeom>
          <a:noFill/>
          <a:ln w="28575" cap="flat" cmpd="sng">
            <a:solidFill>
              <a:schemeClr val="lt2"/>
            </a:solidFill>
            <a:prstDash val="dash"/>
            <a:round/>
            <a:headEnd type="none" w="med" len="med"/>
            <a:tailEnd type="none" w="med" len="med"/>
          </a:ln>
          <a:effectLst>
            <a:outerShdw blurRad="57150" dist="19050" dir="5400000" algn="bl" rotWithShape="0">
              <a:srgbClr val="000000">
                <a:alpha val="50000"/>
              </a:srgbClr>
            </a:outerShdw>
          </a:effectLst>
        </p:spPr>
      </p:cxnSp>
      <p:sp>
        <p:nvSpPr>
          <p:cNvPr id="2278" name="Google Shape;2278;p69"/>
          <p:cNvSpPr txBox="1"/>
          <p:nvPr/>
        </p:nvSpPr>
        <p:spPr>
          <a:xfrm>
            <a:off x="940996" y="4444566"/>
            <a:ext cx="2683600" cy="1447275"/>
          </a:xfrm>
          <a:prstGeom prst="rect">
            <a:avLst/>
          </a:prstGeom>
          <a:noFill/>
          <a:ln>
            <a:noFill/>
          </a:ln>
        </p:spPr>
        <p:txBody>
          <a:bodyPr spcFirstLastPara="1" wrap="square" lIns="121900" tIns="121900" rIns="121900" bIns="121900" anchor="t" anchorCtr="0">
            <a:noAutofit/>
          </a:bodyPr>
          <a:lstStyle/>
          <a:p>
            <a:pPr algn="ctr"/>
            <a:r>
              <a:rPr lang="en-US" sz="1600" dirty="0">
                <a:solidFill>
                  <a:schemeClr val="dk1"/>
                </a:solidFill>
                <a:latin typeface="Arvo"/>
                <a:ea typeface="Arvo"/>
                <a:cs typeface="Arvo"/>
                <a:sym typeface="Arvo"/>
              </a:rPr>
              <a:t>We offer different tracks, in order to deliver a comprehensive and inclusive experience to our learners as; Cybersecurity &amp; AI  and Automation</a:t>
            </a:r>
          </a:p>
        </p:txBody>
      </p:sp>
      <p:sp>
        <p:nvSpPr>
          <p:cNvPr id="5" name="TextBox 4">
            <a:extLst>
              <a:ext uri="{FF2B5EF4-FFF2-40B4-BE49-F238E27FC236}">
                <a16:creationId xmlns:a16="http://schemas.microsoft.com/office/drawing/2014/main" id="{5DC52F3E-029E-3241-4EF3-93434E672934}"/>
              </a:ext>
            </a:extLst>
          </p:cNvPr>
          <p:cNvSpPr txBox="1"/>
          <p:nvPr/>
        </p:nvSpPr>
        <p:spPr bwMode="auto">
          <a:xfrm>
            <a:off x="6156722" y="4429539"/>
            <a:ext cx="25065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p>
            <a:pPr algn="ctr"/>
            <a:r>
              <a:rPr lang="en-US" sz="1600" dirty="0">
                <a:solidFill>
                  <a:schemeClr val="dk1"/>
                </a:solidFill>
                <a:latin typeface="Arvo"/>
                <a:ea typeface="Arvo"/>
                <a:cs typeface="Arvo"/>
                <a:sym typeface="Arvo"/>
              </a:rPr>
              <a:t>Delivered courses will provide an opportunity to gain knowledge and skills with hands-on experience. </a:t>
            </a:r>
          </a:p>
        </p:txBody>
      </p:sp>
      <p:sp>
        <p:nvSpPr>
          <p:cNvPr id="6" name="TextBox 5">
            <a:extLst>
              <a:ext uri="{FF2B5EF4-FFF2-40B4-BE49-F238E27FC236}">
                <a16:creationId xmlns:a16="http://schemas.microsoft.com/office/drawing/2014/main" id="{4F9826DB-473F-690A-EC80-667BA885D361}"/>
              </a:ext>
            </a:extLst>
          </p:cNvPr>
          <p:cNvSpPr txBox="1"/>
          <p:nvPr/>
        </p:nvSpPr>
        <p:spPr bwMode="auto">
          <a:xfrm>
            <a:off x="3627493" y="1520268"/>
            <a:ext cx="25065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p>
            <a:pPr algn="ctr"/>
            <a:r>
              <a:rPr lang="en-US" dirty="0">
                <a:solidFill>
                  <a:schemeClr val="dk1"/>
                </a:solidFill>
                <a:latin typeface="Arvo"/>
                <a:ea typeface="Arvo"/>
                <a:cs typeface="Arvo"/>
                <a:sym typeface="Arvo"/>
              </a:rPr>
              <a:t>The initiative will be run during August till end of September of 2023; virtually/remotely. </a:t>
            </a:r>
            <a:endParaRPr lang="en-US" sz="1800" dirty="0">
              <a:solidFill>
                <a:schemeClr val="dk1"/>
              </a:solidFill>
              <a:latin typeface="Arvo"/>
              <a:ea typeface="Arvo"/>
              <a:cs typeface="Arvo"/>
              <a:sym typeface="Arvo"/>
            </a:endParaRPr>
          </a:p>
        </p:txBody>
      </p:sp>
      <p:sp>
        <p:nvSpPr>
          <p:cNvPr id="7" name="TextBox 6">
            <a:extLst>
              <a:ext uri="{FF2B5EF4-FFF2-40B4-BE49-F238E27FC236}">
                <a16:creationId xmlns:a16="http://schemas.microsoft.com/office/drawing/2014/main" id="{E64E0E0E-146D-EDF0-D690-A9D5F8D8CD0A}"/>
              </a:ext>
            </a:extLst>
          </p:cNvPr>
          <p:cNvSpPr txBox="1"/>
          <p:nvPr/>
        </p:nvSpPr>
        <p:spPr bwMode="auto">
          <a:xfrm>
            <a:off x="8228147" y="1468360"/>
            <a:ext cx="318241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p>
            <a:pPr algn="ctr"/>
            <a:r>
              <a:rPr lang="en-US" sz="1600" dirty="0">
                <a:solidFill>
                  <a:schemeClr val="dk1"/>
                </a:solidFill>
                <a:latin typeface="Arvo"/>
                <a:ea typeface="Arvo"/>
                <a:cs typeface="Arvo"/>
                <a:sym typeface="Arvo"/>
              </a:rPr>
              <a:t>Students successfully completing the mentioned courses will be able to receive </a:t>
            </a:r>
            <a:r>
              <a:rPr lang="en-US" sz="1600" b="1" dirty="0">
                <a:solidFill>
                  <a:schemeClr val="dk1"/>
                </a:solidFill>
                <a:latin typeface="Arvo"/>
                <a:ea typeface="Arvo"/>
                <a:cs typeface="Arvo"/>
                <a:sym typeface="Arvo"/>
              </a:rPr>
              <a:t>Networking Academy’s certificate. </a:t>
            </a:r>
          </a:p>
        </p:txBody>
      </p:sp>
      <p:cxnSp>
        <p:nvCxnSpPr>
          <p:cNvPr id="9" name="Straight Connector 8">
            <a:extLst>
              <a:ext uri="{FF2B5EF4-FFF2-40B4-BE49-F238E27FC236}">
                <a16:creationId xmlns:a16="http://schemas.microsoft.com/office/drawing/2014/main" id="{3223BCB0-3371-1E50-AF28-D5F74348CA7A}"/>
              </a:ext>
            </a:extLst>
          </p:cNvPr>
          <p:cNvCxnSpPr/>
          <p:nvPr/>
        </p:nvCxnSpPr>
        <p:spPr>
          <a:xfrm>
            <a:off x="500332" y="0"/>
            <a:ext cx="0" cy="1692689"/>
          </a:xfrm>
          <a:prstGeom prst="line">
            <a:avLst/>
          </a:prstGeom>
        </p:spPr>
        <p:style>
          <a:lnRef idx="3">
            <a:schemeClr val="accent2"/>
          </a:lnRef>
          <a:fillRef idx="0">
            <a:schemeClr val="accent2"/>
          </a:fillRef>
          <a:effectRef idx="2">
            <a:schemeClr val="accent2"/>
          </a:effectRef>
          <a:fontRef idx="minor">
            <a:schemeClr val="tx1"/>
          </a:fontRef>
        </p:style>
      </p:cxnSp>
      <p:sp>
        <p:nvSpPr>
          <p:cNvPr id="13" name="Google Shape;2262;p69">
            <a:extLst>
              <a:ext uri="{FF2B5EF4-FFF2-40B4-BE49-F238E27FC236}">
                <a16:creationId xmlns:a16="http://schemas.microsoft.com/office/drawing/2014/main" id="{01D43963-00ED-5F8B-4B7B-34A39D710DE5}"/>
              </a:ext>
            </a:extLst>
          </p:cNvPr>
          <p:cNvSpPr txBox="1">
            <a:spLocks noGrp="1"/>
          </p:cNvSpPr>
          <p:nvPr>
            <p:ph type="ctrTitle"/>
          </p:nvPr>
        </p:nvSpPr>
        <p:spPr>
          <a:xfrm>
            <a:off x="643183" y="578335"/>
            <a:ext cx="10232589" cy="637377"/>
          </a:xfrm>
          <a:prstGeom prst="rect">
            <a:avLst/>
          </a:prstGeom>
        </p:spPr>
        <p:txBody>
          <a:bodyPr spcFirstLastPara="1" wrap="square" lIns="121900" tIns="121900" rIns="121900" bIns="121900" anchor="b" anchorCtr="0">
            <a:noAutofit/>
          </a:bodyPr>
          <a:lstStyle/>
          <a:p>
            <a:r>
              <a:rPr lang="en-US" sz="3000" dirty="0">
                <a:solidFill>
                  <a:schemeClr val="bg1"/>
                </a:solidFill>
                <a:latin typeface="Barlow Condensed SemiBold" panose="00000706000000000000" pitchFamily="2" charset="0"/>
              </a:rPr>
              <a:t>Initiative Practicalities: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9"/>
        <p:cNvGrpSpPr/>
        <p:nvPr/>
      </p:nvGrpSpPr>
      <p:grpSpPr>
        <a:xfrm>
          <a:off x="0" y="0"/>
          <a:ext cx="0" cy="0"/>
          <a:chOff x="0" y="0"/>
          <a:chExt cx="0" cy="0"/>
        </a:xfrm>
      </p:grpSpPr>
      <p:cxnSp>
        <p:nvCxnSpPr>
          <p:cNvPr id="2250" name="Google Shape;2250;p69"/>
          <p:cNvCxnSpPr>
            <a:cxnSpLocks/>
            <a:stCxn id="2251" idx="4"/>
          </p:cNvCxnSpPr>
          <p:nvPr/>
        </p:nvCxnSpPr>
        <p:spPr>
          <a:xfrm>
            <a:off x="3457250" y="2866113"/>
            <a:ext cx="0" cy="1382000"/>
          </a:xfrm>
          <a:prstGeom prst="straightConnector1">
            <a:avLst/>
          </a:prstGeom>
          <a:noFill/>
          <a:ln w="19050" cap="flat" cmpd="sng">
            <a:solidFill>
              <a:schemeClr val="accent2"/>
            </a:solidFill>
            <a:prstDash val="solid"/>
            <a:round/>
            <a:headEnd type="none" w="med" len="med"/>
            <a:tailEnd type="oval" w="med" len="med"/>
          </a:ln>
          <a:effectLst>
            <a:outerShdw blurRad="57150" dist="19050" dir="5400000" algn="bl" rotWithShape="0">
              <a:srgbClr val="000000">
                <a:alpha val="50000"/>
              </a:srgbClr>
            </a:outerShdw>
          </a:effectLst>
        </p:spPr>
      </p:cxnSp>
      <p:cxnSp>
        <p:nvCxnSpPr>
          <p:cNvPr id="2253" name="Google Shape;2253;p69"/>
          <p:cNvCxnSpPr>
            <a:cxnSpLocks/>
            <a:stCxn id="2254" idx="0"/>
          </p:cNvCxnSpPr>
          <p:nvPr/>
        </p:nvCxnSpPr>
        <p:spPr>
          <a:xfrm rot="10800000">
            <a:off x="5988386" y="2960602"/>
            <a:ext cx="0" cy="1282400"/>
          </a:xfrm>
          <a:prstGeom prst="straightConnector1">
            <a:avLst/>
          </a:prstGeom>
          <a:noFill/>
          <a:ln w="19050" cap="flat" cmpd="sng">
            <a:solidFill>
              <a:schemeClr val="accent2"/>
            </a:solidFill>
            <a:prstDash val="solid"/>
            <a:round/>
            <a:headEnd type="none" w="med" len="med"/>
            <a:tailEnd type="oval" w="med" len="med"/>
          </a:ln>
          <a:effectLst>
            <a:outerShdw blurRad="57150" dist="19050" dir="5400000" algn="bl" rotWithShape="0">
              <a:srgbClr val="000000">
                <a:alpha val="50000"/>
              </a:srgbClr>
            </a:outerShdw>
          </a:effectLst>
        </p:spPr>
      </p:cxnSp>
      <p:cxnSp>
        <p:nvCxnSpPr>
          <p:cNvPr id="2256" name="Google Shape;2256;p69"/>
          <p:cNvCxnSpPr>
            <a:cxnSpLocks/>
            <a:stCxn id="2257" idx="4"/>
          </p:cNvCxnSpPr>
          <p:nvPr/>
        </p:nvCxnSpPr>
        <p:spPr>
          <a:xfrm>
            <a:off x="8532750" y="2866127"/>
            <a:ext cx="0" cy="1407200"/>
          </a:xfrm>
          <a:prstGeom prst="straightConnector1">
            <a:avLst/>
          </a:prstGeom>
          <a:noFill/>
          <a:ln w="19050" cap="flat" cmpd="sng">
            <a:solidFill>
              <a:schemeClr val="accent2"/>
            </a:solidFill>
            <a:prstDash val="solid"/>
            <a:round/>
            <a:headEnd type="none" w="med" len="med"/>
            <a:tailEnd type="oval" w="med" len="med"/>
          </a:ln>
          <a:effectLst>
            <a:outerShdw blurRad="57150" dist="19050" dir="5400000" algn="bl" rotWithShape="0">
              <a:srgbClr val="000000">
                <a:alpha val="50000"/>
              </a:srgbClr>
            </a:outerShdw>
          </a:effectLst>
        </p:spPr>
      </p:cxnSp>
      <p:sp>
        <p:nvSpPr>
          <p:cNvPr id="2262" name="Google Shape;2262;p69"/>
          <p:cNvSpPr txBox="1">
            <a:spLocks noGrp="1"/>
          </p:cNvSpPr>
          <p:nvPr>
            <p:ph type="ctrTitle"/>
          </p:nvPr>
        </p:nvSpPr>
        <p:spPr>
          <a:xfrm>
            <a:off x="643183" y="578335"/>
            <a:ext cx="10232589" cy="637377"/>
          </a:xfrm>
          <a:prstGeom prst="rect">
            <a:avLst/>
          </a:prstGeom>
        </p:spPr>
        <p:txBody>
          <a:bodyPr spcFirstLastPara="1" wrap="square" lIns="121900" tIns="121900" rIns="121900" bIns="121900" anchor="b" anchorCtr="0">
            <a:noAutofit/>
          </a:bodyPr>
          <a:lstStyle/>
          <a:p>
            <a:r>
              <a:rPr lang="en-US" sz="3000" dirty="0">
                <a:solidFill>
                  <a:schemeClr val="bg1"/>
                </a:solidFill>
                <a:latin typeface="Barlow Condensed SemiBold" panose="00000706000000000000" pitchFamily="2" charset="0"/>
              </a:rPr>
              <a:t>Initiative Practicalities:</a:t>
            </a:r>
          </a:p>
        </p:txBody>
      </p:sp>
      <p:grpSp>
        <p:nvGrpSpPr>
          <p:cNvPr id="2263" name="Google Shape;2263;p69"/>
          <p:cNvGrpSpPr/>
          <p:nvPr/>
        </p:nvGrpSpPr>
        <p:grpSpPr>
          <a:xfrm>
            <a:off x="2849050" y="1649713"/>
            <a:ext cx="1216400" cy="1216400"/>
            <a:chOff x="3218825" y="580000"/>
            <a:chExt cx="912300" cy="912300"/>
          </a:xfrm>
        </p:grpSpPr>
        <p:sp>
          <p:nvSpPr>
            <p:cNvPr id="2251" name="Google Shape;2251;p69"/>
            <p:cNvSpPr/>
            <p:nvPr/>
          </p:nvSpPr>
          <p:spPr>
            <a:xfrm>
              <a:off x="3218825" y="580000"/>
              <a:ext cx="912300" cy="912300"/>
            </a:xfrm>
            <a:prstGeom prst="ellipse">
              <a:avLst/>
            </a:prstGeom>
            <a:solidFill>
              <a:schemeClr val="accent2"/>
            </a:solidFill>
            <a:ln>
              <a:noFill/>
            </a:ln>
            <a:effectLst>
              <a:outerShdw blurRad="57150" dist="19050" dir="5400000" algn="bl" rotWithShape="0">
                <a:srgbClr val="0C2E3A">
                  <a:alpha val="50000"/>
                </a:srgbClr>
              </a:outerShdw>
            </a:effectLst>
          </p:spPr>
          <p:txBody>
            <a:bodyPr spcFirstLastPara="1" wrap="square" lIns="121900" tIns="121900" rIns="121900" bIns="121900" anchor="ctr" anchorCtr="0">
              <a:noAutofit/>
            </a:bodyPr>
            <a:lstStyle/>
            <a:p>
              <a:endParaRPr sz="2400"/>
            </a:p>
          </p:txBody>
        </p:sp>
        <p:sp>
          <p:nvSpPr>
            <p:cNvPr id="2264" name="Google Shape;2264;p69"/>
            <p:cNvSpPr/>
            <p:nvPr/>
          </p:nvSpPr>
          <p:spPr>
            <a:xfrm>
              <a:off x="3335375" y="696550"/>
              <a:ext cx="679200" cy="679200"/>
            </a:xfrm>
            <a:prstGeom prst="ellipse">
              <a:avLst/>
            </a:prstGeom>
            <a:solidFill>
              <a:schemeClr val="accent5"/>
            </a:solidFill>
            <a:ln>
              <a:noFill/>
            </a:ln>
            <a:effectLst>
              <a:outerShdw blurRad="57150" dist="19050" dir="5400000" algn="bl" rotWithShape="0">
                <a:srgbClr val="0C2E3A">
                  <a:alpha val="50000"/>
                </a:srgbClr>
              </a:outerShdw>
            </a:effectLst>
          </p:spPr>
          <p:txBody>
            <a:bodyPr spcFirstLastPara="1" wrap="square" lIns="121900" tIns="121900" rIns="121900" bIns="121900" anchor="ctr" anchorCtr="0">
              <a:noAutofit/>
            </a:bodyPr>
            <a:lstStyle/>
            <a:p>
              <a:endParaRPr sz="2400"/>
            </a:p>
          </p:txBody>
        </p:sp>
        <p:sp>
          <p:nvSpPr>
            <p:cNvPr id="2265" name="Google Shape;2265;p69"/>
            <p:cNvSpPr txBox="1"/>
            <p:nvPr/>
          </p:nvSpPr>
          <p:spPr>
            <a:xfrm>
              <a:off x="3375726" y="747250"/>
              <a:ext cx="598500" cy="577800"/>
            </a:xfrm>
            <a:prstGeom prst="rect">
              <a:avLst/>
            </a:prstGeom>
            <a:noFill/>
            <a:ln>
              <a:noFill/>
            </a:ln>
          </p:spPr>
          <p:txBody>
            <a:bodyPr spcFirstLastPara="1" wrap="square" lIns="121900" tIns="121900" rIns="121900" bIns="121900" anchor="ctr" anchorCtr="0">
              <a:noAutofit/>
            </a:bodyPr>
            <a:lstStyle/>
            <a:p>
              <a:pPr algn="ctr"/>
              <a:r>
                <a:rPr lang="en" sz="4000" dirty="0">
                  <a:solidFill>
                    <a:schemeClr val="bg1"/>
                  </a:solidFill>
                  <a:latin typeface="Barlow Condensed SemiBold"/>
                  <a:ea typeface="Barlow Condensed SemiBold"/>
                  <a:cs typeface="Barlow Condensed SemiBold"/>
                  <a:sym typeface="Barlow Condensed SemiBold"/>
                </a:rPr>
                <a:t>05</a:t>
              </a:r>
              <a:endParaRPr sz="4000" dirty="0">
                <a:solidFill>
                  <a:schemeClr val="bg1"/>
                </a:solidFill>
                <a:latin typeface="Barlow Condensed SemiBold"/>
                <a:ea typeface="Barlow Condensed SemiBold"/>
                <a:cs typeface="Barlow Condensed SemiBold"/>
                <a:sym typeface="Barlow Condensed SemiBold"/>
              </a:endParaRPr>
            </a:p>
          </p:txBody>
        </p:sp>
      </p:grpSp>
      <p:grpSp>
        <p:nvGrpSpPr>
          <p:cNvPr id="2266" name="Google Shape;2266;p69"/>
          <p:cNvGrpSpPr/>
          <p:nvPr/>
        </p:nvGrpSpPr>
        <p:grpSpPr>
          <a:xfrm>
            <a:off x="5380186" y="4243002"/>
            <a:ext cx="1216400" cy="1216400"/>
            <a:chOff x="5117177" y="1610567"/>
            <a:chExt cx="912300" cy="912300"/>
          </a:xfrm>
        </p:grpSpPr>
        <p:sp>
          <p:nvSpPr>
            <p:cNvPr id="2254" name="Google Shape;2254;p69"/>
            <p:cNvSpPr/>
            <p:nvPr/>
          </p:nvSpPr>
          <p:spPr>
            <a:xfrm>
              <a:off x="5117177" y="1610567"/>
              <a:ext cx="912300" cy="912300"/>
            </a:xfrm>
            <a:prstGeom prst="ellipse">
              <a:avLst/>
            </a:prstGeom>
            <a:solidFill>
              <a:schemeClr val="accent2"/>
            </a:solidFill>
            <a:ln>
              <a:noFill/>
            </a:ln>
            <a:effectLst>
              <a:outerShdw blurRad="57150" dist="19050" dir="5400000" algn="bl" rotWithShape="0">
                <a:srgbClr val="0C2E3A">
                  <a:alpha val="50000"/>
                </a:srgbClr>
              </a:outerShdw>
            </a:effectLst>
          </p:spPr>
          <p:txBody>
            <a:bodyPr spcFirstLastPara="1" wrap="square" lIns="121900" tIns="121900" rIns="121900" bIns="121900" anchor="ctr" anchorCtr="0">
              <a:noAutofit/>
            </a:bodyPr>
            <a:lstStyle/>
            <a:p>
              <a:endParaRPr sz="2400"/>
            </a:p>
          </p:txBody>
        </p:sp>
        <p:sp>
          <p:nvSpPr>
            <p:cNvPr id="2267" name="Google Shape;2267;p69"/>
            <p:cNvSpPr/>
            <p:nvPr/>
          </p:nvSpPr>
          <p:spPr>
            <a:xfrm>
              <a:off x="5233737" y="1727113"/>
              <a:ext cx="679200" cy="679200"/>
            </a:xfrm>
            <a:prstGeom prst="ellipse">
              <a:avLst/>
            </a:prstGeom>
            <a:solidFill>
              <a:schemeClr val="accent5"/>
            </a:solidFill>
            <a:ln>
              <a:noFill/>
            </a:ln>
            <a:effectLst>
              <a:outerShdw blurRad="57150" dist="19050" dir="5400000" algn="bl" rotWithShape="0">
                <a:srgbClr val="0C2E3A">
                  <a:alpha val="50000"/>
                </a:srgbClr>
              </a:outerShdw>
            </a:effectLst>
          </p:spPr>
          <p:txBody>
            <a:bodyPr spcFirstLastPara="1" wrap="square" lIns="121900" tIns="121900" rIns="121900" bIns="121900" anchor="ctr" anchorCtr="0">
              <a:noAutofit/>
            </a:bodyPr>
            <a:lstStyle/>
            <a:p>
              <a:endParaRPr sz="2400"/>
            </a:p>
          </p:txBody>
        </p:sp>
        <p:sp>
          <p:nvSpPr>
            <p:cNvPr id="2268" name="Google Shape;2268;p69"/>
            <p:cNvSpPr txBox="1"/>
            <p:nvPr/>
          </p:nvSpPr>
          <p:spPr>
            <a:xfrm>
              <a:off x="5274076" y="1777825"/>
              <a:ext cx="598500" cy="577800"/>
            </a:xfrm>
            <a:prstGeom prst="rect">
              <a:avLst/>
            </a:prstGeom>
            <a:noFill/>
            <a:ln>
              <a:noFill/>
            </a:ln>
          </p:spPr>
          <p:txBody>
            <a:bodyPr spcFirstLastPara="1" wrap="square" lIns="121900" tIns="121900" rIns="121900" bIns="121900" anchor="ctr" anchorCtr="0">
              <a:noAutofit/>
            </a:bodyPr>
            <a:lstStyle/>
            <a:p>
              <a:pPr algn="ctr"/>
              <a:r>
                <a:rPr lang="en" sz="4000" dirty="0">
                  <a:solidFill>
                    <a:schemeClr val="bg1"/>
                  </a:solidFill>
                  <a:latin typeface="Barlow Condensed SemiBold"/>
                  <a:ea typeface="Barlow Condensed SemiBold"/>
                  <a:cs typeface="Barlow Condensed SemiBold"/>
                  <a:sym typeface="Barlow Condensed SemiBold"/>
                </a:rPr>
                <a:t>06</a:t>
              </a:r>
              <a:endParaRPr sz="4000" dirty="0">
                <a:solidFill>
                  <a:schemeClr val="bg1"/>
                </a:solidFill>
                <a:latin typeface="Barlow Condensed SemiBold"/>
                <a:ea typeface="Barlow Condensed SemiBold"/>
                <a:cs typeface="Barlow Condensed SemiBold"/>
                <a:sym typeface="Barlow Condensed SemiBold"/>
              </a:endParaRPr>
            </a:p>
          </p:txBody>
        </p:sp>
      </p:grpSp>
      <p:grpSp>
        <p:nvGrpSpPr>
          <p:cNvPr id="2269" name="Google Shape;2269;p69"/>
          <p:cNvGrpSpPr/>
          <p:nvPr/>
        </p:nvGrpSpPr>
        <p:grpSpPr>
          <a:xfrm>
            <a:off x="7924550" y="1649727"/>
            <a:ext cx="1216400" cy="1216400"/>
            <a:chOff x="3218825" y="2628386"/>
            <a:chExt cx="912300" cy="912300"/>
          </a:xfrm>
        </p:grpSpPr>
        <p:sp>
          <p:nvSpPr>
            <p:cNvPr id="2257" name="Google Shape;2257;p69"/>
            <p:cNvSpPr/>
            <p:nvPr/>
          </p:nvSpPr>
          <p:spPr>
            <a:xfrm>
              <a:off x="3218825" y="2628386"/>
              <a:ext cx="912300" cy="912300"/>
            </a:xfrm>
            <a:prstGeom prst="ellipse">
              <a:avLst/>
            </a:prstGeom>
            <a:solidFill>
              <a:schemeClr val="accent2"/>
            </a:solidFill>
            <a:ln>
              <a:noFill/>
            </a:ln>
            <a:effectLst>
              <a:outerShdw blurRad="57150" dist="19050" dir="5400000" algn="bl" rotWithShape="0">
                <a:srgbClr val="0C2E3A">
                  <a:alpha val="50000"/>
                </a:srgbClr>
              </a:outerShdw>
            </a:effectLst>
          </p:spPr>
          <p:txBody>
            <a:bodyPr spcFirstLastPara="1" wrap="square" lIns="121900" tIns="121900" rIns="121900" bIns="121900" anchor="ctr" anchorCtr="0">
              <a:noAutofit/>
            </a:bodyPr>
            <a:lstStyle/>
            <a:p>
              <a:endParaRPr sz="2400"/>
            </a:p>
          </p:txBody>
        </p:sp>
        <p:sp>
          <p:nvSpPr>
            <p:cNvPr id="2270" name="Google Shape;2270;p69"/>
            <p:cNvSpPr/>
            <p:nvPr/>
          </p:nvSpPr>
          <p:spPr>
            <a:xfrm>
              <a:off x="3335375" y="2744925"/>
              <a:ext cx="679200" cy="679200"/>
            </a:xfrm>
            <a:prstGeom prst="ellipse">
              <a:avLst/>
            </a:prstGeom>
            <a:solidFill>
              <a:schemeClr val="accent5"/>
            </a:solidFill>
            <a:ln>
              <a:noFill/>
            </a:ln>
            <a:effectLst>
              <a:outerShdw blurRad="57150" dist="19050" dir="5400000" algn="bl" rotWithShape="0">
                <a:srgbClr val="0C2E3A">
                  <a:alpha val="50000"/>
                </a:srgbClr>
              </a:outerShdw>
            </a:effectLst>
          </p:spPr>
          <p:txBody>
            <a:bodyPr spcFirstLastPara="1" wrap="square" lIns="121900" tIns="121900" rIns="121900" bIns="121900" anchor="ctr" anchorCtr="0">
              <a:noAutofit/>
            </a:bodyPr>
            <a:lstStyle/>
            <a:p>
              <a:endParaRPr sz="2400"/>
            </a:p>
          </p:txBody>
        </p:sp>
        <p:sp>
          <p:nvSpPr>
            <p:cNvPr id="2271" name="Google Shape;2271;p69"/>
            <p:cNvSpPr txBox="1"/>
            <p:nvPr/>
          </p:nvSpPr>
          <p:spPr>
            <a:xfrm>
              <a:off x="3375726" y="2795625"/>
              <a:ext cx="598500" cy="577800"/>
            </a:xfrm>
            <a:prstGeom prst="rect">
              <a:avLst/>
            </a:prstGeom>
            <a:noFill/>
            <a:ln>
              <a:noFill/>
            </a:ln>
          </p:spPr>
          <p:txBody>
            <a:bodyPr spcFirstLastPara="1" wrap="square" lIns="121900" tIns="121900" rIns="121900" bIns="121900" anchor="ctr" anchorCtr="0">
              <a:noAutofit/>
            </a:bodyPr>
            <a:lstStyle/>
            <a:p>
              <a:pPr algn="ctr"/>
              <a:r>
                <a:rPr lang="en" sz="4000" dirty="0">
                  <a:solidFill>
                    <a:schemeClr val="bg1"/>
                  </a:solidFill>
                  <a:latin typeface="Barlow Condensed SemiBold"/>
                  <a:ea typeface="Barlow Condensed SemiBold"/>
                  <a:cs typeface="Barlow Condensed SemiBold"/>
                  <a:sym typeface="Barlow Condensed SemiBold"/>
                </a:rPr>
                <a:t>07</a:t>
              </a:r>
              <a:endParaRPr sz="4000" dirty="0">
                <a:solidFill>
                  <a:schemeClr val="bg1"/>
                </a:solidFill>
                <a:latin typeface="Barlow Condensed SemiBold"/>
                <a:ea typeface="Barlow Condensed SemiBold"/>
                <a:cs typeface="Barlow Condensed SemiBold"/>
                <a:sym typeface="Barlow Condensed SemiBold"/>
              </a:endParaRPr>
            </a:p>
          </p:txBody>
        </p:sp>
      </p:grpSp>
      <p:cxnSp>
        <p:nvCxnSpPr>
          <p:cNvPr id="2275" name="Google Shape;2275;p69"/>
          <p:cNvCxnSpPr>
            <a:stCxn id="2251" idx="5"/>
            <a:endCxn id="2254" idx="1"/>
          </p:cNvCxnSpPr>
          <p:nvPr/>
        </p:nvCxnSpPr>
        <p:spPr>
          <a:xfrm>
            <a:off x="3887311" y="2687974"/>
            <a:ext cx="1671200" cy="1733200"/>
          </a:xfrm>
          <a:prstGeom prst="straightConnector1">
            <a:avLst/>
          </a:prstGeom>
          <a:noFill/>
          <a:ln w="28575" cap="flat" cmpd="sng">
            <a:solidFill>
              <a:schemeClr val="lt2"/>
            </a:solidFill>
            <a:prstDash val="dash"/>
            <a:round/>
            <a:headEnd type="none" w="med" len="med"/>
            <a:tailEnd type="none" w="med" len="med"/>
          </a:ln>
          <a:effectLst>
            <a:outerShdw blurRad="57150" dist="19050" dir="5400000" algn="bl" rotWithShape="0">
              <a:srgbClr val="000000">
                <a:alpha val="50000"/>
              </a:srgbClr>
            </a:outerShdw>
          </a:effectLst>
        </p:spPr>
      </p:cxnSp>
      <p:cxnSp>
        <p:nvCxnSpPr>
          <p:cNvPr id="2276" name="Google Shape;2276;p69"/>
          <p:cNvCxnSpPr>
            <a:stCxn id="2254" idx="7"/>
            <a:endCxn id="2257" idx="3"/>
          </p:cNvCxnSpPr>
          <p:nvPr/>
        </p:nvCxnSpPr>
        <p:spPr>
          <a:xfrm rot="10800000" flipH="1">
            <a:off x="6418449" y="2687939"/>
            <a:ext cx="1684400" cy="1733200"/>
          </a:xfrm>
          <a:prstGeom prst="straightConnector1">
            <a:avLst/>
          </a:prstGeom>
          <a:noFill/>
          <a:ln w="28575" cap="flat" cmpd="sng">
            <a:solidFill>
              <a:schemeClr val="lt2"/>
            </a:solidFill>
            <a:prstDash val="dash"/>
            <a:round/>
            <a:headEnd type="none" w="med" len="med"/>
            <a:tailEnd type="none" w="med" len="med"/>
          </a:ln>
          <a:effectLst>
            <a:outerShdw blurRad="57150" dist="19050" dir="5400000" algn="bl" rotWithShape="0">
              <a:srgbClr val="000000">
                <a:alpha val="50000"/>
              </a:srgbClr>
            </a:outerShdw>
          </a:effectLst>
        </p:spPr>
      </p:cxnSp>
      <p:sp>
        <p:nvSpPr>
          <p:cNvPr id="2278" name="Google Shape;2278;p69"/>
          <p:cNvSpPr txBox="1"/>
          <p:nvPr/>
        </p:nvSpPr>
        <p:spPr>
          <a:xfrm>
            <a:off x="2339083" y="4338375"/>
            <a:ext cx="2236520" cy="1447275"/>
          </a:xfrm>
          <a:prstGeom prst="rect">
            <a:avLst/>
          </a:prstGeom>
          <a:noFill/>
          <a:ln>
            <a:noFill/>
          </a:ln>
        </p:spPr>
        <p:txBody>
          <a:bodyPr spcFirstLastPara="1" wrap="square" lIns="121900" tIns="121900" rIns="121900" bIns="121900" anchor="t" anchorCtr="0">
            <a:noAutofit/>
          </a:bodyPr>
          <a:lstStyle/>
          <a:p>
            <a:pPr algn="ctr"/>
            <a:r>
              <a:rPr lang="en-US" sz="1600" dirty="0">
                <a:solidFill>
                  <a:schemeClr val="dk1"/>
                </a:solidFill>
                <a:latin typeface="Arvo"/>
                <a:ea typeface="Arvo"/>
                <a:cs typeface="Arvo"/>
                <a:sym typeface="Arvo"/>
              </a:rPr>
              <a:t>A registration form will be shared with Academies to collect students’ preferences and input. </a:t>
            </a:r>
          </a:p>
        </p:txBody>
      </p:sp>
      <p:sp>
        <p:nvSpPr>
          <p:cNvPr id="5" name="TextBox 4">
            <a:extLst>
              <a:ext uri="{FF2B5EF4-FFF2-40B4-BE49-F238E27FC236}">
                <a16:creationId xmlns:a16="http://schemas.microsoft.com/office/drawing/2014/main" id="{5DC52F3E-029E-3241-4EF3-93434E672934}"/>
              </a:ext>
            </a:extLst>
          </p:cNvPr>
          <p:cNvSpPr txBox="1"/>
          <p:nvPr/>
        </p:nvSpPr>
        <p:spPr bwMode="auto">
          <a:xfrm>
            <a:off x="6871261" y="4398397"/>
            <a:ext cx="328500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p>
            <a:pPr algn="ctr"/>
            <a:r>
              <a:rPr lang="en-US" sz="1600" dirty="0">
                <a:solidFill>
                  <a:schemeClr val="dk1"/>
                </a:solidFill>
                <a:latin typeface="Arvo"/>
                <a:ea typeface="Arvo"/>
                <a:cs typeface="Arvo"/>
                <a:sym typeface="Arvo"/>
              </a:rPr>
              <a:t>Learners and participants will have the opportunity to enjoy many training sessions, discussion forums, hands-on experience with Packet Tracer and live sessions as well</a:t>
            </a:r>
          </a:p>
        </p:txBody>
      </p:sp>
      <p:sp>
        <p:nvSpPr>
          <p:cNvPr id="6" name="TextBox 5">
            <a:extLst>
              <a:ext uri="{FF2B5EF4-FFF2-40B4-BE49-F238E27FC236}">
                <a16:creationId xmlns:a16="http://schemas.microsoft.com/office/drawing/2014/main" id="{4F9826DB-473F-690A-EC80-667BA885D361}"/>
              </a:ext>
            </a:extLst>
          </p:cNvPr>
          <p:cNvSpPr txBox="1"/>
          <p:nvPr/>
        </p:nvSpPr>
        <p:spPr bwMode="auto">
          <a:xfrm>
            <a:off x="4741427" y="1676374"/>
            <a:ext cx="2506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p>
            <a:pPr algn="ctr"/>
            <a:r>
              <a:rPr lang="en-US" dirty="0">
                <a:solidFill>
                  <a:schemeClr val="dk1"/>
                </a:solidFill>
                <a:latin typeface="Arvo"/>
                <a:ea typeface="Arvo"/>
                <a:cs typeface="Arvo"/>
                <a:sym typeface="Arvo"/>
              </a:rPr>
              <a:t>Training will be mostly asynchronous to fit with the students’ schedules. </a:t>
            </a:r>
            <a:endParaRPr lang="en-US" sz="1800" dirty="0">
              <a:solidFill>
                <a:schemeClr val="dk1"/>
              </a:solidFill>
              <a:latin typeface="Arvo"/>
              <a:ea typeface="Arvo"/>
              <a:cs typeface="Arvo"/>
              <a:sym typeface="Arvo"/>
            </a:endParaRPr>
          </a:p>
        </p:txBody>
      </p:sp>
      <p:cxnSp>
        <p:nvCxnSpPr>
          <p:cNvPr id="8" name="Straight Connector 7">
            <a:extLst>
              <a:ext uri="{FF2B5EF4-FFF2-40B4-BE49-F238E27FC236}">
                <a16:creationId xmlns:a16="http://schemas.microsoft.com/office/drawing/2014/main" id="{2DAFC810-E161-D723-E0D8-6EA9F01DCB1C}"/>
              </a:ext>
            </a:extLst>
          </p:cNvPr>
          <p:cNvCxnSpPr/>
          <p:nvPr/>
        </p:nvCxnSpPr>
        <p:spPr>
          <a:xfrm>
            <a:off x="500332" y="0"/>
            <a:ext cx="0" cy="1692689"/>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77357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5EF884-DE8A-D642-A9E0-7D973D8226F3}"/>
              </a:ext>
            </a:extLst>
          </p:cNvPr>
          <p:cNvSpPr>
            <a:spLocks noGrp="1"/>
          </p:cNvSpPr>
          <p:nvPr>
            <p:ph type="ctrTitle"/>
          </p:nvPr>
        </p:nvSpPr>
        <p:spPr>
          <a:xfrm>
            <a:off x="434464" y="994435"/>
            <a:ext cx="7815683" cy="3426595"/>
          </a:xfrm>
        </p:spPr>
        <p:txBody>
          <a:bodyPr/>
          <a:lstStyle/>
          <a:p>
            <a:r>
              <a:rPr lang="en-US" sz="6600" b="1" dirty="0">
                <a:latin typeface="Barlow Condensed SemiBold" panose="00000706000000000000" pitchFamily="2" charset="0"/>
              </a:rPr>
              <a:t>Course</a:t>
            </a:r>
            <a:br>
              <a:rPr lang="en-US" sz="6600" b="1" dirty="0">
                <a:latin typeface="Barlow Condensed SemiBold" panose="00000706000000000000" pitchFamily="2" charset="0"/>
              </a:rPr>
            </a:br>
            <a:r>
              <a:rPr lang="en-US" sz="6600" b="1" dirty="0">
                <a:latin typeface="Barlow Condensed SemiBold" panose="00000706000000000000" pitchFamily="2" charset="0"/>
              </a:rPr>
              <a:t>Offerings</a:t>
            </a:r>
            <a:endParaRPr lang="en-US" dirty="0">
              <a:solidFill>
                <a:schemeClr val="tx1"/>
              </a:solidFill>
              <a:latin typeface="Barlow Condensed SemiBold" panose="00000706000000000000" pitchFamily="2" charset="0"/>
            </a:endParaRPr>
          </a:p>
        </p:txBody>
      </p:sp>
      <p:pic>
        <p:nvPicPr>
          <p:cNvPr id="10" name="Picture 9" descr="A picture containing text&#10;&#10;Description automatically generated">
            <a:extLst>
              <a:ext uri="{FF2B5EF4-FFF2-40B4-BE49-F238E27FC236}">
                <a16:creationId xmlns:a16="http://schemas.microsoft.com/office/drawing/2014/main" id="{BA20BBA8-E4D1-4BF7-0B98-914AF839BD43}"/>
              </a:ext>
            </a:extLst>
          </p:cNvPr>
          <p:cNvPicPr>
            <a:picLocks noChangeAspect="1"/>
          </p:cNvPicPr>
          <p:nvPr/>
        </p:nvPicPr>
        <p:blipFill>
          <a:blip r:embed="rId3"/>
          <a:stretch>
            <a:fillRect/>
          </a:stretch>
        </p:blipFill>
        <p:spPr>
          <a:xfrm>
            <a:off x="609602" y="363636"/>
            <a:ext cx="1809751" cy="457499"/>
          </a:xfrm>
          <a:prstGeom prst="rect">
            <a:avLst/>
          </a:prstGeom>
        </p:spPr>
      </p:pic>
    </p:spTree>
    <p:extLst>
      <p:ext uri="{BB962C8B-B14F-4D97-AF65-F5344CB8AC3E}">
        <p14:creationId xmlns:p14="http://schemas.microsoft.com/office/powerpoint/2010/main" val="4119924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5EF884-DE8A-D642-A9E0-7D973D8226F3}"/>
              </a:ext>
            </a:extLst>
          </p:cNvPr>
          <p:cNvSpPr>
            <a:spLocks noGrp="1"/>
          </p:cNvSpPr>
          <p:nvPr>
            <p:ph type="ctrTitle"/>
          </p:nvPr>
        </p:nvSpPr>
        <p:spPr>
          <a:xfrm>
            <a:off x="434464" y="994435"/>
            <a:ext cx="7815683" cy="3426595"/>
          </a:xfrm>
        </p:spPr>
        <p:txBody>
          <a:bodyPr/>
          <a:lstStyle/>
          <a:p>
            <a:r>
              <a:rPr lang="en-US" sz="6600" b="1" dirty="0">
                <a:latin typeface="Barlow Condensed SemiBold" panose="00000706000000000000" pitchFamily="2" charset="0"/>
              </a:rPr>
              <a:t>Cybersecurity Track </a:t>
            </a:r>
            <a:endParaRPr lang="en-US" dirty="0">
              <a:solidFill>
                <a:schemeClr val="tx1"/>
              </a:solidFill>
              <a:latin typeface="Barlow Condensed SemiBold" panose="00000706000000000000" pitchFamily="2" charset="0"/>
            </a:endParaRPr>
          </a:p>
        </p:txBody>
      </p:sp>
      <p:pic>
        <p:nvPicPr>
          <p:cNvPr id="10" name="Picture 9" descr="A picture containing text&#10;&#10;Description automatically generated">
            <a:extLst>
              <a:ext uri="{FF2B5EF4-FFF2-40B4-BE49-F238E27FC236}">
                <a16:creationId xmlns:a16="http://schemas.microsoft.com/office/drawing/2014/main" id="{BA20BBA8-E4D1-4BF7-0B98-914AF839BD43}"/>
              </a:ext>
            </a:extLst>
          </p:cNvPr>
          <p:cNvPicPr>
            <a:picLocks noChangeAspect="1"/>
          </p:cNvPicPr>
          <p:nvPr/>
        </p:nvPicPr>
        <p:blipFill>
          <a:blip r:embed="rId3"/>
          <a:stretch>
            <a:fillRect/>
          </a:stretch>
        </p:blipFill>
        <p:spPr>
          <a:xfrm>
            <a:off x="609602" y="363636"/>
            <a:ext cx="1809751" cy="457499"/>
          </a:xfrm>
          <a:prstGeom prst="rect">
            <a:avLst/>
          </a:prstGeom>
        </p:spPr>
      </p:pic>
    </p:spTree>
    <p:extLst>
      <p:ext uri="{BB962C8B-B14F-4D97-AF65-F5344CB8AC3E}">
        <p14:creationId xmlns:p14="http://schemas.microsoft.com/office/powerpoint/2010/main" val="2454053543"/>
      </p:ext>
    </p:extLst>
  </p:cSld>
  <p:clrMapOvr>
    <a:masterClrMapping/>
  </p:clrMapOvr>
</p:sld>
</file>

<file path=ppt/theme/theme1.xml><?xml version="1.0" encoding="utf-8"?>
<a:theme xmlns:a="http://schemas.openxmlformats.org/drawingml/2006/main" name="Midight Blue 16x9">
  <a:themeElements>
    <a:clrScheme name="Cisco Colors 2022">
      <a:dk1>
        <a:srgbClr val="0D274D"/>
      </a:dk1>
      <a:lt1>
        <a:srgbClr val="00BCEB"/>
      </a:lt1>
      <a:dk2>
        <a:srgbClr val="414344"/>
      </a:dk2>
      <a:lt2>
        <a:srgbClr val="E2E2E2"/>
      </a:lt2>
      <a:accent1>
        <a:srgbClr val="0051AF"/>
      </a:accent1>
      <a:accent2>
        <a:srgbClr val="74BF4B"/>
      </a:accent2>
      <a:accent3>
        <a:srgbClr val="FBAB2C"/>
      </a:accent3>
      <a:accent4>
        <a:srgbClr val="E3241B"/>
      </a:accent4>
      <a:accent5>
        <a:srgbClr val="FFFFFF"/>
      </a:accent5>
      <a:accent6>
        <a:srgbClr val="000000"/>
      </a:accent6>
      <a:hlink>
        <a:srgbClr val="00BCEB"/>
      </a:hlink>
      <a:folHlink>
        <a:srgbClr val="E2E2E2"/>
      </a:folHlink>
    </a:clrScheme>
    <a:fontScheme name="Test">
      <a:majorFont>
        <a:latin typeface="CiscoSansTT Extra 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val="1"/>
          </a:ext>
        </a:extLst>
      </a:spPr>
      <a:bodyPr vert="horz" wrap="square" lIns="91424" tIns="45712" rIns="91424" bIns="45712" numCol="1" anchor="ctr" anchorCtr="0" compatLnSpc="1">
        <a:prstTxWarp prst="textNoShape">
          <a:avLst/>
        </a:prstTxWarp>
      </a:bodyPr>
      <a:lstStyle>
        <a:defPPr algn="l">
          <a:defRPr dirty="0" smtClean="0"/>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2.xml><?xml version="1.0" encoding="utf-8"?>
<a:theme xmlns:a="http://schemas.openxmlformats.org/drawingml/2006/main" name="Dark theme 2022 Widescreen">
  <a:themeElements>
    <a:clrScheme name="Cisco Color Palette">
      <a:dk1>
        <a:srgbClr val="0D274D"/>
      </a:dk1>
      <a:lt1>
        <a:srgbClr val="FFFFFF"/>
      </a:lt1>
      <a:dk2>
        <a:srgbClr val="414244"/>
      </a:dk2>
      <a:lt2>
        <a:srgbClr val="0051AF"/>
      </a:lt2>
      <a:accent1>
        <a:srgbClr val="00BCEB"/>
      </a:accent1>
      <a:accent2>
        <a:srgbClr val="74BF4B"/>
      </a:accent2>
      <a:accent3>
        <a:srgbClr val="0051AF"/>
      </a:accent3>
      <a:accent4>
        <a:srgbClr val="E2E2E2"/>
      </a:accent4>
      <a:accent5>
        <a:srgbClr val="FBAB2C"/>
      </a:accent5>
      <a:accent6>
        <a:srgbClr val="E3241B"/>
      </a:accent6>
      <a:hlink>
        <a:srgbClr val="0050AE"/>
      </a:hlink>
      <a:folHlink>
        <a:srgbClr val="00BCEB"/>
      </a:folHlink>
    </a:clrScheme>
    <a:fontScheme name="Test">
      <a:majorFont>
        <a:latin typeface="CiscoSansTT Extra 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3.xml><?xml version="1.0" encoding="utf-8"?>
<a:theme xmlns:a="http://schemas.openxmlformats.org/drawingml/2006/main" name="Cisco2019-JUNE">
  <a:themeElements>
    <a:clrScheme name="Cisco Core Palette_2019_default">
      <a:dk1>
        <a:srgbClr val="282828"/>
      </a:dk1>
      <a:lt1>
        <a:srgbClr val="0D274D"/>
      </a:lt1>
      <a:dk2>
        <a:srgbClr val="1E4471"/>
      </a:dk2>
      <a:lt2>
        <a:srgbClr val="FFFFFF"/>
      </a:lt2>
      <a:accent1>
        <a:srgbClr val="00BCEB"/>
      </a:accent1>
      <a:accent2>
        <a:srgbClr val="6EBE4A"/>
      </a:accent2>
      <a:accent3>
        <a:srgbClr val="1E4471"/>
      </a:accent3>
      <a:accent4>
        <a:srgbClr val="9E9EA2"/>
      </a:accent4>
      <a:accent5>
        <a:srgbClr val="FBAB18"/>
      </a:accent5>
      <a:accent6>
        <a:srgbClr val="E3241B"/>
      </a:accent6>
      <a:hlink>
        <a:srgbClr val="00BCEB"/>
      </a:hlink>
      <a:folHlink>
        <a:srgbClr val="1E4471"/>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2019-JUNE" id="{0437F2C8-CB4F-469F-BF6F-3A1C0737E0B8}" vid="{04F9329C-4758-4970-B3D4-786D7C660532}"/>
    </a:ext>
  </a:extLst>
</a:theme>
</file>

<file path=ppt/theme/theme4.xml><?xml version="1.0" encoding="utf-8"?>
<a:theme xmlns:a="http://schemas.openxmlformats.org/drawingml/2006/main" name="6_Cisco2019-JUNE">
  <a:themeElements>
    <a:clrScheme name="Cisco Core Palette_2019_default">
      <a:dk1>
        <a:srgbClr val="282828"/>
      </a:dk1>
      <a:lt1>
        <a:srgbClr val="0D274D"/>
      </a:lt1>
      <a:dk2>
        <a:srgbClr val="1E4471"/>
      </a:dk2>
      <a:lt2>
        <a:srgbClr val="FFFFFF"/>
      </a:lt2>
      <a:accent1>
        <a:srgbClr val="00BCEB"/>
      </a:accent1>
      <a:accent2>
        <a:srgbClr val="6EBE4A"/>
      </a:accent2>
      <a:accent3>
        <a:srgbClr val="1E4471"/>
      </a:accent3>
      <a:accent4>
        <a:srgbClr val="9E9EA2"/>
      </a:accent4>
      <a:accent5>
        <a:srgbClr val="FBAB18"/>
      </a:accent5>
      <a:accent6>
        <a:srgbClr val="E3241B"/>
      </a:accent6>
      <a:hlink>
        <a:srgbClr val="00BCEB"/>
      </a:hlink>
      <a:folHlink>
        <a:srgbClr val="1E4471"/>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2019-JUNE" id="{0437F2C8-CB4F-469F-BF6F-3A1C0737E0B8}" vid="{04F9329C-4758-4970-B3D4-786D7C660532}"/>
    </a:ext>
  </a:extLst>
</a:theme>
</file>

<file path=ppt/theme/theme5.xml><?xml version="1.0" encoding="utf-8"?>
<a:theme xmlns:a="http://schemas.openxmlformats.org/drawingml/2006/main" name="5_Cisco2019-JUNE">
  <a:themeElements>
    <a:clrScheme name="Cisco Core Palette_2019_default">
      <a:dk1>
        <a:srgbClr val="282828"/>
      </a:dk1>
      <a:lt1>
        <a:srgbClr val="0D274D"/>
      </a:lt1>
      <a:dk2>
        <a:srgbClr val="1E4471"/>
      </a:dk2>
      <a:lt2>
        <a:srgbClr val="FFFFFF"/>
      </a:lt2>
      <a:accent1>
        <a:srgbClr val="00BCEB"/>
      </a:accent1>
      <a:accent2>
        <a:srgbClr val="6EBE4A"/>
      </a:accent2>
      <a:accent3>
        <a:srgbClr val="1E4471"/>
      </a:accent3>
      <a:accent4>
        <a:srgbClr val="9E9EA2"/>
      </a:accent4>
      <a:accent5>
        <a:srgbClr val="FBAB18"/>
      </a:accent5>
      <a:accent6>
        <a:srgbClr val="E3241B"/>
      </a:accent6>
      <a:hlink>
        <a:srgbClr val="00BCEB"/>
      </a:hlink>
      <a:folHlink>
        <a:srgbClr val="1E4471"/>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2019-JUNE" id="{0437F2C8-CB4F-469F-BF6F-3A1C0737E0B8}" vid="{04F9329C-4758-4970-B3D4-786D7C660532}"/>
    </a:ext>
  </a:extLst>
</a:theme>
</file>

<file path=ppt/theme/theme6.xml><?xml version="1.0" encoding="utf-8"?>
<a:theme xmlns:a="http://schemas.openxmlformats.org/drawingml/2006/main" name="8_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7.xml><?xml version="1.0" encoding="utf-8"?>
<a:theme xmlns:a="http://schemas.openxmlformats.org/drawingml/2006/main" name="1_Dark theme 2022 Widescreen">
  <a:themeElements>
    <a:clrScheme name="Cisco Color Palette">
      <a:dk1>
        <a:srgbClr val="0D274D"/>
      </a:dk1>
      <a:lt1>
        <a:srgbClr val="FFFFFF"/>
      </a:lt1>
      <a:dk2>
        <a:srgbClr val="414244"/>
      </a:dk2>
      <a:lt2>
        <a:srgbClr val="0051AF"/>
      </a:lt2>
      <a:accent1>
        <a:srgbClr val="00BCEB"/>
      </a:accent1>
      <a:accent2>
        <a:srgbClr val="74BF4B"/>
      </a:accent2>
      <a:accent3>
        <a:srgbClr val="0051AF"/>
      </a:accent3>
      <a:accent4>
        <a:srgbClr val="E2E2E2"/>
      </a:accent4>
      <a:accent5>
        <a:srgbClr val="FBAB2C"/>
      </a:accent5>
      <a:accent6>
        <a:srgbClr val="E3241B"/>
      </a:accent6>
      <a:hlink>
        <a:srgbClr val="0050AE"/>
      </a:hlink>
      <a:folHlink>
        <a:srgbClr val="00BCEB"/>
      </a:folHlink>
    </a:clrScheme>
    <a:fontScheme name="Test">
      <a:majorFont>
        <a:latin typeface="CiscoSansTT Extra 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10343</TotalTime>
  <Words>2451</Words>
  <Application>Microsoft Office PowerPoint</Application>
  <PresentationFormat>Widescreen</PresentationFormat>
  <Paragraphs>284</Paragraphs>
  <Slides>18</Slides>
  <Notes>17</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18</vt:i4>
      </vt:variant>
    </vt:vector>
  </HeadingPairs>
  <TitlesOfParts>
    <vt:vector size="39" baseType="lpstr">
      <vt:lpstr>Arial</vt:lpstr>
      <vt:lpstr>Arvo</vt:lpstr>
      <vt:lpstr>Barlow Condensed SemiBold</vt:lpstr>
      <vt:lpstr>Calibri</vt:lpstr>
      <vt:lpstr>CiscoSans</vt:lpstr>
      <vt:lpstr>CiscoSans Bold</vt:lpstr>
      <vt:lpstr>CiscoSansTT</vt:lpstr>
      <vt:lpstr>CiscoSansTT Extra Light</vt:lpstr>
      <vt:lpstr>CiscoSansTT ExtraLight</vt:lpstr>
      <vt:lpstr>CiscoSansTT Light</vt:lpstr>
      <vt:lpstr>CiscoSansTT Medium</vt:lpstr>
      <vt:lpstr>Times New Roman</vt:lpstr>
      <vt:lpstr>Wingdings</vt:lpstr>
      <vt:lpstr>Wingdings,Sans-Serif</vt:lpstr>
      <vt:lpstr>Midight Blue 16x9</vt:lpstr>
      <vt:lpstr>Dark theme 2022 Widescreen</vt:lpstr>
      <vt:lpstr>Cisco2019-JUNE</vt:lpstr>
      <vt:lpstr>6_Cisco2019-JUNE</vt:lpstr>
      <vt:lpstr>5_Cisco2019-JUNE</vt:lpstr>
      <vt:lpstr>8_Blue theme 2015 16x9</vt:lpstr>
      <vt:lpstr>1_Dark theme 2022 Widescreen</vt:lpstr>
      <vt:lpstr>Networking Academy  Summer Camp</vt:lpstr>
      <vt:lpstr>PowerPoint Presentation</vt:lpstr>
      <vt:lpstr>The need for a skilled workforce</vt:lpstr>
      <vt:lpstr>PowerPoint Presentation</vt:lpstr>
      <vt:lpstr>Methodology Tracks and Courses</vt:lpstr>
      <vt:lpstr>Initiative Practicalities:</vt:lpstr>
      <vt:lpstr>Initiative Practicalities:</vt:lpstr>
      <vt:lpstr>Course Offerings</vt:lpstr>
      <vt:lpstr>Cybersecurity Track </vt:lpstr>
      <vt:lpstr>PowerPoint Presentation</vt:lpstr>
      <vt:lpstr>PowerPoint Presentation</vt:lpstr>
      <vt:lpstr>PowerPoint Presentation</vt:lpstr>
      <vt:lpstr>AI &amp; Automation Track</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ETISALAT &amp; CISCO Competition CSR Initiative</dc:title>
  <dc:creator>Nadine Kotb -X (nkotb - INLEA HOLDINGS INC at Cisco)</dc:creator>
  <cp:lastModifiedBy>Nadine Kotb -X (nkotb - INLEA HOLDINGS INC at Cisco)</cp:lastModifiedBy>
  <cp:revision>10</cp:revision>
  <dcterms:created xsi:type="dcterms:W3CDTF">2023-03-20T14:30:53Z</dcterms:created>
  <dcterms:modified xsi:type="dcterms:W3CDTF">2024-06-26T12:40:55Z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8f49a32-fde3-48a5-9266-b5b0972a22dc_Enabled">
    <vt:lpwstr>true</vt:lpwstr>
  </property>
  <property fmtid="{D5CDD505-2E9C-101B-9397-08002B2CF9AE}" pid="3" name="MSIP_Label_c8f49a32-fde3-48a5-9266-b5b0972a22dc_SetDate">
    <vt:lpwstr>2024-06-26T12:40:54Z</vt:lpwstr>
  </property>
  <property fmtid="{D5CDD505-2E9C-101B-9397-08002B2CF9AE}" pid="4" name="MSIP_Label_c8f49a32-fde3-48a5-9266-b5b0972a22dc_Method">
    <vt:lpwstr>Standard</vt:lpwstr>
  </property>
  <property fmtid="{D5CDD505-2E9C-101B-9397-08002B2CF9AE}" pid="5" name="MSIP_Label_c8f49a32-fde3-48a5-9266-b5b0972a22dc_Name">
    <vt:lpwstr>Cisco Confidential</vt:lpwstr>
  </property>
  <property fmtid="{D5CDD505-2E9C-101B-9397-08002B2CF9AE}" pid="6" name="MSIP_Label_c8f49a32-fde3-48a5-9266-b5b0972a22dc_SiteId">
    <vt:lpwstr>5ae1af62-9505-4097-a69a-c1553ef7840e</vt:lpwstr>
  </property>
  <property fmtid="{D5CDD505-2E9C-101B-9397-08002B2CF9AE}" pid="7" name="MSIP_Label_c8f49a32-fde3-48a5-9266-b5b0972a22dc_ActionId">
    <vt:lpwstr>d23eb2bb-f2db-4172-a469-1458a44d3fea</vt:lpwstr>
  </property>
  <property fmtid="{D5CDD505-2E9C-101B-9397-08002B2CF9AE}" pid="8" name="MSIP_Label_c8f49a32-fde3-48a5-9266-b5b0972a22dc_ContentBits">
    <vt:lpwstr>2</vt:lpwstr>
  </property>
  <property fmtid="{D5CDD505-2E9C-101B-9397-08002B2CF9AE}" pid="9" name="ClassificationContentMarkingFooterLocations">
    <vt:lpwstr>Midight Blue 16x9:3\Dark theme 2022 Widescreen:3\Cisco2019-JUNE:3\6_Cisco2019-JUNE:3\5_Cisco2019-JUNE:3\8_Blue theme 2015 16x9:3\1_Dark theme 2022 Widescreen:3</vt:lpwstr>
  </property>
  <property fmtid="{D5CDD505-2E9C-101B-9397-08002B2CF9AE}" pid="10" name="ClassificationContentMarkingFooterText">
    <vt:lpwstr>Cisco Confidential</vt:lpwstr>
  </property>
</Properties>
</file>