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4" r:id="rId3"/>
    <p:sldId id="278" r:id="rId4"/>
    <p:sldId id="279" r:id="rId5"/>
    <p:sldId id="280" r:id="rId6"/>
    <p:sldId id="283" r:id="rId7"/>
    <p:sldId id="281" r:id="rId8"/>
    <p:sldId id="285" r:id="rId9"/>
    <p:sldId id="287" r:id="rId10"/>
    <p:sldId id="286" r:id="rId11"/>
    <p:sldId id="28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  <a:srgbClr val="84E109"/>
    <a:srgbClr val="0CD9DE"/>
    <a:srgbClr val="BF2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62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7C1F4-90CB-45AD-875F-661C50BD146A}" type="datetimeFigureOut">
              <a:rPr lang="en-US" smtClean="0"/>
              <a:t>03/11/21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680AF-CA64-4624-BABF-9A2685E46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 : </a:t>
            </a:r>
            <a:r>
              <a:rPr lang="en-US" dirty="0" err="1"/>
              <a:t>pg</a:t>
            </a:r>
            <a:r>
              <a:rPr lang="en-US" dirty="0"/>
              <a:t> 185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680AF-CA64-4624-BABF-9A2685E46E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C5A3C6-0D99-4D34-BC46-2740D2FF9997}" type="datetimeFigureOut">
              <a:rPr lang="en-US" smtClean="0"/>
              <a:pPr/>
              <a:t>03/11/21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4B59F1F-978D-4475-9E2C-761E31257A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FORESTRY &amp; BIODIVERSITY LOSS: ADDRESSING THE CHALLENGES OF FOREST DEGRADATION AND ENHANCING ENVIRONMENTALMANAGEMENT IN UGANDA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6002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By: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ARIYO BENJAMIN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FORESTRY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OFFICER, KABALE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WAY FORWARD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Government restrictions and policies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Protection of species</a:t>
            </a:r>
          </a:p>
          <a:p>
            <a:r>
              <a:rPr lang="en-US" dirty="0" smtClean="0"/>
              <a:t>Habitat protection</a:t>
            </a:r>
          </a:p>
          <a:p>
            <a:r>
              <a:rPr lang="en-US" dirty="0" smtClean="0"/>
              <a:t>Sustainable exploitation of resources</a:t>
            </a:r>
          </a:p>
          <a:p>
            <a:r>
              <a:rPr lang="en-US" dirty="0" smtClean="0"/>
              <a:t>Control of invasive species</a:t>
            </a:r>
          </a:p>
          <a:p>
            <a:r>
              <a:rPr lang="en-US" dirty="0" smtClean="0"/>
              <a:t>Use of eco-friendly products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810000"/>
            <a:ext cx="276860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0" y="1524000"/>
            <a:ext cx="298704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E109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CONCLUSION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r>
              <a:rPr lang="en-US" b="1" i="1" dirty="0" smtClean="0"/>
              <a:t>Every kind of life that lives on Earth is vital for other living beings. Almost all living things are connected to support and maintain life cycles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 smtClean="0"/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b="1" i="1" dirty="0" smtClean="0"/>
              <a:t>THANK YOU, GOD BLESS YOU ALL!!!!!!!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39402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DEFINITIONS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forest can be defined as land </a:t>
            </a:r>
            <a:r>
              <a:rPr lang="en-US" dirty="0" smtClean="0"/>
              <a:t>spanning more than 0.5 hectares with trees higher than 5 meters and a canopy cover of more than 10 percent.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Biodiversity is the biological variety and variability of life on Earth. It</a:t>
            </a:r>
            <a:r>
              <a:rPr lang="mr-IN" dirty="0" smtClean="0">
                <a:solidFill>
                  <a:srgbClr val="008000"/>
                </a:solidFill>
              </a:rPr>
              <a:t>’</a:t>
            </a:r>
            <a:r>
              <a:rPr lang="en-US" dirty="0" smtClean="0">
                <a:solidFill>
                  <a:srgbClr val="008000"/>
                </a:solidFill>
              </a:rPr>
              <a:t>s the variety of plant and Animal life in a particular Habitat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Biodiversity is the key measure of the health of any ecosystem and our entire planet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3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77962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FORESTRY COVER IN KABALE DISTRICT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52600"/>
            <a:ext cx="7772400" cy="42672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The </a:t>
            </a:r>
            <a:r>
              <a:rPr lang="en-US" dirty="0"/>
              <a:t>district has a total area of 576 </a:t>
            </a:r>
            <a:r>
              <a:rPr lang="en-US" dirty="0" smtClean="0"/>
              <a:t>km2, out of which </a:t>
            </a:r>
            <a:r>
              <a:rPr lang="en-US" dirty="0"/>
              <a:t>116ha (1.16 km2) is plantation forest(</a:t>
            </a:r>
            <a:r>
              <a:rPr lang="en-US" dirty="0" smtClean="0"/>
              <a:t>eucalyptus and Pine) </a:t>
            </a: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err="1" smtClean="0"/>
              <a:t>Kabale</a:t>
            </a:r>
            <a:r>
              <a:rPr lang="en-US" dirty="0" smtClean="0"/>
              <a:t> </a:t>
            </a:r>
            <a:r>
              <a:rPr lang="en-US" dirty="0"/>
              <a:t>plantations are a </a:t>
            </a:r>
            <a:r>
              <a:rPr lang="en-US" dirty="0" err="1"/>
              <a:t>peri</a:t>
            </a:r>
            <a:r>
              <a:rPr lang="en-US" dirty="0"/>
              <a:t>-urban forest for </a:t>
            </a:r>
            <a:r>
              <a:rPr lang="en-US" dirty="0" smtClean="0"/>
              <a:t>Timber, poles </a:t>
            </a:r>
            <a:r>
              <a:rPr lang="en-US" dirty="0"/>
              <a:t>and firewood for the urban population </a:t>
            </a:r>
            <a:endParaRPr lang="en-US" dirty="0" smtClean="0"/>
          </a:p>
          <a:p>
            <a:pPr>
              <a:buFont typeface="Wingdings" charset="2"/>
              <a:buChar char="u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district does not possess any </a:t>
            </a:r>
            <a:r>
              <a:rPr lang="en-US" dirty="0" err="1"/>
              <a:t>G</a:t>
            </a:r>
            <a:r>
              <a:rPr lang="en-US" dirty="0" err="1" smtClean="0"/>
              <a:t>azetted</a:t>
            </a:r>
            <a:r>
              <a:rPr lang="en-US" dirty="0" smtClean="0"/>
              <a:t> </a:t>
            </a:r>
            <a:r>
              <a:rPr lang="en-US" dirty="0"/>
              <a:t>local forest </a:t>
            </a:r>
            <a:r>
              <a:rPr lang="en-US" dirty="0" smtClean="0"/>
              <a:t>reserves(apart from </a:t>
            </a:r>
            <a:r>
              <a:rPr lang="en-US" dirty="0" err="1" smtClean="0"/>
              <a:t>Kabale</a:t>
            </a:r>
            <a:r>
              <a:rPr lang="en-US" dirty="0" smtClean="0"/>
              <a:t> Central reserve comprising of </a:t>
            </a:r>
            <a:r>
              <a:rPr lang="en-US" dirty="0" err="1" smtClean="0"/>
              <a:t>Bugongi</a:t>
            </a:r>
            <a:r>
              <a:rPr lang="en-US" dirty="0" smtClean="0"/>
              <a:t> Block and </a:t>
            </a:r>
            <a:r>
              <a:rPr lang="en-US" dirty="0" err="1" smtClean="0"/>
              <a:t>Kigongi</a:t>
            </a:r>
            <a:r>
              <a:rPr lang="en-US" dirty="0" smtClean="0"/>
              <a:t> swampy Block all occupied by NFA)</a:t>
            </a:r>
            <a:endParaRPr lang="en-US" dirty="0"/>
          </a:p>
          <a:p>
            <a:pPr>
              <a:buFont typeface="Wingdings" charset="2"/>
              <a:buChar char="u"/>
            </a:pPr>
            <a:endParaRPr lang="en-US" dirty="0"/>
          </a:p>
          <a:p>
            <a:pPr>
              <a:buFont typeface="Wingdings" charset="2"/>
              <a:buChar char="u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45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52" y="609600"/>
            <a:ext cx="7772400" cy="579438"/>
          </a:xfr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SPECIES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Eucalyptus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patula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Grevillea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Robusta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Misopsis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Emini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Cupressus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Lusitanica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Wattle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Bamboo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4000500" cy="233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81400"/>
            <a:ext cx="3962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579438"/>
          </a:xfr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STATUS OF KABALE DISTRICT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forms of biodiversity is hosted in the wetland complexes with in the District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Bunyonyi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Complex hosts 130 species of birds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ones include Grey-Crowned Crane, Greater Swamp webler,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Amphibian species richness and Diversity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265 individuals comprising of 21 amphibian species belonging to one order, Anura,7 families and Nine Genera have been recorded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159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609600"/>
            <a:ext cx="7772400" cy="5287962"/>
          </a:xfr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All the amphibian species recorded are of the Least Concern both Globally and Nationally</a:t>
            </a:r>
          </a:p>
          <a:p>
            <a:r>
              <a:rPr lang="en-US" b="1" dirty="0" smtClean="0"/>
              <a:t>Reptilian species richness and Diversity:</a:t>
            </a:r>
          </a:p>
          <a:p>
            <a:pPr marL="0" indent="0">
              <a:buNone/>
            </a:pPr>
            <a:r>
              <a:rPr lang="en-US" b="1" dirty="0" smtClean="0"/>
              <a:t>-</a:t>
            </a:r>
            <a:r>
              <a:rPr lang="en-US" dirty="0" smtClean="0"/>
              <a:t>36 individuals of two orders , Sauria and Serpentes, 5 families and 7 Genera</a:t>
            </a:r>
          </a:p>
          <a:p>
            <a:pPr marL="0" indent="0">
              <a:buNone/>
            </a:pPr>
            <a:r>
              <a:rPr lang="en-US" dirty="0" smtClean="0"/>
              <a:t>Note : All the 8 species of reptilian are Not Evaluated</a:t>
            </a:r>
          </a:p>
          <a:p>
            <a:r>
              <a:rPr lang="en-US" dirty="0" smtClean="0"/>
              <a:t>Plant species Richness: 312 plant species belonging to 75 families have been recorded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2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533400"/>
            <a:ext cx="7772400" cy="5334000"/>
          </a:xfrm>
        </p:spPr>
        <p:txBody>
          <a:bodyPr/>
          <a:lstStyle/>
          <a:p>
            <a:r>
              <a:rPr lang="en-US" b="1" dirty="0" smtClean="0"/>
              <a:t>Mammals: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21 species of mammals have been recorded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3 species of these are listed as Globally endangered, </a:t>
            </a:r>
            <a:r>
              <a:rPr lang="en-US" dirty="0" err="1" smtClean="0"/>
              <a:t>ie</a:t>
            </a:r>
            <a:r>
              <a:rPr lang="en-US" dirty="0" smtClean="0"/>
              <a:t> Terella Shrew, Montane Shaggy rat and Kahuzi Swamp shrew</a:t>
            </a:r>
          </a:p>
          <a:p>
            <a:r>
              <a:rPr lang="en-US" dirty="0" smtClean="0"/>
              <a:t>B</a:t>
            </a:r>
            <a:r>
              <a:rPr lang="en-US" b="1" dirty="0" smtClean="0"/>
              <a:t>utterflies and Dragon Flies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A total of 37  species of butterflies and 19 species of dragon flies were recorded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6 species of butterfly species are nationally red-listed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82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DRIVERS OF DEFORESTATION &amp; BIODIVERSITY LOSS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514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High dependency on Forestry products</a:t>
            </a:r>
          </a:p>
          <a:p>
            <a:r>
              <a:rPr lang="en-US" dirty="0" smtClean="0"/>
              <a:t>Un sustainable harvesting practices</a:t>
            </a:r>
          </a:p>
          <a:p>
            <a:r>
              <a:rPr lang="en-US" dirty="0" smtClean="0"/>
              <a:t>Forest/ plantation fires</a:t>
            </a:r>
          </a:p>
          <a:p>
            <a:r>
              <a:rPr lang="en-US" dirty="0" smtClean="0"/>
              <a:t>Infrastructure development</a:t>
            </a:r>
          </a:p>
          <a:p>
            <a:r>
              <a:rPr lang="en-US" dirty="0" smtClean="0"/>
              <a:t>Invasive species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Human activities(Agriculture..ACDP)</a:t>
            </a:r>
          </a:p>
          <a:p>
            <a:r>
              <a:rPr lang="en-US" dirty="0" smtClean="0"/>
              <a:t>Weak laws and policies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1447801"/>
            <a:ext cx="21336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0"/>
            <a:ext cx="175260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581400"/>
            <a:ext cx="2514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EFFECTS OF BIODIVERSITY AND FOREST COVER LOSS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Economic loss</a:t>
            </a:r>
          </a:p>
          <a:p>
            <a:r>
              <a:rPr lang="en-US" dirty="0" smtClean="0"/>
              <a:t>Ecological effects</a:t>
            </a:r>
          </a:p>
          <a:p>
            <a:r>
              <a:rPr lang="en-US" dirty="0" smtClean="0"/>
              <a:t>Social needs-Affects social life</a:t>
            </a:r>
          </a:p>
          <a:p>
            <a:r>
              <a:rPr lang="en-US" dirty="0" smtClean="0"/>
              <a:t>Food insecurity</a:t>
            </a:r>
          </a:p>
          <a:p>
            <a:r>
              <a:rPr lang="en-US" dirty="0" smtClean="0"/>
              <a:t>Disease out break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47800"/>
            <a:ext cx="2870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77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1661</TotalTime>
  <Words>501</Words>
  <Application>Microsoft Macintosh PowerPoint</Application>
  <PresentationFormat>On-screen Show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FORESTRY &amp; BIODIVERSITY LOSS: ADDRESSING THE CHALLENGES OF FOREST DEGRADATION AND ENHANCING ENVIRONMENTALMANAGEMENT IN UGANDA</vt:lpstr>
      <vt:lpstr>DEFINITIONS</vt:lpstr>
      <vt:lpstr>             STATUS OF FORESTRY COVER IN KABALE DISTRICT </vt:lpstr>
      <vt:lpstr>TREE SPECIES </vt:lpstr>
      <vt:lpstr>BIODIVERSITY STATUS OF KABALE DISTRICT</vt:lpstr>
      <vt:lpstr>PowerPoint Presentation</vt:lpstr>
      <vt:lpstr>PowerPoint Presentation</vt:lpstr>
      <vt:lpstr>DRIVERS OF DEFORESTATION &amp; BIODIVERSITY LOSS</vt:lpstr>
      <vt:lpstr>EFFECTS OF BIODIVERSITY AND FOREST COVER LOSS</vt:lpstr>
      <vt:lpstr>WAY FORWARD</vt:lpstr>
      <vt:lpstr>CONCLUSION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Involovement</dc:title>
  <dc:creator>Huma Naeem</dc:creator>
  <cp:lastModifiedBy>tumuheise grace</cp:lastModifiedBy>
  <cp:revision>108</cp:revision>
  <dcterms:created xsi:type="dcterms:W3CDTF">2013-10-24T04:22:31Z</dcterms:created>
  <dcterms:modified xsi:type="dcterms:W3CDTF">2021-11-03T07:16:48Z</dcterms:modified>
</cp:coreProperties>
</file>