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18" r:id="rId2"/>
    <p:sldId id="314" r:id="rId3"/>
    <p:sldId id="280" r:id="rId4"/>
    <p:sldId id="281" r:id="rId5"/>
    <p:sldId id="282" r:id="rId6"/>
    <p:sldId id="284" r:id="rId7"/>
    <p:sldId id="319" r:id="rId8"/>
    <p:sldId id="320" r:id="rId9"/>
    <p:sldId id="321" r:id="rId10"/>
    <p:sldId id="322" r:id="rId11"/>
    <p:sldId id="307" r:id="rId12"/>
    <p:sldId id="293" r:id="rId13"/>
    <p:sldId id="317" r:id="rId14"/>
    <p:sldId id="291" r:id="rId15"/>
    <p:sldId id="323" r:id="rId16"/>
    <p:sldId id="324" r:id="rId17"/>
    <p:sldId id="325" r:id="rId18"/>
    <p:sldId id="326" r:id="rId19"/>
    <p:sldId id="327" r:id="rId20"/>
    <p:sldId id="328" r:id="rId21"/>
    <p:sldId id="329" r:id="rId22"/>
    <p:sldId id="330" r:id="rId23"/>
    <p:sldId id="331" r:id="rId24"/>
    <p:sldId id="333" r:id="rId25"/>
    <p:sldId id="332" r:id="rId26"/>
    <p:sldId id="335" r:id="rId27"/>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7F7F7"/>
    <a:srgbClr val="77943C"/>
    <a:srgbClr val="83A343"/>
    <a:srgbClr val="B0CA7C"/>
    <a:srgbClr val="B8B082"/>
    <a:srgbClr val="7EB361"/>
    <a:srgbClr val="A5CA90"/>
    <a:srgbClr val="C4CB9D"/>
    <a:srgbClr val="C6C09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00" autoAdjust="0"/>
    <p:restoredTop sz="94629" autoAdjust="0"/>
  </p:normalViewPr>
  <p:slideViewPr>
    <p:cSldViewPr snapToGrid="0">
      <p:cViewPr varScale="1">
        <p:scale>
          <a:sx n="70" d="100"/>
          <a:sy n="70" d="100"/>
        </p:scale>
        <p:origin x="-1512" y="-102"/>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Rain_YE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1"/>
          <c:order val="0"/>
          <c:tx>
            <c:v>Model C</c:v>
          </c:tx>
          <c:spPr>
            <a:ln w="12700">
              <a:solidFill>
                <a:srgbClr val="FF0000"/>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Sheet1!$B$3:$B$150</c:f>
              <c:numCache>
                <c:formatCode>General</c:formatCode>
                <c:ptCount val="148"/>
                <c:pt idx="0">
                  <c:v>3895.23</c:v>
                </c:pt>
                <c:pt idx="1">
                  <c:v>2413.6999999999998</c:v>
                </c:pt>
                <c:pt idx="2">
                  <c:v>4214.01</c:v>
                </c:pt>
                <c:pt idx="3">
                  <c:v>3545.04</c:v>
                </c:pt>
                <c:pt idx="4">
                  <c:v>4104.7</c:v>
                </c:pt>
                <c:pt idx="5">
                  <c:v>3784.3500000000022</c:v>
                </c:pt>
                <c:pt idx="6">
                  <c:v>3459.71</c:v>
                </c:pt>
                <c:pt idx="7">
                  <c:v>4033.3100000000022</c:v>
                </c:pt>
                <c:pt idx="8">
                  <c:v>3426.54</c:v>
                </c:pt>
                <c:pt idx="9">
                  <c:v>3195.01</c:v>
                </c:pt>
                <c:pt idx="10">
                  <c:v>3726.03</c:v>
                </c:pt>
                <c:pt idx="11">
                  <c:v>3546.59</c:v>
                </c:pt>
                <c:pt idx="12">
                  <c:v>3834.86</c:v>
                </c:pt>
                <c:pt idx="13">
                  <c:v>4343.1100000000024</c:v>
                </c:pt>
                <c:pt idx="14">
                  <c:v>3132.3</c:v>
                </c:pt>
                <c:pt idx="15">
                  <c:v>3027.03</c:v>
                </c:pt>
                <c:pt idx="16">
                  <c:v>3975.22</c:v>
                </c:pt>
                <c:pt idx="17">
                  <c:v>2944.56</c:v>
                </c:pt>
                <c:pt idx="18">
                  <c:v>4160.46</c:v>
                </c:pt>
                <c:pt idx="19">
                  <c:v>4320.4000000000005</c:v>
                </c:pt>
                <c:pt idx="20">
                  <c:v>3148.13</c:v>
                </c:pt>
                <c:pt idx="21">
                  <c:v>3186.2799999999997</c:v>
                </c:pt>
                <c:pt idx="22">
                  <c:v>3913.8300000000022</c:v>
                </c:pt>
                <c:pt idx="23">
                  <c:v>4047.9700000000012</c:v>
                </c:pt>
                <c:pt idx="24">
                  <c:v>2954.63</c:v>
                </c:pt>
                <c:pt idx="25">
                  <c:v>4490</c:v>
                </c:pt>
                <c:pt idx="26">
                  <c:v>4197.28</c:v>
                </c:pt>
                <c:pt idx="27">
                  <c:v>3309.61</c:v>
                </c:pt>
                <c:pt idx="28">
                  <c:v>3312.3</c:v>
                </c:pt>
                <c:pt idx="29">
                  <c:v>2949.2</c:v>
                </c:pt>
                <c:pt idx="30">
                  <c:v>2819.24</c:v>
                </c:pt>
                <c:pt idx="31">
                  <c:v>3232</c:v>
                </c:pt>
                <c:pt idx="32">
                  <c:v>3423.17</c:v>
                </c:pt>
                <c:pt idx="33">
                  <c:v>3144.3700000000022</c:v>
                </c:pt>
                <c:pt idx="34">
                  <c:v>3570.4300000000012</c:v>
                </c:pt>
                <c:pt idx="35">
                  <c:v>3616.3700000000022</c:v>
                </c:pt>
                <c:pt idx="36">
                  <c:v>3778.32</c:v>
                </c:pt>
                <c:pt idx="37">
                  <c:v>3234.34</c:v>
                </c:pt>
                <c:pt idx="38">
                  <c:v>3357.88</c:v>
                </c:pt>
                <c:pt idx="39">
                  <c:v>2920.1</c:v>
                </c:pt>
                <c:pt idx="40">
                  <c:v>4224.83</c:v>
                </c:pt>
                <c:pt idx="41">
                  <c:v>2769.66</c:v>
                </c:pt>
                <c:pt idx="42">
                  <c:v>3459.9900000000002</c:v>
                </c:pt>
                <c:pt idx="43">
                  <c:v>3665.94</c:v>
                </c:pt>
                <c:pt idx="44">
                  <c:v>2885.03</c:v>
                </c:pt>
                <c:pt idx="45">
                  <c:v>3613.13</c:v>
                </c:pt>
                <c:pt idx="46">
                  <c:v>3486.2599999999998</c:v>
                </c:pt>
                <c:pt idx="47">
                  <c:v>3061.63</c:v>
                </c:pt>
                <c:pt idx="48">
                  <c:v>3496.9900000000002</c:v>
                </c:pt>
                <c:pt idx="49">
                  <c:v>3542.75</c:v>
                </c:pt>
                <c:pt idx="50">
                  <c:v>3665.66</c:v>
                </c:pt>
                <c:pt idx="51">
                  <c:v>3550.19</c:v>
                </c:pt>
                <c:pt idx="52">
                  <c:v>3904.84</c:v>
                </c:pt>
                <c:pt idx="53">
                  <c:v>3630.7</c:v>
                </c:pt>
                <c:pt idx="54">
                  <c:v>3272.77</c:v>
                </c:pt>
              </c:numCache>
            </c:numRef>
          </c:val>
        </c:ser>
        <c:ser>
          <c:idx val="2"/>
          <c:order val="1"/>
          <c:tx>
            <c:v>Model H</c:v>
          </c:tx>
          <c:spPr>
            <a:ln w="12700">
              <a:solidFill>
                <a:srgbClr val="002060"/>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Sheet1!$C$3:$C$150</c:f>
              <c:numCache>
                <c:formatCode>General</c:formatCode>
                <c:ptCount val="148"/>
                <c:pt idx="0">
                  <c:v>1492.96</c:v>
                </c:pt>
                <c:pt idx="1">
                  <c:v>1523.83</c:v>
                </c:pt>
                <c:pt idx="2">
                  <c:v>1493.9</c:v>
                </c:pt>
                <c:pt idx="3">
                  <c:v>1815.08</c:v>
                </c:pt>
                <c:pt idx="4">
                  <c:v>1680.28</c:v>
                </c:pt>
                <c:pt idx="5">
                  <c:v>1537.22</c:v>
                </c:pt>
                <c:pt idx="6">
                  <c:v>1740.71</c:v>
                </c:pt>
                <c:pt idx="7">
                  <c:v>1444.76</c:v>
                </c:pt>
                <c:pt idx="8">
                  <c:v>1969.36</c:v>
                </c:pt>
                <c:pt idx="9">
                  <c:v>1413.49</c:v>
                </c:pt>
                <c:pt idx="10">
                  <c:v>1458.92</c:v>
                </c:pt>
                <c:pt idx="11">
                  <c:v>2223.66</c:v>
                </c:pt>
                <c:pt idx="12">
                  <c:v>1695.53</c:v>
                </c:pt>
                <c:pt idx="13">
                  <c:v>1501.06</c:v>
                </c:pt>
                <c:pt idx="14">
                  <c:v>2431.0300000000002</c:v>
                </c:pt>
                <c:pt idx="15">
                  <c:v>1835.1</c:v>
                </c:pt>
                <c:pt idx="16">
                  <c:v>1411.03</c:v>
                </c:pt>
                <c:pt idx="17">
                  <c:v>1677.03</c:v>
                </c:pt>
                <c:pt idx="18">
                  <c:v>2059.0700000000002</c:v>
                </c:pt>
                <c:pt idx="19">
                  <c:v>1939.51</c:v>
                </c:pt>
                <c:pt idx="20">
                  <c:v>1721.42</c:v>
                </c:pt>
                <c:pt idx="21">
                  <c:v>1831.05</c:v>
                </c:pt>
                <c:pt idx="22">
                  <c:v>1735.47</c:v>
                </c:pt>
                <c:pt idx="23">
                  <c:v>1218.3499999999999</c:v>
                </c:pt>
                <c:pt idx="24">
                  <c:v>2301.48</c:v>
                </c:pt>
                <c:pt idx="25">
                  <c:v>1839.35</c:v>
                </c:pt>
                <c:pt idx="26">
                  <c:v>1861.06</c:v>
                </c:pt>
                <c:pt idx="27">
                  <c:v>2062.3200000000002</c:v>
                </c:pt>
                <c:pt idx="28">
                  <c:v>1604.1699999999998</c:v>
                </c:pt>
                <c:pt idx="29">
                  <c:v>1893.26</c:v>
                </c:pt>
                <c:pt idx="30">
                  <c:v>2038.85</c:v>
                </c:pt>
                <c:pt idx="31">
                  <c:v>2586.4499999999998</c:v>
                </c:pt>
                <c:pt idx="32">
                  <c:v>1963.52</c:v>
                </c:pt>
                <c:pt idx="33">
                  <c:v>1658.8799999999999</c:v>
                </c:pt>
                <c:pt idx="34">
                  <c:v>1794.44</c:v>
                </c:pt>
                <c:pt idx="35">
                  <c:v>2076.3300000000022</c:v>
                </c:pt>
                <c:pt idx="36">
                  <c:v>1409.71</c:v>
                </c:pt>
                <c:pt idx="37">
                  <c:v>1730.76</c:v>
                </c:pt>
                <c:pt idx="38">
                  <c:v>1360.09</c:v>
                </c:pt>
                <c:pt idx="39">
                  <c:v>1889.1599999999999</c:v>
                </c:pt>
                <c:pt idx="40">
                  <c:v>1497.8799999999999</c:v>
                </c:pt>
                <c:pt idx="41">
                  <c:v>1816.42</c:v>
                </c:pt>
                <c:pt idx="42">
                  <c:v>1864.3799999999999</c:v>
                </c:pt>
                <c:pt idx="43">
                  <c:v>1897.1899999999998</c:v>
                </c:pt>
                <c:pt idx="44">
                  <c:v>1665.1</c:v>
                </c:pt>
                <c:pt idx="45">
                  <c:v>1645.3899999999999</c:v>
                </c:pt>
                <c:pt idx="46">
                  <c:v>1598.2</c:v>
                </c:pt>
                <c:pt idx="47">
                  <c:v>1531.26</c:v>
                </c:pt>
                <c:pt idx="48">
                  <c:v>1909.29</c:v>
                </c:pt>
                <c:pt idx="49">
                  <c:v>1471.71</c:v>
                </c:pt>
                <c:pt idx="50">
                  <c:v>1675.1399999999999</c:v>
                </c:pt>
                <c:pt idx="51">
                  <c:v>1426.6899999999998</c:v>
                </c:pt>
                <c:pt idx="52">
                  <c:v>1773.62</c:v>
                </c:pt>
                <c:pt idx="53">
                  <c:v>1506.61</c:v>
                </c:pt>
                <c:pt idx="54">
                  <c:v>1632.77</c:v>
                </c:pt>
              </c:numCache>
            </c:numRef>
          </c:val>
        </c:ser>
        <c:ser>
          <c:idx val="3"/>
          <c:order val="2"/>
          <c:tx>
            <c:v>Model E</c:v>
          </c:tx>
          <c:spPr>
            <a:ln w="12700">
              <a:solidFill>
                <a:schemeClr val="accent6">
                  <a:lumMod val="75000"/>
                </a:schemeClr>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Sheet1!$D$3:$D$150</c:f>
              <c:numCache>
                <c:formatCode>General</c:formatCode>
                <c:ptCount val="148"/>
                <c:pt idx="0">
                  <c:v>1520</c:v>
                </c:pt>
                <c:pt idx="1">
                  <c:v>1649.34</c:v>
                </c:pt>
                <c:pt idx="2">
                  <c:v>1282.83</c:v>
                </c:pt>
                <c:pt idx="3">
                  <c:v>1405.6499999999999</c:v>
                </c:pt>
                <c:pt idx="4">
                  <c:v>1668.44</c:v>
                </c:pt>
                <c:pt idx="5">
                  <c:v>1904.61</c:v>
                </c:pt>
                <c:pt idx="6">
                  <c:v>1313.71</c:v>
                </c:pt>
                <c:pt idx="7">
                  <c:v>1488.46</c:v>
                </c:pt>
                <c:pt idx="8">
                  <c:v>1101.6099999999999</c:v>
                </c:pt>
                <c:pt idx="9">
                  <c:v>1374.02</c:v>
                </c:pt>
                <c:pt idx="10">
                  <c:v>1596.06</c:v>
                </c:pt>
                <c:pt idx="11">
                  <c:v>1231.81</c:v>
                </c:pt>
                <c:pt idx="12">
                  <c:v>1902.43</c:v>
                </c:pt>
                <c:pt idx="13">
                  <c:v>1947.07</c:v>
                </c:pt>
                <c:pt idx="14">
                  <c:v>1476</c:v>
                </c:pt>
                <c:pt idx="15">
                  <c:v>1590.29</c:v>
                </c:pt>
                <c:pt idx="16">
                  <c:v>1395.57</c:v>
                </c:pt>
                <c:pt idx="17">
                  <c:v>1389.56</c:v>
                </c:pt>
                <c:pt idx="18">
                  <c:v>1624.81</c:v>
                </c:pt>
                <c:pt idx="19">
                  <c:v>1011.31</c:v>
                </c:pt>
                <c:pt idx="20">
                  <c:v>1009.2800000000005</c:v>
                </c:pt>
                <c:pt idx="21">
                  <c:v>1251.97</c:v>
                </c:pt>
                <c:pt idx="22">
                  <c:v>1720.37</c:v>
                </c:pt>
                <c:pt idx="23">
                  <c:v>1421.01</c:v>
                </c:pt>
                <c:pt idx="24">
                  <c:v>1057.47</c:v>
                </c:pt>
                <c:pt idx="25">
                  <c:v>1928.59</c:v>
                </c:pt>
                <c:pt idx="26">
                  <c:v>1493.25</c:v>
                </c:pt>
                <c:pt idx="27">
                  <c:v>1412.04</c:v>
                </c:pt>
                <c:pt idx="28">
                  <c:v>1227.8399999999999</c:v>
                </c:pt>
                <c:pt idx="29">
                  <c:v>1365.42</c:v>
                </c:pt>
                <c:pt idx="30">
                  <c:v>1149.54</c:v>
                </c:pt>
                <c:pt idx="31">
                  <c:v>1482.6899999999998</c:v>
                </c:pt>
                <c:pt idx="32">
                  <c:v>1491.36</c:v>
                </c:pt>
                <c:pt idx="33">
                  <c:v>1198.52</c:v>
                </c:pt>
                <c:pt idx="34">
                  <c:v>1993.58</c:v>
                </c:pt>
                <c:pt idx="35">
                  <c:v>1228.07</c:v>
                </c:pt>
                <c:pt idx="36">
                  <c:v>1018.06</c:v>
                </c:pt>
                <c:pt idx="37">
                  <c:v>1191.0899999999999</c:v>
                </c:pt>
                <c:pt idx="38">
                  <c:v>1331.32</c:v>
                </c:pt>
                <c:pt idx="39">
                  <c:v>1459.58</c:v>
                </c:pt>
                <c:pt idx="40">
                  <c:v>1145.8799999999999</c:v>
                </c:pt>
                <c:pt idx="41">
                  <c:v>1521.31</c:v>
                </c:pt>
                <c:pt idx="42">
                  <c:v>1704.22</c:v>
                </c:pt>
                <c:pt idx="43">
                  <c:v>1550.9</c:v>
                </c:pt>
                <c:pt idx="44">
                  <c:v>1159.04</c:v>
                </c:pt>
                <c:pt idx="45">
                  <c:v>1289.94</c:v>
                </c:pt>
                <c:pt idx="46">
                  <c:v>1086.55</c:v>
                </c:pt>
                <c:pt idx="47">
                  <c:v>1405.34</c:v>
                </c:pt>
                <c:pt idx="48">
                  <c:v>1135.8</c:v>
                </c:pt>
                <c:pt idx="49">
                  <c:v>1088.48</c:v>
                </c:pt>
                <c:pt idx="50">
                  <c:v>1304.79</c:v>
                </c:pt>
                <c:pt idx="51">
                  <c:v>1363.8899999999999</c:v>
                </c:pt>
                <c:pt idx="52">
                  <c:v>1186.9100000000001</c:v>
                </c:pt>
                <c:pt idx="53">
                  <c:v>1177.6099999999999</c:v>
                </c:pt>
                <c:pt idx="54">
                  <c:v>1392.57</c:v>
                </c:pt>
              </c:numCache>
            </c:numRef>
          </c:val>
        </c:ser>
        <c:ser>
          <c:idx val="4"/>
          <c:order val="3"/>
          <c:tx>
            <c:v>Model M</c:v>
          </c:tx>
          <c:spPr>
            <a:ln w="12700">
              <a:solidFill>
                <a:srgbClr val="09C11F"/>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Sheet1!$E$3:$E$150</c:f>
              <c:numCache>
                <c:formatCode>General</c:formatCode>
                <c:ptCount val="148"/>
                <c:pt idx="0">
                  <c:v>1903.72</c:v>
                </c:pt>
                <c:pt idx="1">
                  <c:v>2253.17</c:v>
                </c:pt>
                <c:pt idx="2">
                  <c:v>2182.71</c:v>
                </c:pt>
                <c:pt idx="3">
                  <c:v>3489.56</c:v>
                </c:pt>
                <c:pt idx="4">
                  <c:v>2975.8</c:v>
                </c:pt>
                <c:pt idx="5">
                  <c:v>2615.9</c:v>
                </c:pt>
                <c:pt idx="6">
                  <c:v>2873.74</c:v>
                </c:pt>
                <c:pt idx="7">
                  <c:v>2673.86</c:v>
                </c:pt>
                <c:pt idx="8">
                  <c:v>2600.38</c:v>
                </c:pt>
                <c:pt idx="9">
                  <c:v>3331.69</c:v>
                </c:pt>
                <c:pt idx="10">
                  <c:v>3372.17</c:v>
                </c:pt>
                <c:pt idx="11">
                  <c:v>2783.8100000000022</c:v>
                </c:pt>
                <c:pt idx="12">
                  <c:v>2811.34</c:v>
                </c:pt>
                <c:pt idx="13">
                  <c:v>2546.08</c:v>
                </c:pt>
                <c:pt idx="14">
                  <c:v>2702.9</c:v>
                </c:pt>
                <c:pt idx="15">
                  <c:v>2943.22</c:v>
                </c:pt>
                <c:pt idx="16">
                  <c:v>2403.17</c:v>
                </c:pt>
                <c:pt idx="17">
                  <c:v>2292.02</c:v>
                </c:pt>
                <c:pt idx="18">
                  <c:v>2346.8000000000002</c:v>
                </c:pt>
                <c:pt idx="19">
                  <c:v>2716.2599999999998</c:v>
                </c:pt>
                <c:pt idx="20">
                  <c:v>2305.38</c:v>
                </c:pt>
                <c:pt idx="21">
                  <c:v>3242.27</c:v>
                </c:pt>
                <c:pt idx="22">
                  <c:v>2291.27</c:v>
                </c:pt>
                <c:pt idx="23">
                  <c:v>2370.62</c:v>
                </c:pt>
                <c:pt idx="24">
                  <c:v>1669.22</c:v>
                </c:pt>
                <c:pt idx="25">
                  <c:v>2864.55</c:v>
                </c:pt>
                <c:pt idx="26">
                  <c:v>1952.1799999999998</c:v>
                </c:pt>
                <c:pt idx="27">
                  <c:v>2714.42</c:v>
                </c:pt>
                <c:pt idx="28">
                  <c:v>2423.2599999999998</c:v>
                </c:pt>
                <c:pt idx="29">
                  <c:v>2261.2199999999998</c:v>
                </c:pt>
                <c:pt idx="30">
                  <c:v>2389.59</c:v>
                </c:pt>
                <c:pt idx="31">
                  <c:v>3081.79</c:v>
                </c:pt>
                <c:pt idx="32">
                  <c:v>2775.03</c:v>
                </c:pt>
                <c:pt idx="33">
                  <c:v>2332.2399999999998</c:v>
                </c:pt>
                <c:pt idx="34">
                  <c:v>2567.5500000000002</c:v>
                </c:pt>
                <c:pt idx="35">
                  <c:v>1683.22</c:v>
                </c:pt>
                <c:pt idx="36">
                  <c:v>2651.3100000000022</c:v>
                </c:pt>
                <c:pt idx="37">
                  <c:v>3451.17</c:v>
                </c:pt>
                <c:pt idx="38">
                  <c:v>2397.73</c:v>
                </c:pt>
                <c:pt idx="39">
                  <c:v>2358.08</c:v>
                </c:pt>
                <c:pt idx="40">
                  <c:v>2805.84</c:v>
                </c:pt>
                <c:pt idx="41">
                  <c:v>2515.11</c:v>
                </c:pt>
                <c:pt idx="42">
                  <c:v>2756.07</c:v>
                </c:pt>
                <c:pt idx="43">
                  <c:v>2475.6799999999998</c:v>
                </c:pt>
                <c:pt idx="44">
                  <c:v>2610.77</c:v>
                </c:pt>
                <c:pt idx="45">
                  <c:v>2239.65</c:v>
                </c:pt>
                <c:pt idx="46">
                  <c:v>2402.2599999999998</c:v>
                </c:pt>
                <c:pt idx="47">
                  <c:v>3680.3100000000022</c:v>
                </c:pt>
                <c:pt idx="48">
                  <c:v>2071.58</c:v>
                </c:pt>
                <c:pt idx="49">
                  <c:v>2689.38</c:v>
                </c:pt>
                <c:pt idx="50">
                  <c:v>2875.02</c:v>
                </c:pt>
                <c:pt idx="51">
                  <c:v>2856.3900000000012</c:v>
                </c:pt>
                <c:pt idx="52">
                  <c:v>2566.25</c:v>
                </c:pt>
                <c:pt idx="53">
                  <c:v>2262.04</c:v>
                </c:pt>
                <c:pt idx="54">
                  <c:v>2445.64</c:v>
                </c:pt>
              </c:numCache>
            </c:numRef>
          </c:val>
        </c:ser>
        <c:ser>
          <c:idx val="5"/>
          <c:order val="4"/>
          <c:tx>
            <c:v>Ensemble</c:v>
          </c:tx>
          <c:spPr>
            <a:ln w="38100">
              <a:solidFill>
                <a:schemeClr val="accent1">
                  <a:lumMod val="75000"/>
                </a:schemeClr>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Sheet1!$F$3:$F$150</c:f>
              <c:numCache>
                <c:formatCode>General</c:formatCode>
                <c:ptCount val="148"/>
                <c:pt idx="0">
                  <c:v>2202.9775000000022</c:v>
                </c:pt>
                <c:pt idx="1">
                  <c:v>1960.01</c:v>
                </c:pt>
                <c:pt idx="2">
                  <c:v>2293.3625000000002</c:v>
                </c:pt>
                <c:pt idx="3">
                  <c:v>2563.8325000000059</c:v>
                </c:pt>
                <c:pt idx="4">
                  <c:v>2607.3050000000012</c:v>
                </c:pt>
                <c:pt idx="5">
                  <c:v>2460.52</c:v>
                </c:pt>
                <c:pt idx="6">
                  <c:v>2346.9674999999997</c:v>
                </c:pt>
                <c:pt idx="7">
                  <c:v>2410.0974999999999</c:v>
                </c:pt>
                <c:pt idx="8">
                  <c:v>2274.4724999999999</c:v>
                </c:pt>
                <c:pt idx="9">
                  <c:v>2328.5525000000002</c:v>
                </c:pt>
                <c:pt idx="10">
                  <c:v>2538.2950000000001</c:v>
                </c:pt>
                <c:pt idx="11">
                  <c:v>2446.4674999999997</c:v>
                </c:pt>
                <c:pt idx="12">
                  <c:v>2561.04</c:v>
                </c:pt>
                <c:pt idx="13">
                  <c:v>2584.3300000000022</c:v>
                </c:pt>
                <c:pt idx="14">
                  <c:v>2435.5574999999999</c:v>
                </c:pt>
                <c:pt idx="15">
                  <c:v>2348.9100000000012</c:v>
                </c:pt>
                <c:pt idx="16">
                  <c:v>2296.2474999999936</c:v>
                </c:pt>
                <c:pt idx="17">
                  <c:v>2075.7925</c:v>
                </c:pt>
                <c:pt idx="18">
                  <c:v>2547.784999999993</c:v>
                </c:pt>
                <c:pt idx="19">
                  <c:v>2496.8700000000022</c:v>
                </c:pt>
                <c:pt idx="20">
                  <c:v>2046.0525</c:v>
                </c:pt>
                <c:pt idx="21">
                  <c:v>2377.8924999999999</c:v>
                </c:pt>
                <c:pt idx="22">
                  <c:v>2415.2350000000001</c:v>
                </c:pt>
                <c:pt idx="23">
                  <c:v>2264.4875000000002</c:v>
                </c:pt>
                <c:pt idx="24">
                  <c:v>1995.7000000000003</c:v>
                </c:pt>
                <c:pt idx="25">
                  <c:v>2780.6225000000004</c:v>
                </c:pt>
                <c:pt idx="26">
                  <c:v>2375.9425000000001</c:v>
                </c:pt>
                <c:pt idx="27">
                  <c:v>2374.5974999999999</c:v>
                </c:pt>
                <c:pt idx="28">
                  <c:v>2141.8924999999999</c:v>
                </c:pt>
                <c:pt idx="29">
                  <c:v>2117.2750000000001</c:v>
                </c:pt>
                <c:pt idx="30">
                  <c:v>2099.3050000000012</c:v>
                </c:pt>
                <c:pt idx="31">
                  <c:v>2595.7325000000001</c:v>
                </c:pt>
                <c:pt idx="32">
                  <c:v>2413.27</c:v>
                </c:pt>
                <c:pt idx="33">
                  <c:v>2083.5025000000001</c:v>
                </c:pt>
                <c:pt idx="34">
                  <c:v>2481.5</c:v>
                </c:pt>
                <c:pt idx="35">
                  <c:v>2150.9974999999999</c:v>
                </c:pt>
                <c:pt idx="36">
                  <c:v>2214.3500000000022</c:v>
                </c:pt>
                <c:pt idx="37">
                  <c:v>2401.84</c:v>
                </c:pt>
                <c:pt idx="38">
                  <c:v>2111.7550000000001</c:v>
                </c:pt>
                <c:pt idx="39">
                  <c:v>2156.73</c:v>
                </c:pt>
                <c:pt idx="40">
                  <c:v>2418.6075000000001</c:v>
                </c:pt>
                <c:pt idx="41">
                  <c:v>2155.625</c:v>
                </c:pt>
                <c:pt idx="42">
                  <c:v>2446.165</c:v>
                </c:pt>
                <c:pt idx="43">
                  <c:v>2397.4275000000002</c:v>
                </c:pt>
                <c:pt idx="44">
                  <c:v>2079.9850000000001</c:v>
                </c:pt>
                <c:pt idx="45">
                  <c:v>2197.0275000000001</c:v>
                </c:pt>
                <c:pt idx="46">
                  <c:v>2143.3175000000069</c:v>
                </c:pt>
                <c:pt idx="47">
                  <c:v>2419.6350000000002</c:v>
                </c:pt>
                <c:pt idx="48">
                  <c:v>2153.4150000000022</c:v>
                </c:pt>
                <c:pt idx="49">
                  <c:v>2198.08</c:v>
                </c:pt>
                <c:pt idx="50">
                  <c:v>2380.1525000000001</c:v>
                </c:pt>
                <c:pt idx="51">
                  <c:v>2299.29</c:v>
                </c:pt>
                <c:pt idx="52">
                  <c:v>2357.9049999999997</c:v>
                </c:pt>
                <c:pt idx="53">
                  <c:v>2144.2399999999998</c:v>
                </c:pt>
                <c:pt idx="54">
                  <c:v>2185.9375000000059</c:v>
                </c:pt>
              </c:numCache>
            </c:numRef>
          </c:val>
        </c:ser>
        <c:ser>
          <c:idx val="6"/>
          <c:order val="5"/>
          <c:tx>
            <c:v>Model C</c:v>
          </c:tx>
          <c:spPr>
            <a:ln w="12700">
              <a:solidFill>
                <a:srgbClr val="FF0000"/>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Sheet1!$L$3:$L$150</c:f>
              <c:numCache>
                <c:formatCode>General</c:formatCode>
                <c:ptCount val="148"/>
                <c:pt idx="55">
                  <c:v>3300.2799999999997</c:v>
                </c:pt>
                <c:pt idx="56">
                  <c:v>2900.8300000000022</c:v>
                </c:pt>
                <c:pt idx="57">
                  <c:v>2663.8700000000022</c:v>
                </c:pt>
                <c:pt idx="58">
                  <c:v>3763.67</c:v>
                </c:pt>
                <c:pt idx="59">
                  <c:v>3086.8700000000022</c:v>
                </c:pt>
                <c:pt idx="60">
                  <c:v>2866.46</c:v>
                </c:pt>
                <c:pt idx="61">
                  <c:v>2691.17</c:v>
                </c:pt>
                <c:pt idx="62">
                  <c:v>3856.9</c:v>
                </c:pt>
                <c:pt idx="63">
                  <c:v>4275.92</c:v>
                </c:pt>
                <c:pt idx="64">
                  <c:v>3735.4</c:v>
                </c:pt>
                <c:pt idx="65">
                  <c:v>2714.92</c:v>
                </c:pt>
                <c:pt idx="66">
                  <c:v>3137.9</c:v>
                </c:pt>
                <c:pt idx="67">
                  <c:v>2597.0500000000002</c:v>
                </c:pt>
                <c:pt idx="68">
                  <c:v>2579.4</c:v>
                </c:pt>
                <c:pt idx="69">
                  <c:v>2941.52</c:v>
                </c:pt>
                <c:pt idx="70">
                  <c:v>3139.7799999999997</c:v>
                </c:pt>
                <c:pt idx="71">
                  <c:v>2968.38</c:v>
                </c:pt>
                <c:pt idx="72">
                  <c:v>3087.67</c:v>
                </c:pt>
                <c:pt idx="73">
                  <c:v>3990.16</c:v>
                </c:pt>
                <c:pt idx="74">
                  <c:v>3072.52</c:v>
                </c:pt>
                <c:pt idx="75">
                  <c:v>3191.8700000000022</c:v>
                </c:pt>
                <c:pt idx="76">
                  <c:v>3959.88</c:v>
                </c:pt>
                <c:pt idx="77">
                  <c:v>3915.24</c:v>
                </c:pt>
                <c:pt idx="78">
                  <c:v>3713.59</c:v>
                </c:pt>
                <c:pt idx="79">
                  <c:v>3285.66</c:v>
                </c:pt>
                <c:pt idx="80">
                  <c:v>2830.8</c:v>
                </c:pt>
                <c:pt idx="81">
                  <c:v>2985.9</c:v>
                </c:pt>
                <c:pt idx="82">
                  <c:v>2746.38</c:v>
                </c:pt>
                <c:pt idx="83">
                  <c:v>3198.69</c:v>
                </c:pt>
                <c:pt idx="84">
                  <c:v>3868.9700000000012</c:v>
                </c:pt>
                <c:pt idx="85">
                  <c:v>2427</c:v>
                </c:pt>
                <c:pt idx="86">
                  <c:v>2962.24</c:v>
                </c:pt>
                <c:pt idx="87">
                  <c:v>4564.5600000000004</c:v>
                </c:pt>
                <c:pt idx="88">
                  <c:v>3081.9</c:v>
                </c:pt>
                <c:pt idx="89">
                  <c:v>4073.65</c:v>
                </c:pt>
                <c:pt idx="90">
                  <c:v>3523.17</c:v>
                </c:pt>
                <c:pt idx="91">
                  <c:v>2640.56</c:v>
                </c:pt>
                <c:pt idx="92">
                  <c:v>2779.36</c:v>
                </c:pt>
                <c:pt idx="93">
                  <c:v>3942.04</c:v>
                </c:pt>
                <c:pt idx="94">
                  <c:v>2329.8900000000012</c:v>
                </c:pt>
                <c:pt idx="95">
                  <c:v>2647.8900000000012</c:v>
                </c:pt>
                <c:pt idx="96">
                  <c:v>2756.8</c:v>
                </c:pt>
                <c:pt idx="97">
                  <c:v>2714.57</c:v>
                </c:pt>
                <c:pt idx="98">
                  <c:v>3082.18</c:v>
                </c:pt>
                <c:pt idx="99">
                  <c:v>3058.8500000000022</c:v>
                </c:pt>
                <c:pt idx="100">
                  <c:v>3022.98</c:v>
                </c:pt>
                <c:pt idx="101">
                  <c:v>3227.8</c:v>
                </c:pt>
                <c:pt idx="102">
                  <c:v>3377.09</c:v>
                </c:pt>
                <c:pt idx="103">
                  <c:v>3135.53</c:v>
                </c:pt>
                <c:pt idx="104">
                  <c:v>2658.8</c:v>
                </c:pt>
                <c:pt idx="105">
                  <c:v>2643.8500000000022</c:v>
                </c:pt>
                <c:pt idx="106">
                  <c:v>3780.46</c:v>
                </c:pt>
                <c:pt idx="107">
                  <c:v>2569.77</c:v>
                </c:pt>
                <c:pt idx="108">
                  <c:v>2798</c:v>
                </c:pt>
                <c:pt idx="109">
                  <c:v>2616.86</c:v>
                </c:pt>
                <c:pt idx="110">
                  <c:v>2533.23</c:v>
                </c:pt>
                <c:pt idx="111">
                  <c:v>3550.8</c:v>
                </c:pt>
                <c:pt idx="112">
                  <c:v>3198.21</c:v>
                </c:pt>
                <c:pt idx="113">
                  <c:v>3086.3</c:v>
                </c:pt>
                <c:pt idx="114">
                  <c:v>2889.27</c:v>
                </c:pt>
                <c:pt idx="115">
                  <c:v>3098.2</c:v>
                </c:pt>
                <c:pt idx="116">
                  <c:v>3564.01</c:v>
                </c:pt>
                <c:pt idx="117">
                  <c:v>2951.4300000000012</c:v>
                </c:pt>
                <c:pt idx="118">
                  <c:v>2086.3000000000002</c:v>
                </c:pt>
                <c:pt idx="119">
                  <c:v>2978.24</c:v>
                </c:pt>
                <c:pt idx="120">
                  <c:v>2956.98</c:v>
                </c:pt>
                <c:pt idx="121">
                  <c:v>2400.92</c:v>
                </c:pt>
                <c:pt idx="122">
                  <c:v>3534.17</c:v>
                </c:pt>
                <c:pt idx="123">
                  <c:v>3066.23</c:v>
                </c:pt>
                <c:pt idx="124">
                  <c:v>2241.3200000000002</c:v>
                </c:pt>
                <c:pt idx="125">
                  <c:v>2959.9300000000012</c:v>
                </c:pt>
                <c:pt idx="126">
                  <c:v>2225.0700000000002</c:v>
                </c:pt>
                <c:pt idx="127">
                  <c:v>2799.98</c:v>
                </c:pt>
                <c:pt idx="128">
                  <c:v>2202.8900000000012</c:v>
                </c:pt>
                <c:pt idx="129">
                  <c:v>2928.4900000000002</c:v>
                </c:pt>
                <c:pt idx="130">
                  <c:v>3458.14</c:v>
                </c:pt>
                <c:pt idx="131">
                  <c:v>3265.53</c:v>
                </c:pt>
                <c:pt idx="132">
                  <c:v>2926.25</c:v>
                </c:pt>
                <c:pt idx="133">
                  <c:v>3447.92</c:v>
                </c:pt>
                <c:pt idx="134">
                  <c:v>2976.73</c:v>
                </c:pt>
                <c:pt idx="135">
                  <c:v>3958.59</c:v>
                </c:pt>
                <c:pt idx="136">
                  <c:v>2582.77</c:v>
                </c:pt>
                <c:pt idx="137">
                  <c:v>3339.06</c:v>
                </c:pt>
                <c:pt idx="138">
                  <c:v>2534.4699999999998</c:v>
                </c:pt>
                <c:pt idx="139">
                  <c:v>1988.6899999999998</c:v>
                </c:pt>
                <c:pt idx="140">
                  <c:v>2476.4299999999998</c:v>
                </c:pt>
                <c:pt idx="141">
                  <c:v>2737.8500000000022</c:v>
                </c:pt>
                <c:pt idx="142">
                  <c:v>2704.2599999999998</c:v>
                </c:pt>
                <c:pt idx="143">
                  <c:v>2720.66</c:v>
                </c:pt>
                <c:pt idx="144">
                  <c:v>1980.6599999999999</c:v>
                </c:pt>
                <c:pt idx="145">
                  <c:v>2424.8700000000022</c:v>
                </c:pt>
                <c:pt idx="146">
                  <c:v>3380.72</c:v>
                </c:pt>
                <c:pt idx="147">
                  <c:v>2257.79</c:v>
                </c:pt>
              </c:numCache>
            </c:numRef>
          </c:val>
        </c:ser>
        <c:ser>
          <c:idx val="7"/>
          <c:order val="6"/>
          <c:tx>
            <c:v>Model H</c:v>
          </c:tx>
          <c:spPr>
            <a:ln w="12700">
              <a:solidFill>
                <a:srgbClr val="002060"/>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Sheet1!$M$3:$M$150</c:f>
              <c:numCache>
                <c:formatCode>General</c:formatCode>
                <c:ptCount val="148"/>
                <c:pt idx="55">
                  <c:v>2016.24</c:v>
                </c:pt>
                <c:pt idx="56">
                  <c:v>1565.1599999999999</c:v>
                </c:pt>
                <c:pt idx="57">
                  <c:v>1921.6299999999999</c:v>
                </c:pt>
                <c:pt idx="58">
                  <c:v>1687.1399999999999</c:v>
                </c:pt>
                <c:pt idx="59">
                  <c:v>2112.16</c:v>
                </c:pt>
                <c:pt idx="60">
                  <c:v>1644.09</c:v>
                </c:pt>
                <c:pt idx="61">
                  <c:v>1584.3799999999999</c:v>
                </c:pt>
                <c:pt idx="62">
                  <c:v>1379.6399999999999</c:v>
                </c:pt>
                <c:pt idx="63">
                  <c:v>1118.45</c:v>
                </c:pt>
                <c:pt idx="64">
                  <c:v>1907.74</c:v>
                </c:pt>
                <c:pt idx="65">
                  <c:v>1552.81</c:v>
                </c:pt>
                <c:pt idx="66">
                  <c:v>2193.8100000000022</c:v>
                </c:pt>
                <c:pt idx="67">
                  <c:v>1735.62</c:v>
                </c:pt>
                <c:pt idx="68">
                  <c:v>1815.1399999999999</c:v>
                </c:pt>
                <c:pt idx="69">
                  <c:v>2005.96</c:v>
                </c:pt>
                <c:pt idx="70">
                  <c:v>1681.1599999999999</c:v>
                </c:pt>
                <c:pt idx="71">
                  <c:v>1810.87</c:v>
                </c:pt>
                <c:pt idx="72">
                  <c:v>1696.59</c:v>
                </c:pt>
                <c:pt idx="73">
                  <c:v>1431.87</c:v>
                </c:pt>
                <c:pt idx="74">
                  <c:v>2055.7199999999998</c:v>
                </c:pt>
                <c:pt idx="75">
                  <c:v>1599.62</c:v>
                </c:pt>
                <c:pt idx="76">
                  <c:v>1193.9000000000001</c:v>
                </c:pt>
                <c:pt idx="77">
                  <c:v>2327.8900000000012</c:v>
                </c:pt>
                <c:pt idx="78">
                  <c:v>1733.74</c:v>
                </c:pt>
                <c:pt idx="79">
                  <c:v>1585.59</c:v>
                </c:pt>
                <c:pt idx="80">
                  <c:v>1726.51</c:v>
                </c:pt>
                <c:pt idx="81">
                  <c:v>1658.6499999999999</c:v>
                </c:pt>
                <c:pt idx="82">
                  <c:v>1511.56</c:v>
                </c:pt>
                <c:pt idx="83">
                  <c:v>1511.24</c:v>
                </c:pt>
                <c:pt idx="84">
                  <c:v>1861.74</c:v>
                </c:pt>
                <c:pt idx="85">
                  <c:v>1685.73</c:v>
                </c:pt>
                <c:pt idx="86">
                  <c:v>1972.87</c:v>
                </c:pt>
                <c:pt idx="87">
                  <c:v>2276.73</c:v>
                </c:pt>
                <c:pt idx="88">
                  <c:v>1727.31</c:v>
                </c:pt>
                <c:pt idx="89">
                  <c:v>1242.71</c:v>
                </c:pt>
                <c:pt idx="90">
                  <c:v>1522.21</c:v>
                </c:pt>
                <c:pt idx="91">
                  <c:v>1252.92</c:v>
                </c:pt>
                <c:pt idx="92">
                  <c:v>1303.48</c:v>
                </c:pt>
                <c:pt idx="93">
                  <c:v>1527.92</c:v>
                </c:pt>
                <c:pt idx="94">
                  <c:v>1951</c:v>
                </c:pt>
                <c:pt idx="95">
                  <c:v>1425.09</c:v>
                </c:pt>
                <c:pt idx="96">
                  <c:v>1819.04</c:v>
                </c:pt>
                <c:pt idx="97">
                  <c:v>2450.8700000000022</c:v>
                </c:pt>
                <c:pt idx="98">
                  <c:v>1346.26</c:v>
                </c:pt>
                <c:pt idx="99">
                  <c:v>1755.31</c:v>
                </c:pt>
                <c:pt idx="100">
                  <c:v>1506.55</c:v>
                </c:pt>
                <c:pt idx="101">
                  <c:v>1786.12</c:v>
                </c:pt>
                <c:pt idx="102">
                  <c:v>1003.7900000000005</c:v>
                </c:pt>
                <c:pt idx="103">
                  <c:v>1453.26</c:v>
                </c:pt>
                <c:pt idx="104">
                  <c:v>1229.92</c:v>
                </c:pt>
                <c:pt idx="105">
                  <c:v>1162.05</c:v>
                </c:pt>
                <c:pt idx="106">
                  <c:v>925.62</c:v>
                </c:pt>
                <c:pt idx="107">
                  <c:v>1497.93</c:v>
                </c:pt>
                <c:pt idx="108">
                  <c:v>1547.95</c:v>
                </c:pt>
                <c:pt idx="109">
                  <c:v>1710.5</c:v>
                </c:pt>
                <c:pt idx="110">
                  <c:v>1959.8</c:v>
                </c:pt>
                <c:pt idx="111">
                  <c:v>2390.86</c:v>
                </c:pt>
                <c:pt idx="112">
                  <c:v>1228.93</c:v>
                </c:pt>
                <c:pt idx="113">
                  <c:v>1443.78</c:v>
                </c:pt>
                <c:pt idx="114">
                  <c:v>1495.79</c:v>
                </c:pt>
                <c:pt idx="115">
                  <c:v>2014.05</c:v>
                </c:pt>
                <c:pt idx="116">
                  <c:v>1789.4</c:v>
                </c:pt>
                <c:pt idx="117">
                  <c:v>1484.54</c:v>
                </c:pt>
                <c:pt idx="118">
                  <c:v>1261.6299999999999</c:v>
                </c:pt>
                <c:pt idx="119">
                  <c:v>1266.3899999999999</c:v>
                </c:pt>
                <c:pt idx="120">
                  <c:v>1561.02</c:v>
                </c:pt>
                <c:pt idx="121">
                  <c:v>1295.6899999999998</c:v>
                </c:pt>
                <c:pt idx="122">
                  <c:v>1166.71</c:v>
                </c:pt>
                <c:pt idx="123">
                  <c:v>1730.8799999999999</c:v>
                </c:pt>
                <c:pt idx="124">
                  <c:v>1797.6</c:v>
                </c:pt>
                <c:pt idx="125">
                  <c:v>1631.03</c:v>
                </c:pt>
                <c:pt idx="126">
                  <c:v>1788.24</c:v>
                </c:pt>
                <c:pt idx="127">
                  <c:v>2132.8100000000022</c:v>
                </c:pt>
                <c:pt idx="128">
                  <c:v>1390.41</c:v>
                </c:pt>
                <c:pt idx="129">
                  <c:v>1806.1399999999999</c:v>
                </c:pt>
                <c:pt idx="130">
                  <c:v>1812.91</c:v>
                </c:pt>
                <c:pt idx="131">
                  <c:v>2133.63</c:v>
                </c:pt>
                <c:pt idx="132">
                  <c:v>1818.61</c:v>
                </c:pt>
                <c:pt idx="133">
                  <c:v>1710.1799999999998</c:v>
                </c:pt>
                <c:pt idx="134">
                  <c:v>1629.34</c:v>
                </c:pt>
                <c:pt idx="135">
                  <c:v>1616</c:v>
                </c:pt>
                <c:pt idx="136">
                  <c:v>1498.33</c:v>
                </c:pt>
                <c:pt idx="137">
                  <c:v>1712.74</c:v>
                </c:pt>
                <c:pt idx="138">
                  <c:v>1761.28</c:v>
                </c:pt>
                <c:pt idx="139">
                  <c:v>1691.04</c:v>
                </c:pt>
                <c:pt idx="140">
                  <c:v>1059.31</c:v>
                </c:pt>
                <c:pt idx="141">
                  <c:v>1732.94</c:v>
                </c:pt>
                <c:pt idx="142">
                  <c:v>1387.99</c:v>
                </c:pt>
                <c:pt idx="143">
                  <c:v>1623.59</c:v>
                </c:pt>
                <c:pt idx="144">
                  <c:v>1328.58</c:v>
                </c:pt>
                <c:pt idx="145">
                  <c:v>1763.91</c:v>
                </c:pt>
                <c:pt idx="146">
                  <c:v>1900.52</c:v>
                </c:pt>
                <c:pt idx="147">
                  <c:v>1269.1699999999998</c:v>
                </c:pt>
              </c:numCache>
            </c:numRef>
          </c:val>
        </c:ser>
        <c:ser>
          <c:idx val="8"/>
          <c:order val="7"/>
          <c:tx>
            <c:v>Model E</c:v>
          </c:tx>
          <c:spPr>
            <a:ln w="12700">
              <a:solidFill>
                <a:schemeClr val="accent6">
                  <a:lumMod val="75000"/>
                </a:schemeClr>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Sheet1!$N$3:$N$150</c:f>
              <c:numCache>
                <c:formatCode>General</c:formatCode>
                <c:ptCount val="148"/>
                <c:pt idx="55">
                  <c:v>1418.74</c:v>
                </c:pt>
                <c:pt idx="56">
                  <c:v>1589.41</c:v>
                </c:pt>
                <c:pt idx="57">
                  <c:v>1202.4100000000001</c:v>
                </c:pt>
                <c:pt idx="58">
                  <c:v>1275.52</c:v>
                </c:pt>
                <c:pt idx="59">
                  <c:v>962.76400000000001</c:v>
                </c:pt>
                <c:pt idx="60">
                  <c:v>976.54499999999996</c:v>
                </c:pt>
                <c:pt idx="61">
                  <c:v>1246.55</c:v>
                </c:pt>
                <c:pt idx="62">
                  <c:v>830.76900000000001</c:v>
                </c:pt>
                <c:pt idx="63">
                  <c:v>1248.6599999999999</c:v>
                </c:pt>
                <c:pt idx="64">
                  <c:v>1680.1499999999999</c:v>
                </c:pt>
                <c:pt idx="65">
                  <c:v>1743.8899999999999</c:v>
                </c:pt>
                <c:pt idx="66">
                  <c:v>1242.46</c:v>
                </c:pt>
                <c:pt idx="67">
                  <c:v>1151.3399999999999</c:v>
                </c:pt>
                <c:pt idx="68">
                  <c:v>996.99</c:v>
                </c:pt>
                <c:pt idx="69">
                  <c:v>980.02800000000002</c:v>
                </c:pt>
                <c:pt idx="70">
                  <c:v>1050.1299999999999</c:v>
                </c:pt>
                <c:pt idx="71">
                  <c:v>1666.2</c:v>
                </c:pt>
                <c:pt idx="72">
                  <c:v>1240.52</c:v>
                </c:pt>
                <c:pt idx="73">
                  <c:v>1093.98</c:v>
                </c:pt>
                <c:pt idx="74">
                  <c:v>1282.53</c:v>
                </c:pt>
                <c:pt idx="75">
                  <c:v>1195.94</c:v>
                </c:pt>
                <c:pt idx="76">
                  <c:v>1117.3399999999999</c:v>
                </c:pt>
                <c:pt idx="77">
                  <c:v>982.745</c:v>
                </c:pt>
                <c:pt idx="78">
                  <c:v>814.529</c:v>
                </c:pt>
                <c:pt idx="79">
                  <c:v>963.13300000000004</c:v>
                </c:pt>
                <c:pt idx="80">
                  <c:v>662.66099999999949</c:v>
                </c:pt>
                <c:pt idx="81">
                  <c:v>1155.52</c:v>
                </c:pt>
                <c:pt idx="82">
                  <c:v>979.75099999999998</c:v>
                </c:pt>
                <c:pt idx="83">
                  <c:v>1234.97</c:v>
                </c:pt>
                <c:pt idx="84">
                  <c:v>813.38300000000004</c:v>
                </c:pt>
                <c:pt idx="85">
                  <c:v>1178.4100000000001</c:v>
                </c:pt>
                <c:pt idx="86">
                  <c:v>943.18000000000052</c:v>
                </c:pt>
                <c:pt idx="87">
                  <c:v>1082.2</c:v>
                </c:pt>
                <c:pt idx="88">
                  <c:v>1185.3699999999999</c:v>
                </c:pt>
                <c:pt idx="89">
                  <c:v>629.31999999999948</c:v>
                </c:pt>
                <c:pt idx="90">
                  <c:v>681.46299999999792</c:v>
                </c:pt>
                <c:pt idx="91">
                  <c:v>824.428</c:v>
                </c:pt>
                <c:pt idx="92">
                  <c:v>877.47799999999938</c:v>
                </c:pt>
                <c:pt idx="93">
                  <c:v>551.35999999999842</c:v>
                </c:pt>
                <c:pt idx="94">
                  <c:v>737.02800000000002</c:v>
                </c:pt>
                <c:pt idx="95">
                  <c:v>953.15499999999997</c:v>
                </c:pt>
                <c:pt idx="96">
                  <c:v>827.601</c:v>
                </c:pt>
                <c:pt idx="97">
                  <c:v>473.12200000000001</c:v>
                </c:pt>
                <c:pt idx="98">
                  <c:v>1313.07</c:v>
                </c:pt>
                <c:pt idx="99">
                  <c:v>731.27100000000053</c:v>
                </c:pt>
                <c:pt idx="100">
                  <c:v>1013.07</c:v>
                </c:pt>
                <c:pt idx="101">
                  <c:v>613.01499999999999</c:v>
                </c:pt>
                <c:pt idx="102">
                  <c:v>1239.27</c:v>
                </c:pt>
                <c:pt idx="103">
                  <c:v>878.58799999999997</c:v>
                </c:pt>
                <c:pt idx="104">
                  <c:v>472.16</c:v>
                </c:pt>
                <c:pt idx="105">
                  <c:v>758.32599999999854</c:v>
                </c:pt>
                <c:pt idx="106">
                  <c:v>512.75199999999938</c:v>
                </c:pt>
                <c:pt idx="107">
                  <c:v>647.60900000000004</c:v>
                </c:pt>
                <c:pt idx="108">
                  <c:v>864.51699999999948</c:v>
                </c:pt>
                <c:pt idx="109">
                  <c:v>595.40599999999949</c:v>
                </c:pt>
                <c:pt idx="110">
                  <c:v>620.11400000000003</c:v>
                </c:pt>
                <c:pt idx="111">
                  <c:v>913.51300000000003</c:v>
                </c:pt>
                <c:pt idx="112">
                  <c:v>566.3169999999983</c:v>
                </c:pt>
                <c:pt idx="113">
                  <c:v>647.88</c:v>
                </c:pt>
                <c:pt idx="114">
                  <c:v>709.899</c:v>
                </c:pt>
                <c:pt idx="115">
                  <c:v>775.01900000000001</c:v>
                </c:pt>
                <c:pt idx="116">
                  <c:v>555.68700000000001</c:v>
                </c:pt>
                <c:pt idx="117">
                  <c:v>386.1</c:v>
                </c:pt>
                <c:pt idx="118">
                  <c:v>752.23699999999997</c:v>
                </c:pt>
                <c:pt idx="119">
                  <c:v>756.26199999999949</c:v>
                </c:pt>
                <c:pt idx="120">
                  <c:v>493.584</c:v>
                </c:pt>
                <c:pt idx="121">
                  <c:v>581.14699999999948</c:v>
                </c:pt>
                <c:pt idx="122">
                  <c:v>584.36899999999946</c:v>
                </c:pt>
                <c:pt idx="123">
                  <c:v>606.67700000000002</c:v>
                </c:pt>
                <c:pt idx="124">
                  <c:v>710.53099999999949</c:v>
                </c:pt>
                <c:pt idx="125">
                  <c:v>513.16</c:v>
                </c:pt>
                <c:pt idx="126">
                  <c:v>668.64199999999948</c:v>
                </c:pt>
                <c:pt idx="127">
                  <c:v>513.19600000000003</c:v>
                </c:pt>
                <c:pt idx="128">
                  <c:v>604.66499999999996</c:v>
                </c:pt>
                <c:pt idx="129">
                  <c:v>726.44699999999818</c:v>
                </c:pt>
                <c:pt idx="130">
                  <c:v>312.61700000000002</c:v>
                </c:pt>
                <c:pt idx="131">
                  <c:v>393.35300000000001</c:v>
                </c:pt>
                <c:pt idx="132">
                  <c:v>685.72199999999998</c:v>
                </c:pt>
                <c:pt idx="133">
                  <c:v>510.95499999999993</c:v>
                </c:pt>
                <c:pt idx="134">
                  <c:v>617.73199999999997</c:v>
                </c:pt>
                <c:pt idx="135">
                  <c:v>694.83699999999817</c:v>
                </c:pt>
                <c:pt idx="136">
                  <c:v>552.08299999999997</c:v>
                </c:pt>
                <c:pt idx="137">
                  <c:v>535.80799999999817</c:v>
                </c:pt>
                <c:pt idx="138">
                  <c:v>459.76400000000001</c:v>
                </c:pt>
                <c:pt idx="139">
                  <c:v>599.63300000000004</c:v>
                </c:pt>
                <c:pt idx="140">
                  <c:v>520.78900000000147</c:v>
                </c:pt>
                <c:pt idx="141">
                  <c:v>702.66099999999949</c:v>
                </c:pt>
                <c:pt idx="142">
                  <c:v>268.48899999999878</c:v>
                </c:pt>
                <c:pt idx="143">
                  <c:v>602.03599999999949</c:v>
                </c:pt>
                <c:pt idx="144">
                  <c:v>469.38599999999963</c:v>
                </c:pt>
                <c:pt idx="145">
                  <c:v>525.72199999999998</c:v>
                </c:pt>
                <c:pt idx="146">
                  <c:v>605.81799999999816</c:v>
                </c:pt>
                <c:pt idx="147">
                  <c:v>487.47399999999897</c:v>
                </c:pt>
              </c:numCache>
            </c:numRef>
          </c:val>
        </c:ser>
        <c:ser>
          <c:idx val="9"/>
          <c:order val="8"/>
          <c:tx>
            <c:v>Model M</c:v>
          </c:tx>
          <c:spPr>
            <a:ln w="12700">
              <a:solidFill>
                <a:srgbClr val="09C11F"/>
              </a:solidFill>
            </a:ln>
          </c:spPr>
          <c:marker>
            <c:symbol val="none"/>
          </c:marker>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Sheet1!$O$3:$O$150</c:f>
              <c:numCache>
                <c:formatCode>General</c:formatCode>
                <c:ptCount val="148"/>
                <c:pt idx="55">
                  <c:v>2246.0500000000002</c:v>
                </c:pt>
                <c:pt idx="56">
                  <c:v>1784.54</c:v>
                </c:pt>
                <c:pt idx="57">
                  <c:v>2763.1</c:v>
                </c:pt>
                <c:pt idx="58">
                  <c:v>2732.9700000000012</c:v>
                </c:pt>
                <c:pt idx="59">
                  <c:v>2372.3900000000012</c:v>
                </c:pt>
                <c:pt idx="60">
                  <c:v>2550.2399999999998</c:v>
                </c:pt>
                <c:pt idx="61">
                  <c:v>2771.48</c:v>
                </c:pt>
                <c:pt idx="62">
                  <c:v>2002.53</c:v>
                </c:pt>
                <c:pt idx="63">
                  <c:v>2413.3000000000002</c:v>
                </c:pt>
                <c:pt idx="64">
                  <c:v>3025.34</c:v>
                </c:pt>
                <c:pt idx="65">
                  <c:v>2759.57</c:v>
                </c:pt>
                <c:pt idx="66">
                  <c:v>1975.06</c:v>
                </c:pt>
                <c:pt idx="67">
                  <c:v>2691.9900000000002</c:v>
                </c:pt>
                <c:pt idx="68">
                  <c:v>2252.64</c:v>
                </c:pt>
                <c:pt idx="69">
                  <c:v>2407.29</c:v>
                </c:pt>
                <c:pt idx="70">
                  <c:v>1839.09</c:v>
                </c:pt>
                <c:pt idx="71">
                  <c:v>2600.0700000000002</c:v>
                </c:pt>
                <c:pt idx="72">
                  <c:v>2456.8700000000022</c:v>
                </c:pt>
                <c:pt idx="73">
                  <c:v>2349.9299999999998</c:v>
                </c:pt>
                <c:pt idx="74">
                  <c:v>2664.8100000000022</c:v>
                </c:pt>
                <c:pt idx="75">
                  <c:v>2143.8200000000002</c:v>
                </c:pt>
                <c:pt idx="76">
                  <c:v>1835.1299999999999</c:v>
                </c:pt>
                <c:pt idx="77">
                  <c:v>2333.92</c:v>
                </c:pt>
                <c:pt idx="78">
                  <c:v>2143.59</c:v>
                </c:pt>
                <c:pt idx="79">
                  <c:v>2433.54</c:v>
                </c:pt>
                <c:pt idx="80">
                  <c:v>2076.8000000000002</c:v>
                </c:pt>
                <c:pt idx="81">
                  <c:v>2773.32</c:v>
                </c:pt>
                <c:pt idx="82">
                  <c:v>2379.2799999999997</c:v>
                </c:pt>
                <c:pt idx="83">
                  <c:v>2214.0100000000002</c:v>
                </c:pt>
                <c:pt idx="84">
                  <c:v>1703.74</c:v>
                </c:pt>
                <c:pt idx="85">
                  <c:v>2378.9</c:v>
                </c:pt>
                <c:pt idx="86">
                  <c:v>2077.14</c:v>
                </c:pt>
                <c:pt idx="87">
                  <c:v>2373.0700000000002</c:v>
                </c:pt>
                <c:pt idx="88">
                  <c:v>1774.57</c:v>
                </c:pt>
                <c:pt idx="89">
                  <c:v>2332.5100000000002</c:v>
                </c:pt>
                <c:pt idx="90">
                  <c:v>2449.4499999999998</c:v>
                </c:pt>
                <c:pt idx="91">
                  <c:v>1744.51</c:v>
                </c:pt>
                <c:pt idx="92">
                  <c:v>2468.16</c:v>
                </c:pt>
                <c:pt idx="93">
                  <c:v>1832.08</c:v>
                </c:pt>
                <c:pt idx="94">
                  <c:v>1870.82</c:v>
                </c:pt>
                <c:pt idx="95">
                  <c:v>3149.66</c:v>
                </c:pt>
                <c:pt idx="96">
                  <c:v>2443.3700000000022</c:v>
                </c:pt>
                <c:pt idx="97">
                  <c:v>1953.8799999999999</c:v>
                </c:pt>
                <c:pt idx="98">
                  <c:v>2518.56</c:v>
                </c:pt>
                <c:pt idx="99">
                  <c:v>2574.06</c:v>
                </c:pt>
                <c:pt idx="100">
                  <c:v>3069.73</c:v>
                </c:pt>
                <c:pt idx="101">
                  <c:v>2834.34</c:v>
                </c:pt>
                <c:pt idx="102">
                  <c:v>2560.84</c:v>
                </c:pt>
                <c:pt idx="103">
                  <c:v>2277.4299999999998</c:v>
                </c:pt>
                <c:pt idx="104">
                  <c:v>3236.84</c:v>
                </c:pt>
                <c:pt idx="105">
                  <c:v>2542.36</c:v>
                </c:pt>
                <c:pt idx="106">
                  <c:v>3159</c:v>
                </c:pt>
                <c:pt idx="107">
                  <c:v>2990.68</c:v>
                </c:pt>
                <c:pt idx="108">
                  <c:v>2683.14</c:v>
                </c:pt>
                <c:pt idx="109">
                  <c:v>3063.66</c:v>
                </c:pt>
                <c:pt idx="110">
                  <c:v>2314.3100000000022</c:v>
                </c:pt>
                <c:pt idx="111">
                  <c:v>2119.6799999999998</c:v>
                </c:pt>
                <c:pt idx="112">
                  <c:v>2098.4</c:v>
                </c:pt>
                <c:pt idx="113">
                  <c:v>3041.24</c:v>
                </c:pt>
                <c:pt idx="114">
                  <c:v>2249.63</c:v>
                </c:pt>
                <c:pt idx="115">
                  <c:v>2278.84</c:v>
                </c:pt>
                <c:pt idx="116">
                  <c:v>2188.4499999999998</c:v>
                </c:pt>
                <c:pt idx="117">
                  <c:v>1814.1699999999998</c:v>
                </c:pt>
                <c:pt idx="118">
                  <c:v>2070.77</c:v>
                </c:pt>
                <c:pt idx="119">
                  <c:v>1899.29</c:v>
                </c:pt>
                <c:pt idx="120">
                  <c:v>2315.73</c:v>
                </c:pt>
                <c:pt idx="121">
                  <c:v>2508.8200000000002</c:v>
                </c:pt>
                <c:pt idx="122">
                  <c:v>2029.87</c:v>
                </c:pt>
                <c:pt idx="123">
                  <c:v>2245.4899999999998</c:v>
                </c:pt>
                <c:pt idx="124">
                  <c:v>2925.2799999999997</c:v>
                </c:pt>
                <c:pt idx="125">
                  <c:v>2002.49</c:v>
                </c:pt>
                <c:pt idx="126">
                  <c:v>2026.06</c:v>
                </c:pt>
                <c:pt idx="127">
                  <c:v>1989.87</c:v>
                </c:pt>
                <c:pt idx="128">
                  <c:v>1910.11</c:v>
                </c:pt>
                <c:pt idx="129">
                  <c:v>2597.4899999999998</c:v>
                </c:pt>
                <c:pt idx="130">
                  <c:v>2716.8300000000022</c:v>
                </c:pt>
                <c:pt idx="131">
                  <c:v>2141.86</c:v>
                </c:pt>
                <c:pt idx="132">
                  <c:v>2143.8700000000022</c:v>
                </c:pt>
                <c:pt idx="133">
                  <c:v>2906.21</c:v>
                </c:pt>
                <c:pt idx="134">
                  <c:v>2419.7599999999998</c:v>
                </c:pt>
                <c:pt idx="135">
                  <c:v>2257.62</c:v>
                </c:pt>
                <c:pt idx="136">
                  <c:v>1874.97</c:v>
                </c:pt>
                <c:pt idx="137">
                  <c:v>2604.02</c:v>
                </c:pt>
                <c:pt idx="138">
                  <c:v>2740.7</c:v>
                </c:pt>
                <c:pt idx="139">
                  <c:v>3442.96</c:v>
                </c:pt>
                <c:pt idx="140">
                  <c:v>2463.3000000000002</c:v>
                </c:pt>
                <c:pt idx="141">
                  <c:v>2439.1</c:v>
                </c:pt>
                <c:pt idx="142">
                  <c:v>2546.54</c:v>
                </c:pt>
                <c:pt idx="143">
                  <c:v>2754.7799999999997</c:v>
                </c:pt>
                <c:pt idx="144">
                  <c:v>2008.1399999999999</c:v>
                </c:pt>
                <c:pt idx="145">
                  <c:v>2675.07</c:v>
                </c:pt>
                <c:pt idx="146">
                  <c:v>2643.51</c:v>
                </c:pt>
                <c:pt idx="147">
                  <c:v>1838.9</c:v>
                </c:pt>
              </c:numCache>
            </c:numRef>
          </c:val>
        </c:ser>
        <c:ser>
          <c:idx val="10"/>
          <c:order val="9"/>
          <c:tx>
            <c:v>Ensemble</c:v>
          </c:tx>
          <c:spPr>
            <a:ln w="38100">
              <a:solidFill>
                <a:srgbClr val="002060"/>
              </a:solidFill>
            </a:ln>
          </c:spPr>
          <c:marker>
            <c:symbol val="none"/>
          </c:marker>
          <c:trendline>
            <c:name>Linear (Projection)</c:name>
            <c:spPr>
              <a:ln w="25400">
                <a:solidFill>
                  <a:schemeClr val="tx1"/>
                </a:solidFill>
                <a:prstDash val="sysDash"/>
              </a:ln>
            </c:spPr>
            <c:trendlineType val="linear"/>
          </c:trendline>
          <c:cat>
            <c:numRef>
              <c:f>Sheet1!$A$3:$A$150</c:f>
              <c:numCache>
                <c:formatCode>General</c:formatCode>
                <c:ptCount val="148"/>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2023</c:v>
                </c:pt>
                <c:pt idx="72">
                  <c:v>2024</c:v>
                </c:pt>
                <c:pt idx="73">
                  <c:v>2025</c:v>
                </c:pt>
                <c:pt idx="74">
                  <c:v>2026</c:v>
                </c:pt>
                <c:pt idx="75">
                  <c:v>2027</c:v>
                </c:pt>
                <c:pt idx="76">
                  <c:v>2028</c:v>
                </c:pt>
                <c:pt idx="77">
                  <c:v>2029</c:v>
                </c:pt>
                <c:pt idx="78">
                  <c:v>2030</c:v>
                </c:pt>
                <c:pt idx="79">
                  <c:v>2031</c:v>
                </c:pt>
                <c:pt idx="80">
                  <c:v>2032</c:v>
                </c:pt>
                <c:pt idx="81">
                  <c:v>2033</c:v>
                </c:pt>
                <c:pt idx="82">
                  <c:v>2034</c:v>
                </c:pt>
                <c:pt idx="83">
                  <c:v>2035</c:v>
                </c:pt>
                <c:pt idx="84">
                  <c:v>2036</c:v>
                </c:pt>
                <c:pt idx="85">
                  <c:v>2037</c:v>
                </c:pt>
                <c:pt idx="86">
                  <c:v>2038</c:v>
                </c:pt>
                <c:pt idx="87">
                  <c:v>2039</c:v>
                </c:pt>
                <c:pt idx="88">
                  <c:v>2040</c:v>
                </c:pt>
                <c:pt idx="89">
                  <c:v>2041</c:v>
                </c:pt>
                <c:pt idx="90">
                  <c:v>2042</c:v>
                </c:pt>
                <c:pt idx="91">
                  <c:v>2043</c:v>
                </c:pt>
                <c:pt idx="92">
                  <c:v>2044</c:v>
                </c:pt>
                <c:pt idx="93">
                  <c:v>2045</c:v>
                </c:pt>
                <c:pt idx="94">
                  <c:v>2046</c:v>
                </c:pt>
                <c:pt idx="95">
                  <c:v>2047</c:v>
                </c:pt>
                <c:pt idx="96">
                  <c:v>2048</c:v>
                </c:pt>
                <c:pt idx="97">
                  <c:v>2049</c:v>
                </c:pt>
                <c:pt idx="98">
                  <c:v>2050</c:v>
                </c:pt>
                <c:pt idx="99">
                  <c:v>2051</c:v>
                </c:pt>
                <c:pt idx="100">
                  <c:v>2052</c:v>
                </c:pt>
                <c:pt idx="101">
                  <c:v>2053</c:v>
                </c:pt>
                <c:pt idx="102">
                  <c:v>2054</c:v>
                </c:pt>
                <c:pt idx="103">
                  <c:v>2055</c:v>
                </c:pt>
                <c:pt idx="104">
                  <c:v>2056</c:v>
                </c:pt>
                <c:pt idx="105">
                  <c:v>2057</c:v>
                </c:pt>
                <c:pt idx="106">
                  <c:v>2058</c:v>
                </c:pt>
                <c:pt idx="107">
                  <c:v>2059</c:v>
                </c:pt>
                <c:pt idx="108">
                  <c:v>2060</c:v>
                </c:pt>
                <c:pt idx="109">
                  <c:v>2061</c:v>
                </c:pt>
                <c:pt idx="110">
                  <c:v>2062</c:v>
                </c:pt>
                <c:pt idx="111">
                  <c:v>2063</c:v>
                </c:pt>
                <c:pt idx="112">
                  <c:v>2064</c:v>
                </c:pt>
                <c:pt idx="113">
                  <c:v>2065</c:v>
                </c:pt>
                <c:pt idx="114">
                  <c:v>2066</c:v>
                </c:pt>
                <c:pt idx="115">
                  <c:v>2067</c:v>
                </c:pt>
                <c:pt idx="116">
                  <c:v>2068</c:v>
                </c:pt>
                <c:pt idx="117">
                  <c:v>2069</c:v>
                </c:pt>
                <c:pt idx="118">
                  <c:v>2070</c:v>
                </c:pt>
                <c:pt idx="119">
                  <c:v>2071</c:v>
                </c:pt>
                <c:pt idx="120">
                  <c:v>2072</c:v>
                </c:pt>
                <c:pt idx="121">
                  <c:v>2073</c:v>
                </c:pt>
                <c:pt idx="122">
                  <c:v>2074</c:v>
                </c:pt>
                <c:pt idx="123">
                  <c:v>2075</c:v>
                </c:pt>
                <c:pt idx="124">
                  <c:v>2076</c:v>
                </c:pt>
                <c:pt idx="125">
                  <c:v>2077</c:v>
                </c:pt>
                <c:pt idx="126">
                  <c:v>2078</c:v>
                </c:pt>
                <c:pt idx="127">
                  <c:v>2079</c:v>
                </c:pt>
                <c:pt idx="128">
                  <c:v>2080</c:v>
                </c:pt>
                <c:pt idx="129">
                  <c:v>2081</c:v>
                </c:pt>
                <c:pt idx="130">
                  <c:v>2082</c:v>
                </c:pt>
                <c:pt idx="131">
                  <c:v>2083</c:v>
                </c:pt>
                <c:pt idx="132">
                  <c:v>2084</c:v>
                </c:pt>
                <c:pt idx="133">
                  <c:v>2085</c:v>
                </c:pt>
                <c:pt idx="134">
                  <c:v>2086</c:v>
                </c:pt>
                <c:pt idx="135">
                  <c:v>2087</c:v>
                </c:pt>
                <c:pt idx="136">
                  <c:v>2088</c:v>
                </c:pt>
                <c:pt idx="137">
                  <c:v>2089</c:v>
                </c:pt>
                <c:pt idx="138">
                  <c:v>2090</c:v>
                </c:pt>
                <c:pt idx="139">
                  <c:v>2091</c:v>
                </c:pt>
                <c:pt idx="140">
                  <c:v>2092</c:v>
                </c:pt>
                <c:pt idx="141">
                  <c:v>2093</c:v>
                </c:pt>
                <c:pt idx="142">
                  <c:v>2094</c:v>
                </c:pt>
                <c:pt idx="143">
                  <c:v>2095</c:v>
                </c:pt>
                <c:pt idx="144">
                  <c:v>2096</c:v>
                </c:pt>
                <c:pt idx="145">
                  <c:v>2097</c:v>
                </c:pt>
                <c:pt idx="146">
                  <c:v>2098</c:v>
                </c:pt>
                <c:pt idx="147">
                  <c:v>2099</c:v>
                </c:pt>
              </c:numCache>
            </c:numRef>
          </c:cat>
          <c:val>
            <c:numRef>
              <c:f>Sheet1!$P$3:$P$150</c:f>
              <c:numCache>
                <c:formatCode>General</c:formatCode>
                <c:ptCount val="148"/>
                <c:pt idx="55">
                  <c:v>2245.3275000000012</c:v>
                </c:pt>
                <c:pt idx="56">
                  <c:v>1959.9849999999999</c:v>
                </c:pt>
                <c:pt idx="57">
                  <c:v>2137.7525000000001</c:v>
                </c:pt>
                <c:pt idx="58">
                  <c:v>2364.8249999999998</c:v>
                </c:pt>
                <c:pt idx="59">
                  <c:v>2133.5459999999998</c:v>
                </c:pt>
                <c:pt idx="60">
                  <c:v>2009.33375</c:v>
                </c:pt>
                <c:pt idx="61">
                  <c:v>2073.3950000000059</c:v>
                </c:pt>
                <c:pt idx="62">
                  <c:v>2017.4597500000011</c:v>
                </c:pt>
                <c:pt idx="63">
                  <c:v>2264.0825</c:v>
                </c:pt>
                <c:pt idx="64">
                  <c:v>2587.1575000000012</c:v>
                </c:pt>
                <c:pt idx="65">
                  <c:v>2192.7975000000001</c:v>
                </c:pt>
                <c:pt idx="66">
                  <c:v>2137.3074999999999</c:v>
                </c:pt>
                <c:pt idx="67">
                  <c:v>2044</c:v>
                </c:pt>
                <c:pt idx="68">
                  <c:v>1911.0425</c:v>
                </c:pt>
                <c:pt idx="69">
                  <c:v>2083.6994999999997</c:v>
                </c:pt>
                <c:pt idx="70">
                  <c:v>1927.5400000000002</c:v>
                </c:pt>
                <c:pt idx="71">
                  <c:v>2261.38</c:v>
                </c:pt>
                <c:pt idx="72">
                  <c:v>2120.4125000000022</c:v>
                </c:pt>
                <c:pt idx="73">
                  <c:v>2216.4850000000001</c:v>
                </c:pt>
                <c:pt idx="74">
                  <c:v>2268.8950000000059</c:v>
                </c:pt>
                <c:pt idx="75">
                  <c:v>2032.8125</c:v>
                </c:pt>
                <c:pt idx="76">
                  <c:v>2026.5625000000002</c:v>
                </c:pt>
                <c:pt idx="77">
                  <c:v>2389.9487499999987</c:v>
                </c:pt>
                <c:pt idx="78">
                  <c:v>2101.3622500000001</c:v>
                </c:pt>
                <c:pt idx="79">
                  <c:v>2066.9807499999997</c:v>
                </c:pt>
                <c:pt idx="80">
                  <c:v>1824.1927500000002</c:v>
                </c:pt>
                <c:pt idx="81">
                  <c:v>2143.3474999999999</c:v>
                </c:pt>
                <c:pt idx="82">
                  <c:v>1904.2427500000003</c:v>
                </c:pt>
                <c:pt idx="83">
                  <c:v>2039.7275000000011</c:v>
                </c:pt>
                <c:pt idx="84">
                  <c:v>2061.9582500000001</c:v>
                </c:pt>
                <c:pt idx="85">
                  <c:v>1917.51</c:v>
                </c:pt>
                <c:pt idx="86">
                  <c:v>1988.8575000000001</c:v>
                </c:pt>
                <c:pt idx="87">
                  <c:v>2574.1400000000003</c:v>
                </c:pt>
                <c:pt idx="88">
                  <c:v>1942.2874999999999</c:v>
                </c:pt>
                <c:pt idx="89">
                  <c:v>2069.5475000000001</c:v>
                </c:pt>
                <c:pt idx="90">
                  <c:v>2044.0732499999967</c:v>
                </c:pt>
                <c:pt idx="91">
                  <c:v>1615.604499999997</c:v>
                </c:pt>
                <c:pt idx="92">
                  <c:v>1857.1195</c:v>
                </c:pt>
                <c:pt idx="93">
                  <c:v>1963.35</c:v>
                </c:pt>
                <c:pt idx="94">
                  <c:v>1722.1844999999951</c:v>
                </c:pt>
                <c:pt idx="95">
                  <c:v>2043.9487500000027</c:v>
                </c:pt>
                <c:pt idx="96">
                  <c:v>1961.7027499999999</c:v>
                </c:pt>
                <c:pt idx="97">
                  <c:v>1898.1105000000002</c:v>
                </c:pt>
                <c:pt idx="98">
                  <c:v>2065.0174999999999</c:v>
                </c:pt>
                <c:pt idx="99">
                  <c:v>2029.87275</c:v>
                </c:pt>
                <c:pt idx="100">
                  <c:v>2153.0825</c:v>
                </c:pt>
                <c:pt idx="101">
                  <c:v>2115.3187500000022</c:v>
                </c:pt>
                <c:pt idx="102">
                  <c:v>2045.2474999999999</c:v>
                </c:pt>
                <c:pt idx="103">
                  <c:v>1936.202</c:v>
                </c:pt>
                <c:pt idx="104">
                  <c:v>1899.43</c:v>
                </c:pt>
                <c:pt idx="105">
                  <c:v>1776.6464999999998</c:v>
                </c:pt>
                <c:pt idx="106">
                  <c:v>2094.4580000000001</c:v>
                </c:pt>
                <c:pt idx="107">
                  <c:v>1926.4972499999999</c:v>
                </c:pt>
                <c:pt idx="108">
                  <c:v>1973.4017500000011</c:v>
                </c:pt>
                <c:pt idx="109">
                  <c:v>1996.6065000000001</c:v>
                </c:pt>
                <c:pt idx="110">
                  <c:v>1856.8634999999967</c:v>
                </c:pt>
                <c:pt idx="111">
                  <c:v>2243.7132499999998</c:v>
                </c:pt>
                <c:pt idx="112">
                  <c:v>1772.96425</c:v>
                </c:pt>
                <c:pt idx="113">
                  <c:v>2054.8000000000002</c:v>
                </c:pt>
                <c:pt idx="114">
                  <c:v>1836.14725</c:v>
                </c:pt>
                <c:pt idx="115">
                  <c:v>2041.5272500000001</c:v>
                </c:pt>
                <c:pt idx="116">
                  <c:v>2024.3867499999999</c:v>
                </c:pt>
                <c:pt idx="117">
                  <c:v>1659.06</c:v>
                </c:pt>
                <c:pt idx="118">
                  <c:v>1542.73425</c:v>
                </c:pt>
                <c:pt idx="119">
                  <c:v>1725.0454999999999</c:v>
                </c:pt>
                <c:pt idx="120">
                  <c:v>1831.8285000000001</c:v>
                </c:pt>
                <c:pt idx="121">
                  <c:v>1696.644249999996</c:v>
                </c:pt>
                <c:pt idx="122">
                  <c:v>1828.7797499999999</c:v>
                </c:pt>
                <c:pt idx="123">
                  <c:v>1912.31925</c:v>
                </c:pt>
                <c:pt idx="124">
                  <c:v>1918.6827499999968</c:v>
                </c:pt>
                <c:pt idx="125">
                  <c:v>1776.6524999999967</c:v>
                </c:pt>
                <c:pt idx="126">
                  <c:v>1677.0030000000002</c:v>
                </c:pt>
                <c:pt idx="127">
                  <c:v>1858.9639999999999</c:v>
                </c:pt>
                <c:pt idx="128">
                  <c:v>1527.0187500000011</c:v>
                </c:pt>
                <c:pt idx="129">
                  <c:v>2014.64175</c:v>
                </c:pt>
                <c:pt idx="130">
                  <c:v>2075.124249999993</c:v>
                </c:pt>
                <c:pt idx="131">
                  <c:v>1983.593249999996</c:v>
                </c:pt>
                <c:pt idx="132">
                  <c:v>1893.6129999999998</c:v>
                </c:pt>
                <c:pt idx="133">
                  <c:v>2143.8162499999999</c:v>
                </c:pt>
                <c:pt idx="134">
                  <c:v>1910.8905</c:v>
                </c:pt>
                <c:pt idx="135">
                  <c:v>2131.7617499999997</c:v>
                </c:pt>
                <c:pt idx="136">
                  <c:v>1627.0382500000001</c:v>
                </c:pt>
                <c:pt idx="137">
                  <c:v>2047.9070000000011</c:v>
                </c:pt>
                <c:pt idx="138">
                  <c:v>1874.0535</c:v>
                </c:pt>
                <c:pt idx="139">
                  <c:v>1930.5807500000001</c:v>
                </c:pt>
                <c:pt idx="140">
                  <c:v>1629.9572499999999</c:v>
                </c:pt>
                <c:pt idx="141">
                  <c:v>1903.1377499999999</c:v>
                </c:pt>
                <c:pt idx="142">
                  <c:v>1726.8197499999999</c:v>
                </c:pt>
                <c:pt idx="143">
                  <c:v>1925.2665000000011</c:v>
                </c:pt>
                <c:pt idx="144">
                  <c:v>1446.691499999996</c:v>
                </c:pt>
                <c:pt idx="145">
                  <c:v>1847.3929999999998</c:v>
                </c:pt>
                <c:pt idx="146">
                  <c:v>2132.6419999999998</c:v>
                </c:pt>
                <c:pt idx="147">
                  <c:v>1463.3335000000002</c:v>
                </c:pt>
              </c:numCache>
            </c:numRef>
          </c:val>
        </c:ser>
        <c:marker val="1"/>
        <c:axId val="55879936"/>
        <c:axId val="55894400"/>
      </c:lineChart>
      <c:catAx>
        <c:axId val="55879936"/>
        <c:scaling>
          <c:orientation val="minMax"/>
        </c:scaling>
        <c:axPos val="b"/>
        <c:title>
          <c:tx>
            <c:rich>
              <a:bodyPr/>
              <a:lstStyle/>
              <a:p>
                <a:pPr>
                  <a:defRPr lang="en-ZA"/>
                </a:pPr>
                <a:r>
                  <a:rPr lang="en-US"/>
                  <a:t>Year</a:t>
                </a:r>
              </a:p>
            </c:rich>
          </c:tx>
        </c:title>
        <c:numFmt formatCode="General" sourceLinked="1"/>
        <c:tickLblPos val="nextTo"/>
        <c:txPr>
          <a:bodyPr rot="-5400000" vert="horz"/>
          <a:lstStyle/>
          <a:p>
            <a:pPr>
              <a:defRPr lang="en-ZA"/>
            </a:pPr>
            <a:endParaRPr lang="en-US"/>
          </a:p>
        </c:txPr>
        <c:crossAx val="55894400"/>
        <c:crosses val="autoZero"/>
        <c:auto val="1"/>
        <c:lblAlgn val="ctr"/>
        <c:lblOffset val="100"/>
      </c:catAx>
      <c:valAx>
        <c:axId val="55894400"/>
        <c:scaling>
          <c:orientation val="minMax"/>
        </c:scaling>
        <c:axPos val="l"/>
        <c:majorGridlines>
          <c:spPr>
            <a:ln>
              <a:solidFill>
                <a:sysClr val="windowText" lastClr="000000">
                  <a:tint val="75000"/>
                  <a:shade val="95000"/>
                  <a:satMod val="105000"/>
                </a:sysClr>
              </a:solidFill>
              <a:prstDash val="dash"/>
            </a:ln>
          </c:spPr>
        </c:majorGridlines>
        <c:title>
          <c:tx>
            <c:rich>
              <a:bodyPr rot="-5400000" vert="horz"/>
              <a:lstStyle/>
              <a:p>
                <a:pPr>
                  <a:defRPr lang="en-ZA"/>
                </a:pPr>
                <a:r>
                  <a:rPr lang="en-US"/>
                  <a:t>Annual rainfall total (mm)</a:t>
                </a:r>
              </a:p>
            </c:rich>
          </c:tx>
        </c:title>
        <c:numFmt formatCode="General" sourceLinked="1"/>
        <c:tickLblPos val="nextTo"/>
        <c:txPr>
          <a:bodyPr/>
          <a:lstStyle/>
          <a:p>
            <a:pPr>
              <a:defRPr lang="en-ZA"/>
            </a:pPr>
            <a:endParaRPr lang="en-US"/>
          </a:p>
        </c:txPr>
        <c:crossAx val="55879936"/>
        <c:crosses val="autoZero"/>
        <c:crossBetween val="between"/>
      </c:valAx>
      <c:spPr>
        <a:noFill/>
        <a:ln w="25400">
          <a:noFill/>
        </a:ln>
      </c:spPr>
    </c:plotArea>
    <c:legend>
      <c:legendPos val="r"/>
      <c:layout>
        <c:manualLayout>
          <c:xMode val="edge"/>
          <c:yMode val="edge"/>
          <c:x val="0.85393350831146109"/>
          <c:y val="1.7980679403340586E-2"/>
          <c:w val="0.13276640419947558"/>
          <c:h val="0.9119174667719665"/>
        </c:manualLayout>
      </c:layout>
      <c:txPr>
        <a:bodyPr/>
        <a:lstStyle/>
        <a:p>
          <a:pPr>
            <a:defRPr lang="en-ZA"/>
          </a:pPr>
          <a:endParaRPr lang="en-US"/>
        </a:p>
      </c:txPr>
    </c:legend>
    <c:plotVisOnly val="1"/>
    <c:dispBlanksAs val="gap"/>
  </c:chart>
  <c:spPr>
    <a:solidFill>
      <a:schemeClr val="bg1"/>
    </a:solidFill>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0.30521</cdr:x>
      <cdr:y>0.55314</cdr:y>
    </cdr:from>
    <cdr:to>
      <cdr:x>0.35417</cdr:x>
      <cdr:y>0.65554</cdr:y>
    </cdr:to>
    <cdr:sp macro="" textlink="">
      <cdr:nvSpPr>
        <cdr:cNvPr id="27" name="Freeform 26"/>
        <cdr:cNvSpPr/>
      </cdr:nvSpPr>
      <cdr:spPr>
        <a:xfrm xmlns:a="http://schemas.openxmlformats.org/drawingml/2006/main">
          <a:off x="2790826" y="2296117"/>
          <a:ext cx="447674" cy="425085"/>
        </a:xfrm>
        <a:custGeom xmlns:a="http://schemas.openxmlformats.org/drawingml/2006/main">
          <a:avLst/>
          <a:gdLst>
            <a:gd name="connsiteX0" fmla="*/ 0 w 666750"/>
            <a:gd name="connsiteY0" fmla="*/ 63135 h 425085"/>
            <a:gd name="connsiteX1" fmla="*/ 61912 w 666750"/>
            <a:gd name="connsiteY1" fmla="*/ 177435 h 425085"/>
            <a:gd name="connsiteX2" fmla="*/ 123825 w 666750"/>
            <a:gd name="connsiteY2" fmla="*/ 20272 h 425085"/>
            <a:gd name="connsiteX3" fmla="*/ 195262 w 666750"/>
            <a:gd name="connsiteY3" fmla="*/ 220297 h 425085"/>
            <a:gd name="connsiteX4" fmla="*/ 261937 w 666750"/>
            <a:gd name="connsiteY4" fmla="*/ 63135 h 425085"/>
            <a:gd name="connsiteX5" fmla="*/ 328612 w 666750"/>
            <a:gd name="connsiteY5" fmla="*/ 425085 h 425085"/>
            <a:gd name="connsiteX6" fmla="*/ 395287 w 666750"/>
            <a:gd name="connsiteY6" fmla="*/ 153622 h 425085"/>
            <a:gd name="connsiteX7" fmla="*/ 447675 w 666750"/>
            <a:gd name="connsiteY7" fmla="*/ 229822 h 425085"/>
            <a:gd name="connsiteX8" fmla="*/ 533400 w 666750"/>
            <a:gd name="connsiteY8" fmla="*/ 248872 h 425085"/>
            <a:gd name="connsiteX9" fmla="*/ 595312 w 666750"/>
            <a:gd name="connsiteY9" fmla="*/ 201247 h 425085"/>
            <a:gd name="connsiteX10" fmla="*/ 666750 w 666750"/>
            <a:gd name="connsiteY10" fmla="*/ 363172 h 425085"/>
            <a:gd name="connsiteX11" fmla="*/ 666750 w 666750"/>
            <a:gd name="connsiteY11" fmla="*/ 363172 h 42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425085">
              <a:moveTo>
                <a:pt x="0" y="63135"/>
              </a:moveTo>
              <a:lnTo>
                <a:pt x="61912" y="177435"/>
              </a:lnTo>
              <a:lnTo>
                <a:pt x="123825" y="20272"/>
              </a:lnTo>
              <a:lnTo>
                <a:pt x="195262" y="220297"/>
              </a:lnTo>
              <a:cubicBezTo>
                <a:pt x="262542" y="56904"/>
                <a:pt x="261937" y="0"/>
                <a:pt x="261937" y="63135"/>
              </a:cubicBezTo>
              <a:lnTo>
                <a:pt x="328612" y="425085"/>
              </a:lnTo>
              <a:lnTo>
                <a:pt x="395287" y="153622"/>
              </a:lnTo>
              <a:lnTo>
                <a:pt x="447675" y="229822"/>
              </a:lnTo>
              <a:lnTo>
                <a:pt x="533400" y="248872"/>
              </a:lnTo>
              <a:lnTo>
                <a:pt x="595312" y="201247"/>
              </a:lnTo>
              <a:lnTo>
                <a:pt x="666750" y="363172"/>
              </a:lnTo>
              <a:lnTo>
                <a:pt x="666750" y="363172"/>
              </a:lnTo>
            </a:path>
          </a:pathLst>
        </a:custGeom>
        <a:ln xmlns:a="http://schemas.openxmlformats.org/drawingml/2006/main" w="38100">
          <a:solidFill>
            <a:schemeClr val="tx1">
              <a:lumMod val="85000"/>
              <a:lumOff val="1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35" tIns="45718" rIns="91435" bIns="45718"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96888"/>
          </a:xfrm>
          <a:prstGeom prst="rect">
            <a:avLst/>
          </a:prstGeom>
        </p:spPr>
        <p:txBody>
          <a:bodyPr vert="horz" lIns="91435" tIns="45718" rIns="91435" bIns="45718" rtlCol="0"/>
          <a:lstStyle>
            <a:lvl1pPr algn="r">
              <a:defRPr sz="1200"/>
            </a:lvl1pPr>
          </a:lstStyle>
          <a:p>
            <a:fld id="{97C2867A-AEA2-4143-94D0-118BBAD6EE68}" type="datetimeFigureOut">
              <a:rPr lang="en-ZA" smtClean="0"/>
              <a:pPr/>
              <a:t>2014/08/26</a:t>
            </a:fld>
            <a:endParaRPr lang="en-ZA"/>
          </a:p>
        </p:txBody>
      </p:sp>
      <p:sp>
        <p:nvSpPr>
          <p:cNvPr id="4" name="Footer Placeholder 3"/>
          <p:cNvSpPr>
            <a:spLocks noGrp="1"/>
          </p:cNvSpPr>
          <p:nvPr>
            <p:ph type="ftr" sz="quarter" idx="2"/>
          </p:nvPr>
        </p:nvSpPr>
        <p:spPr>
          <a:xfrm>
            <a:off x="0" y="9448800"/>
            <a:ext cx="2971800" cy="496888"/>
          </a:xfrm>
          <a:prstGeom prst="rect">
            <a:avLst/>
          </a:prstGeom>
        </p:spPr>
        <p:txBody>
          <a:bodyPr vert="horz" lIns="91435" tIns="45718" rIns="91435" bIns="45718"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35" tIns="45718" rIns="91435" bIns="45718" rtlCol="0" anchor="b"/>
          <a:lstStyle>
            <a:lvl1pPr algn="r">
              <a:defRPr sz="1200"/>
            </a:lvl1pPr>
          </a:lstStyle>
          <a:p>
            <a:fld id="{AA73737F-489E-4EEF-8AC2-E644B530432A}" type="slidenum">
              <a:rPr lang="en-ZA" smtClean="0"/>
              <a:pPr/>
              <a:t>‹#›</a:t>
            </a:fld>
            <a:endParaRPr lang="en-ZA"/>
          </a:p>
        </p:txBody>
      </p:sp>
    </p:spTree>
    <p:extLst>
      <p:ext uri="{BB962C8B-B14F-4D97-AF65-F5344CB8AC3E}">
        <p14:creationId xmlns="" xmlns:p14="http://schemas.microsoft.com/office/powerpoint/2010/main" val="66275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364"/>
          </a:xfrm>
          <a:prstGeom prst="rect">
            <a:avLst/>
          </a:prstGeom>
        </p:spPr>
        <p:txBody>
          <a:bodyPr vert="horz" lIns="91435" tIns="45718" rIns="91435" bIns="45718" rtlCol="0"/>
          <a:lstStyle>
            <a:lvl1pPr algn="l">
              <a:defRPr sz="1200"/>
            </a:lvl1pPr>
          </a:lstStyle>
          <a:p>
            <a:endParaRPr lang="en-ZA"/>
          </a:p>
        </p:txBody>
      </p:sp>
      <p:sp>
        <p:nvSpPr>
          <p:cNvPr id="3" name="Date Placeholder 2"/>
          <p:cNvSpPr>
            <a:spLocks noGrp="1"/>
          </p:cNvSpPr>
          <p:nvPr>
            <p:ph type="dt" idx="1"/>
          </p:nvPr>
        </p:nvSpPr>
        <p:spPr>
          <a:xfrm>
            <a:off x="3884613" y="1"/>
            <a:ext cx="2971800" cy="497364"/>
          </a:xfrm>
          <a:prstGeom prst="rect">
            <a:avLst/>
          </a:prstGeom>
        </p:spPr>
        <p:txBody>
          <a:bodyPr vert="horz" lIns="91435" tIns="45718" rIns="91435" bIns="45718" rtlCol="0"/>
          <a:lstStyle>
            <a:lvl1pPr algn="r">
              <a:defRPr sz="1200"/>
            </a:lvl1pPr>
          </a:lstStyle>
          <a:p>
            <a:fld id="{D5E9B068-2907-440E-B3F9-FE01C00DE394}" type="datetimeFigureOut">
              <a:rPr lang="en-ZA" smtClean="0"/>
              <a:pPr/>
              <a:t>2014/08/26</a:t>
            </a:fld>
            <a:endParaRPr lang="en-ZA"/>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35" tIns="45718" rIns="91435" bIns="45718" rtlCol="0" anchor="ctr"/>
          <a:lstStyle/>
          <a:p>
            <a:endParaRPr lang="en-ZA"/>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48185"/>
            <a:ext cx="2971800" cy="497364"/>
          </a:xfrm>
          <a:prstGeom prst="rect">
            <a:avLst/>
          </a:prstGeom>
        </p:spPr>
        <p:txBody>
          <a:bodyPr vert="horz" lIns="91435" tIns="45718" rIns="91435" bIns="45718"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35" tIns="45718" rIns="91435" bIns="45718" rtlCol="0" anchor="b"/>
          <a:lstStyle>
            <a:lvl1pPr algn="r">
              <a:defRPr sz="1200"/>
            </a:lvl1pPr>
          </a:lstStyle>
          <a:p>
            <a:fld id="{9F51992A-B09F-48EA-A46E-274913B82D21}" type="slidenum">
              <a:rPr lang="en-ZA" smtClean="0"/>
              <a:pPr/>
              <a:t>‹#›</a:t>
            </a:fld>
            <a:endParaRPr lang="en-ZA"/>
          </a:p>
        </p:txBody>
      </p:sp>
    </p:spTree>
    <p:extLst>
      <p:ext uri="{BB962C8B-B14F-4D97-AF65-F5344CB8AC3E}">
        <p14:creationId xmlns="" xmlns:p14="http://schemas.microsoft.com/office/powerpoint/2010/main" val="122111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7" indent="-285734" eaLnBrk="0" hangingPunct="0">
              <a:defRPr>
                <a:solidFill>
                  <a:schemeClr val="tx1"/>
                </a:solidFill>
                <a:latin typeface="Arial" pitchFamily="34" charset="0"/>
              </a:defRPr>
            </a:lvl2pPr>
            <a:lvl3pPr marL="1142934" indent="-228587" eaLnBrk="0" hangingPunct="0">
              <a:defRPr>
                <a:solidFill>
                  <a:schemeClr val="tx1"/>
                </a:solidFill>
                <a:latin typeface="Arial" pitchFamily="34" charset="0"/>
              </a:defRPr>
            </a:lvl3pPr>
            <a:lvl4pPr marL="1600107" indent="-228587" eaLnBrk="0" hangingPunct="0">
              <a:defRPr>
                <a:solidFill>
                  <a:schemeClr val="tx1"/>
                </a:solidFill>
                <a:latin typeface="Arial" pitchFamily="34" charset="0"/>
              </a:defRPr>
            </a:lvl4pPr>
            <a:lvl5pPr marL="2057281" indent="-228587" eaLnBrk="0" hangingPunct="0">
              <a:defRPr>
                <a:solidFill>
                  <a:schemeClr val="tx1"/>
                </a:solidFill>
                <a:latin typeface="Arial" pitchFamily="34" charset="0"/>
              </a:defRPr>
            </a:lvl5pPr>
            <a:lvl6pPr marL="2514454" indent="-228587" eaLnBrk="0" fontAlgn="base" hangingPunct="0">
              <a:spcBef>
                <a:spcPct val="0"/>
              </a:spcBef>
              <a:spcAft>
                <a:spcPct val="0"/>
              </a:spcAft>
              <a:defRPr>
                <a:solidFill>
                  <a:schemeClr val="tx1"/>
                </a:solidFill>
                <a:latin typeface="Arial" pitchFamily="34" charset="0"/>
              </a:defRPr>
            </a:lvl6pPr>
            <a:lvl7pPr marL="2971629" indent="-228587" eaLnBrk="0" fontAlgn="base" hangingPunct="0">
              <a:spcBef>
                <a:spcPct val="0"/>
              </a:spcBef>
              <a:spcAft>
                <a:spcPct val="0"/>
              </a:spcAft>
              <a:defRPr>
                <a:solidFill>
                  <a:schemeClr val="tx1"/>
                </a:solidFill>
                <a:latin typeface="Arial" pitchFamily="34" charset="0"/>
              </a:defRPr>
            </a:lvl7pPr>
            <a:lvl8pPr marL="3428803" indent="-228587" eaLnBrk="0" fontAlgn="base" hangingPunct="0">
              <a:spcBef>
                <a:spcPct val="0"/>
              </a:spcBef>
              <a:spcAft>
                <a:spcPct val="0"/>
              </a:spcAft>
              <a:defRPr>
                <a:solidFill>
                  <a:schemeClr val="tx1"/>
                </a:solidFill>
                <a:latin typeface="Arial" pitchFamily="34" charset="0"/>
              </a:defRPr>
            </a:lvl8pPr>
            <a:lvl9pPr marL="3885976" indent="-228587" eaLnBrk="0" fontAlgn="base" hangingPunct="0">
              <a:spcBef>
                <a:spcPct val="0"/>
              </a:spcBef>
              <a:spcAft>
                <a:spcPct val="0"/>
              </a:spcAft>
              <a:defRPr>
                <a:solidFill>
                  <a:schemeClr val="tx1"/>
                </a:solidFill>
                <a:latin typeface="Arial" pitchFamily="34" charset="0"/>
              </a:defRPr>
            </a:lvl9pPr>
          </a:lstStyle>
          <a:p>
            <a:pPr eaLnBrk="1" hangingPunct="1"/>
            <a:fld id="{21953DC7-21FB-4BD3-B1F4-558C4FA57CC0}" type="slidenum">
              <a:rPr lang="en-ZA" smtClean="0"/>
              <a:pPr eaLnBrk="1" hangingPunct="1"/>
              <a:t>1</a:t>
            </a:fld>
            <a:endParaRPr lang="en-Z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51992A-B09F-48EA-A46E-274913B82D21}" type="slidenum">
              <a:rPr lang="en-ZA" smtClean="0"/>
              <a:pPr/>
              <a:t>12</a:t>
            </a:fld>
            <a:endParaRPr lang="en-ZA"/>
          </a:p>
        </p:txBody>
      </p:sp>
    </p:spTree>
    <p:extLst>
      <p:ext uri="{BB962C8B-B14F-4D97-AF65-F5344CB8AC3E}">
        <p14:creationId xmlns="" xmlns:p14="http://schemas.microsoft.com/office/powerpoint/2010/main" val="337017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F51992A-B09F-48EA-A46E-274913B82D21}" type="slidenum">
              <a:rPr lang="en-ZA" smtClean="0"/>
              <a:pPr/>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F51992A-B09F-48EA-A46E-274913B82D21}" type="slidenum">
              <a:rPr lang="en-ZA" smtClean="0"/>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26</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F51992A-B09F-48EA-A46E-274913B82D21}"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F51992A-B09F-48EA-A46E-274913B82D21}" type="slidenum">
              <a:rPr lang="en-ZA" smtClean="0"/>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51992A-B09F-48EA-A46E-274913B82D21}" type="slidenum">
              <a:rPr lang="en-ZA" smtClean="0"/>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10318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425362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140168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P title master">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96752"/>
            <a:ext cx="7772400" cy="1470025"/>
          </a:xfrm>
        </p:spPr>
        <p:txBody>
          <a:bodyPr/>
          <a:lstStyle/>
          <a:p>
            <a:r>
              <a:rPr lang="en-US" dirty="0" smtClean="0"/>
              <a:t>Click to edit Master title style</a:t>
            </a:r>
            <a:endParaRPr lang="en-ZA" dirty="0"/>
          </a:p>
        </p:txBody>
      </p:sp>
      <p:pic>
        <p:nvPicPr>
          <p:cNvPr id="1026" name="Picture 2" descr="C:\Users\rivkak\AppData\Local\Microsoft\Windows\Temporary Internet Files\Low\Content.IE5\5CY55ODT\Water_at_UP[1].JPG"/>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rcRect/>
          <a:stretch>
            <a:fillRect/>
          </a:stretch>
        </p:blipFill>
        <p:spPr bwMode="auto">
          <a:xfrm>
            <a:off x="4067944" y="-12518"/>
            <a:ext cx="5076056" cy="81760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Group 7"/>
          <p:cNvGrpSpPr>
            <a:grpSpLocks/>
          </p:cNvGrpSpPr>
          <p:nvPr userDrawn="1"/>
        </p:nvGrpSpPr>
        <p:grpSpPr bwMode="auto">
          <a:xfrm>
            <a:off x="0" y="5791200"/>
            <a:ext cx="9144000" cy="1066800"/>
            <a:chOff x="0" y="3580"/>
            <a:chExt cx="5760" cy="740"/>
          </a:xfrm>
        </p:grpSpPr>
        <p:sp>
          <p:nvSpPr>
            <p:cNvPr id="10" name="Rectangle 8"/>
            <p:cNvSpPr>
              <a:spLocks noChangeArrowheads="1"/>
            </p:cNvSpPr>
            <p:nvPr/>
          </p:nvSpPr>
          <p:spPr bwMode="auto">
            <a:xfrm>
              <a:off x="0" y="4038"/>
              <a:ext cx="5760" cy="282"/>
            </a:xfrm>
            <a:prstGeom prst="rect">
              <a:avLst/>
            </a:prstGeom>
            <a:solidFill>
              <a:srgbClr val="1C5D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GB"/>
            </a:p>
          </p:txBody>
        </p:sp>
        <p:pic>
          <p:nvPicPr>
            <p:cNvPr id="11" name="Picture 9" descr="2010_UP_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0" y="3580"/>
              <a:ext cx="1255" cy="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27" name="Picture 3"/>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15528" y="4167469"/>
            <a:ext cx="9144000" cy="16237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1"/>
          <p:cNvSpPr txBox="1">
            <a:spLocks/>
          </p:cNvSpPr>
          <p:nvPr userDrawn="1"/>
        </p:nvSpPr>
        <p:spPr>
          <a:xfrm>
            <a:off x="539552" y="2805395"/>
            <a:ext cx="7772400" cy="911638"/>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endParaRPr lang="en-ZA" dirty="0"/>
          </a:p>
        </p:txBody>
      </p:sp>
      <p:sp>
        <p:nvSpPr>
          <p:cNvPr id="13" name="Subtitle 2"/>
          <p:cNvSpPr>
            <a:spLocks noGrp="1"/>
          </p:cNvSpPr>
          <p:nvPr>
            <p:ph type="subTitle" idx="1"/>
          </p:nvPr>
        </p:nvSpPr>
        <p:spPr>
          <a:xfrm>
            <a:off x="1225352" y="2636912"/>
            <a:ext cx="6010944" cy="12961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extLst>
      <p:ext uri="{BB962C8B-B14F-4D97-AF65-F5344CB8AC3E}">
        <p14:creationId xmlns="" xmlns:p14="http://schemas.microsoft.com/office/powerpoint/2010/main" val="59684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365881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209016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700809"/>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700809"/>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Date Placeholder 4"/>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275261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864096"/>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361706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126036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28853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390912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6DCEA-6F7B-4770-9E2B-1EA809ADE801}" type="datetimeFigureOut">
              <a:rPr lang="en-ZA" smtClean="0"/>
              <a:pPr/>
              <a:t>2014/08/26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AC30B6E-08B2-4BF8-94E3-63C2A04270AF}" type="slidenum">
              <a:rPr lang="en-ZA" smtClean="0"/>
              <a:pPr/>
              <a:t>‹#›</a:t>
            </a:fld>
            <a:endParaRPr lang="en-ZA"/>
          </a:p>
        </p:txBody>
      </p:sp>
    </p:spTree>
    <p:extLst>
      <p:ext uri="{BB962C8B-B14F-4D97-AF65-F5344CB8AC3E}">
        <p14:creationId xmlns="" xmlns:p14="http://schemas.microsoft.com/office/powerpoint/2010/main" val="103825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69269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251520" y="1988841"/>
            <a:ext cx="8229600" cy="367240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pic>
        <p:nvPicPr>
          <p:cNvPr id="7" name="Picture 2" descr="C:\Users\rivkak\AppData\Local\Microsoft\Windows\Temporary Internet Files\Low\Content.IE5\5CY55ODT\Water_at_UP[1].JPG"/>
          <p:cNvPicPr>
            <a:picLocks noChangeAspect="1" noChangeArrowheads="1"/>
          </p:cNvPicPr>
          <p:nvPr userDrawn="1"/>
        </p:nvPicPr>
        <p:blipFill>
          <a:blip r:embed="rId14" cstate="email">
            <a:extLst>
              <a:ext uri="{28A0092B-C50C-407E-A947-70E740481C1C}">
                <a14:useLocalDpi xmlns="" xmlns:a14="http://schemas.microsoft.com/office/drawing/2010/main" val="0"/>
              </a:ext>
            </a:extLst>
          </a:blip>
          <a:srcRect/>
          <a:stretch>
            <a:fillRect/>
          </a:stretch>
        </p:blipFill>
        <p:spPr bwMode="auto">
          <a:xfrm>
            <a:off x="5220072" y="-12517"/>
            <a:ext cx="3923928" cy="53191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a:grpSpLocks/>
          </p:cNvGrpSpPr>
          <p:nvPr userDrawn="1"/>
        </p:nvGrpSpPr>
        <p:grpSpPr bwMode="auto">
          <a:xfrm>
            <a:off x="0" y="5791200"/>
            <a:ext cx="9144000" cy="1066800"/>
            <a:chOff x="0" y="3580"/>
            <a:chExt cx="5760" cy="740"/>
          </a:xfrm>
        </p:grpSpPr>
        <p:sp>
          <p:nvSpPr>
            <p:cNvPr id="9" name="Rectangle 8"/>
            <p:cNvSpPr>
              <a:spLocks noChangeArrowheads="1"/>
            </p:cNvSpPr>
            <p:nvPr/>
          </p:nvSpPr>
          <p:spPr bwMode="auto">
            <a:xfrm>
              <a:off x="0" y="4038"/>
              <a:ext cx="5760" cy="282"/>
            </a:xfrm>
            <a:prstGeom prst="rect">
              <a:avLst/>
            </a:prstGeom>
            <a:solidFill>
              <a:srgbClr val="1C5D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GB"/>
            </a:p>
          </p:txBody>
        </p:sp>
        <p:pic>
          <p:nvPicPr>
            <p:cNvPr id="10" name="Picture 9" descr="2010_UP_logo"/>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90" y="3580"/>
              <a:ext cx="1255" cy="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Date Placeholder 3"/>
          <p:cNvSpPr>
            <a:spLocks noGrp="1"/>
          </p:cNvSpPr>
          <p:nvPr>
            <p:ph type="dt" sz="half" idx="2"/>
          </p:nvPr>
        </p:nvSpPr>
        <p:spPr>
          <a:xfrm>
            <a:off x="460375" y="6451463"/>
            <a:ext cx="1992313" cy="228531"/>
          </a:xfrm>
          <a:prstGeom prst="rect">
            <a:avLst/>
          </a:prstGeom>
        </p:spPr>
        <p:txBody>
          <a:bodyPr vert="horz" lIns="91440" tIns="45720" rIns="91440" bIns="45720" rtlCol="0" anchor="ctr"/>
          <a:lstStyle>
            <a:lvl1pPr algn="l">
              <a:defRPr sz="1200">
                <a:solidFill>
                  <a:schemeClr val="bg1"/>
                </a:solidFill>
              </a:defRPr>
            </a:lvl1pPr>
          </a:lstStyle>
          <a:p>
            <a:fld id="{95F6DCEA-6F7B-4770-9E2B-1EA809ADE801}" type="datetimeFigureOut">
              <a:rPr lang="en-ZA" smtClean="0"/>
              <a:pPr/>
              <a:t>2014/08/26</a:t>
            </a:fld>
            <a:endParaRPr lang="en-ZA" dirty="0"/>
          </a:p>
        </p:txBody>
      </p:sp>
      <p:sp>
        <p:nvSpPr>
          <p:cNvPr id="5" name="Footer Placeholder 4"/>
          <p:cNvSpPr>
            <a:spLocks noGrp="1"/>
          </p:cNvSpPr>
          <p:nvPr>
            <p:ph type="ftr" sz="quarter" idx="3"/>
          </p:nvPr>
        </p:nvSpPr>
        <p:spPr>
          <a:xfrm>
            <a:off x="3124200" y="6451463"/>
            <a:ext cx="2743944" cy="270012"/>
          </a:xfrm>
          <a:prstGeom prst="rect">
            <a:avLst/>
          </a:prstGeom>
        </p:spPr>
        <p:txBody>
          <a:bodyPr vert="horz" lIns="91440" tIns="45720" rIns="91440" bIns="45720" rtlCol="0" anchor="ctr"/>
          <a:lstStyle>
            <a:lvl1pPr algn="ctr">
              <a:defRPr sz="1200">
                <a:solidFill>
                  <a:schemeClr val="bg1"/>
                </a:solidFill>
              </a:defRPr>
            </a:lvl1pPr>
          </a:lstStyle>
          <a:p>
            <a:endParaRPr lang="en-ZA" dirty="0"/>
          </a:p>
        </p:txBody>
      </p:sp>
      <p:sp>
        <p:nvSpPr>
          <p:cNvPr id="6" name="Slide Number Placeholder 5"/>
          <p:cNvSpPr>
            <a:spLocks noGrp="1"/>
          </p:cNvSpPr>
          <p:nvPr>
            <p:ph type="sldNum" sz="quarter" idx="4"/>
          </p:nvPr>
        </p:nvSpPr>
        <p:spPr>
          <a:xfrm>
            <a:off x="6553200" y="6451463"/>
            <a:ext cx="2123256" cy="270012"/>
          </a:xfrm>
          <a:prstGeom prst="rect">
            <a:avLst/>
          </a:prstGeom>
        </p:spPr>
        <p:txBody>
          <a:bodyPr vert="horz" lIns="91440" tIns="45720" rIns="91440" bIns="45720" rtlCol="0" anchor="ctr"/>
          <a:lstStyle>
            <a:lvl1pPr algn="r">
              <a:defRPr sz="1200">
                <a:solidFill>
                  <a:schemeClr val="bg1"/>
                </a:solidFill>
              </a:defRPr>
            </a:lvl1pPr>
          </a:lstStyle>
          <a:p>
            <a:fld id="{AAC30B6E-08B2-4BF8-94E3-63C2A04270AF}" type="slidenum">
              <a:rPr lang="en-ZA" smtClean="0"/>
              <a:pPr/>
              <a:t>‹#›</a:t>
            </a:fld>
            <a:endParaRPr lang="en-ZA" dirty="0"/>
          </a:p>
        </p:txBody>
      </p:sp>
    </p:spTree>
    <p:extLst>
      <p:ext uri="{BB962C8B-B14F-4D97-AF65-F5344CB8AC3E}">
        <p14:creationId xmlns="" xmlns:p14="http://schemas.microsoft.com/office/powerpoint/2010/main" val="146654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Africa_(orthographic_projection).sv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36.emf"/><Relationship Id="rId10" Type="http://schemas.openxmlformats.org/officeDocument/2006/relationships/image" Target="../media/image41.emf"/><Relationship Id="rId4" Type="http://schemas.openxmlformats.org/officeDocument/2006/relationships/image" Target="../media/image35.emf"/><Relationship Id="rId9" Type="http://schemas.openxmlformats.org/officeDocument/2006/relationships/image" Target="../media/image40.emf"/></Relationships>
</file>

<file path=ppt/slides/_rels/slide16.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5.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slides/_rels/slide17.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slides/_rels/slide18.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1.emf"/><Relationship Id="rId5" Type="http://schemas.openxmlformats.org/officeDocument/2006/relationships/image" Target="../media/image60.emf"/><Relationship Id="rId10" Type="http://schemas.openxmlformats.org/officeDocument/2006/relationships/image" Target="../media/image65.emf"/><Relationship Id="rId4" Type="http://schemas.openxmlformats.org/officeDocument/2006/relationships/image" Target="../media/image59.emf"/><Relationship Id="rId9" Type="http://schemas.openxmlformats.org/officeDocument/2006/relationships/image" Target="../media/image64.emf"/></Relationships>
</file>

<file path=ppt/slides/_rels/slide19.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66.emf"/><Relationship Id="rId7" Type="http://schemas.openxmlformats.org/officeDocument/2006/relationships/image" Target="../media/image70.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9.emf"/><Relationship Id="rId5" Type="http://schemas.openxmlformats.org/officeDocument/2006/relationships/image" Target="../media/image68.emf"/><Relationship Id="rId10" Type="http://schemas.openxmlformats.org/officeDocument/2006/relationships/image" Target="../media/image73.emf"/><Relationship Id="rId4" Type="http://schemas.openxmlformats.org/officeDocument/2006/relationships/image" Target="../media/image67.emf"/><Relationship Id="rId9" Type="http://schemas.openxmlformats.org/officeDocument/2006/relationships/image" Target="../media/image7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21.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8.emf"/><Relationship Id="rId7" Type="http://schemas.openxmlformats.org/officeDocument/2006/relationships/image" Target="../media/image82.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1.emf"/><Relationship Id="rId5" Type="http://schemas.openxmlformats.org/officeDocument/2006/relationships/image" Target="../media/image80.emf"/><Relationship Id="rId10" Type="http://schemas.openxmlformats.org/officeDocument/2006/relationships/image" Target="../media/image85.emf"/><Relationship Id="rId4" Type="http://schemas.openxmlformats.org/officeDocument/2006/relationships/image" Target="../media/image79.emf"/><Relationship Id="rId9" Type="http://schemas.openxmlformats.org/officeDocument/2006/relationships/image" Target="../media/image84.emf"/></Relationships>
</file>

<file path=ppt/slides/_rels/slide22.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9.emf"/><Relationship Id="rId5" Type="http://schemas.openxmlformats.org/officeDocument/2006/relationships/image" Target="../media/image88.emf"/><Relationship Id="rId10" Type="http://schemas.openxmlformats.org/officeDocument/2006/relationships/image" Target="../media/image93.emf"/><Relationship Id="rId4" Type="http://schemas.openxmlformats.org/officeDocument/2006/relationships/image" Target="../media/image87.emf"/><Relationship Id="rId9" Type="http://schemas.openxmlformats.org/officeDocument/2006/relationships/image" Target="../media/image92.emf"/></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hannes.rautenbach@up.ac.za"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sat.dundee.ac.z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57200" y="6356350"/>
            <a:ext cx="2133600" cy="365125"/>
          </a:xfrm>
        </p:spPr>
        <p:txBody>
          <a:bodyPr/>
          <a:lstStyle/>
          <a:p>
            <a:pPr algn="l">
              <a:defRPr/>
            </a:pPr>
            <a:fld id="{E2275877-FAD4-4DC8-A19D-99426BDE8ECF}" type="slidenum">
              <a:rPr lang="en-GB" smtClean="0"/>
              <a:pPr algn="l">
                <a:defRPr/>
              </a:pPr>
              <a:t>1</a:t>
            </a:fld>
            <a:endParaRPr lang="en-GB" dirty="0" smtClean="0"/>
          </a:p>
        </p:txBody>
      </p:sp>
      <p:sp>
        <p:nvSpPr>
          <p:cNvPr id="10244" name="Text Box 5"/>
          <p:cNvSpPr txBox="1">
            <a:spLocks noChangeArrowheads="1"/>
          </p:cNvSpPr>
          <p:nvPr/>
        </p:nvSpPr>
        <p:spPr bwMode="auto">
          <a:xfrm>
            <a:off x="321340" y="973116"/>
            <a:ext cx="4657060" cy="4970591"/>
          </a:xfrm>
          <a:prstGeom prst="rect">
            <a:avLst/>
          </a:prstGeom>
          <a:noFill/>
          <a:ln w="9525">
            <a:noFill/>
            <a:miter lim="800000"/>
            <a:headEnd/>
            <a:tailEnd/>
          </a:ln>
        </p:spPr>
        <p:txBody>
          <a:bodyPr wrap="square">
            <a:spAutoFit/>
          </a:bodyPr>
          <a:lstStyle/>
          <a:p>
            <a:pPr algn="r">
              <a:defRPr/>
            </a:pPr>
            <a:r>
              <a:rPr lang="en-ZA" sz="3200" b="1" dirty="0" smtClean="0">
                <a:solidFill>
                  <a:schemeClr val="tx2"/>
                </a:solidFill>
              </a:rPr>
              <a:t>Regional-scale climate change projections of annual, seasonal and monthly near-surface temperatures and rainfall in Uganda    </a:t>
            </a:r>
            <a:endParaRPr lang="en-ZA" sz="3200" dirty="0" smtClean="0">
              <a:solidFill>
                <a:schemeClr val="tx2"/>
              </a:solidFill>
            </a:endParaRPr>
          </a:p>
          <a:p>
            <a:pPr algn="r">
              <a:spcBef>
                <a:spcPct val="50000"/>
              </a:spcBef>
              <a:defRPr/>
            </a:pPr>
            <a:endParaRPr lang="en-US" sz="1400" dirty="0" smtClean="0">
              <a:solidFill>
                <a:schemeClr val="tx2"/>
              </a:solidFill>
              <a:latin typeface="Arial" charset="0"/>
            </a:endParaRPr>
          </a:p>
          <a:p>
            <a:pPr algn="r">
              <a:spcBef>
                <a:spcPct val="50000"/>
              </a:spcBef>
              <a:defRPr/>
            </a:pPr>
            <a:r>
              <a:rPr lang="en-US" sz="2400" dirty="0" err="1" smtClean="0">
                <a:solidFill>
                  <a:schemeClr val="tx2"/>
                </a:solidFill>
              </a:rPr>
              <a:t>Hannes</a:t>
            </a:r>
            <a:r>
              <a:rPr lang="en-US" sz="2400" dirty="0" smtClean="0">
                <a:solidFill>
                  <a:schemeClr val="tx2"/>
                </a:solidFill>
              </a:rPr>
              <a:t> </a:t>
            </a:r>
            <a:r>
              <a:rPr lang="en-US" sz="2400" dirty="0" err="1" smtClean="0">
                <a:solidFill>
                  <a:schemeClr val="tx2"/>
                </a:solidFill>
              </a:rPr>
              <a:t>Rautenbach</a:t>
            </a:r>
            <a:r>
              <a:rPr lang="en-US" sz="2400" dirty="0" smtClean="0">
                <a:solidFill>
                  <a:schemeClr val="tx2"/>
                </a:solidFill>
              </a:rPr>
              <a:t/>
            </a:r>
            <a:br>
              <a:rPr lang="en-US" sz="2400" dirty="0" smtClean="0">
                <a:solidFill>
                  <a:schemeClr val="tx2"/>
                </a:solidFill>
              </a:rPr>
            </a:br>
            <a:r>
              <a:rPr lang="en-US" sz="2400" dirty="0" smtClean="0">
                <a:solidFill>
                  <a:schemeClr val="tx2"/>
                </a:solidFill>
              </a:rPr>
              <a:t>University of Pretoria</a:t>
            </a:r>
            <a:br>
              <a:rPr lang="en-US" sz="2400" dirty="0" smtClean="0">
                <a:solidFill>
                  <a:schemeClr val="tx2"/>
                </a:solidFill>
              </a:rPr>
            </a:br>
            <a:endParaRPr lang="en-US" sz="1400" dirty="0">
              <a:solidFill>
                <a:schemeClr val="tx2"/>
              </a:solidFill>
              <a:latin typeface="Arial" charset="0"/>
            </a:endParaRPr>
          </a:p>
          <a:p>
            <a:pPr algn="r">
              <a:spcBef>
                <a:spcPct val="50000"/>
              </a:spcBef>
              <a:defRPr/>
            </a:pPr>
            <a:r>
              <a:rPr lang="en-GB" sz="2000" b="1" dirty="0" smtClean="0">
                <a:solidFill>
                  <a:schemeClr val="tx2"/>
                </a:solidFill>
                <a:latin typeface="Arial" charset="0"/>
              </a:rPr>
              <a:t>21 August 2014</a:t>
            </a:r>
            <a:endParaRPr lang="en-GB" sz="2000" b="1" dirty="0">
              <a:solidFill>
                <a:schemeClr val="tx2"/>
              </a:solidFill>
              <a:latin typeface="Arial" charset="0"/>
            </a:endParaRPr>
          </a:p>
        </p:txBody>
      </p:sp>
      <p:pic>
        <p:nvPicPr>
          <p:cNvPr id="7" name="Picture 6" descr="CDKN.png"/>
          <p:cNvPicPr>
            <a:picLocks noChangeAspect="1"/>
          </p:cNvPicPr>
          <p:nvPr/>
        </p:nvPicPr>
        <p:blipFill>
          <a:blip r:embed="rId3" cstate="email"/>
          <a:stretch>
            <a:fillRect/>
          </a:stretch>
        </p:blipFill>
        <p:spPr>
          <a:xfrm>
            <a:off x="5412546" y="860734"/>
            <a:ext cx="3165397" cy="1407893"/>
          </a:xfrm>
          <a:prstGeom prst="rect">
            <a:avLst/>
          </a:prstGeom>
        </p:spPr>
      </p:pic>
      <p:pic>
        <p:nvPicPr>
          <p:cNvPr id="8" name="Picture 7" descr="logo-baastel-nt.png"/>
          <p:cNvPicPr>
            <a:picLocks noChangeAspect="1"/>
          </p:cNvPicPr>
          <p:nvPr/>
        </p:nvPicPr>
        <p:blipFill>
          <a:blip r:embed="rId4"/>
          <a:stretch>
            <a:fillRect/>
          </a:stretch>
        </p:blipFill>
        <p:spPr>
          <a:xfrm>
            <a:off x="5403430" y="2594428"/>
            <a:ext cx="3740570" cy="1193799"/>
          </a:xfrm>
          <a:prstGeom prst="rect">
            <a:avLst/>
          </a:prstGeom>
        </p:spPr>
      </p:pic>
      <p:pic>
        <p:nvPicPr>
          <p:cNvPr id="10246" name="Picture 7" descr="UPLand.jpg"/>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399541" y="4159706"/>
            <a:ext cx="3354636" cy="978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5"/>
          <p:cNvSpPr txBox="1">
            <a:spLocks noChangeArrowheads="1"/>
          </p:cNvSpPr>
          <p:nvPr/>
        </p:nvSpPr>
        <p:spPr bwMode="auto">
          <a:xfrm>
            <a:off x="0" y="0"/>
            <a:ext cx="9144000" cy="523220"/>
          </a:xfrm>
          <a:prstGeom prst="rect">
            <a:avLst/>
          </a:prstGeom>
          <a:solidFill>
            <a:schemeClr val="tx2">
              <a:alpha val="40000"/>
            </a:schemeClr>
          </a:solidFill>
          <a:ln w="9525">
            <a:noFill/>
            <a:miter lim="800000"/>
            <a:headEnd/>
            <a:tailEnd/>
          </a:ln>
        </p:spPr>
        <p:txBody>
          <a:bodyPr wrap="square">
            <a:spAutoFit/>
          </a:bodyPr>
          <a:lstStyle/>
          <a:p>
            <a:pPr algn="ctr">
              <a:defRPr/>
            </a:pPr>
            <a:r>
              <a:rPr lang="en-ZA" sz="2800" b="1" dirty="0" smtClean="0">
                <a:solidFill>
                  <a:schemeClr val="bg1"/>
                </a:solidFill>
              </a:rPr>
              <a:t>IPCC AR5 outreach event, Kampala, Uganda</a:t>
            </a:r>
          </a:p>
        </p:txBody>
      </p:sp>
      <p:cxnSp>
        <p:nvCxnSpPr>
          <p:cNvPr id="14" name="Straight Connector 13"/>
          <p:cNvCxnSpPr/>
          <p:nvPr/>
        </p:nvCxnSpPr>
        <p:spPr>
          <a:xfrm rot="5400000">
            <a:off x="2510971" y="3541486"/>
            <a:ext cx="537028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177792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86856" y="0"/>
            <a:ext cx="7257144" cy="523220"/>
          </a:xfrm>
          <a:prstGeom prst="rect">
            <a:avLst/>
          </a:prstGeom>
          <a:noFill/>
        </p:spPr>
        <p:txBody>
          <a:bodyPr wrap="square" rtlCol="0">
            <a:spAutoFit/>
          </a:bodyPr>
          <a:lstStyle/>
          <a:p>
            <a:pPr algn="ctr"/>
            <a:r>
              <a:rPr lang="en-ZA" sz="2800" b="1" dirty="0" smtClean="0">
                <a:solidFill>
                  <a:schemeClr val="tx2"/>
                </a:solidFill>
              </a:rPr>
              <a:t>DJF                                          MAM</a:t>
            </a:r>
          </a:p>
        </p:txBody>
      </p:sp>
      <p:sp>
        <p:nvSpPr>
          <p:cNvPr id="12" name="TextBox 11"/>
          <p:cNvSpPr txBox="1"/>
          <p:nvPr/>
        </p:nvSpPr>
        <p:spPr>
          <a:xfrm rot="16200000">
            <a:off x="-2921168" y="2921170"/>
            <a:ext cx="6858000" cy="1015663"/>
          </a:xfrm>
          <a:prstGeom prst="rect">
            <a:avLst/>
          </a:prstGeom>
          <a:solidFill>
            <a:schemeClr val="tx2"/>
          </a:solidFill>
        </p:spPr>
        <p:txBody>
          <a:bodyPr wrap="square" rtlCol="0">
            <a:spAutoFit/>
          </a:bodyPr>
          <a:lstStyle/>
          <a:p>
            <a:pPr algn="ctr"/>
            <a:r>
              <a:rPr lang="en-ZA" sz="2000" dirty="0" smtClean="0">
                <a:solidFill>
                  <a:schemeClr val="bg1"/>
                </a:solidFill>
              </a:rPr>
              <a:t>Averaged (1986 to 2005) seasonal near-surface </a:t>
            </a:r>
          </a:p>
          <a:p>
            <a:pPr algn="ctr"/>
            <a:r>
              <a:rPr lang="en-ZA" sz="2000" dirty="0" smtClean="0">
                <a:solidFill>
                  <a:schemeClr val="bg1"/>
                </a:solidFill>
              </a:rPr>
              <a:t>(2m above surface) temperatures (°C) as captured</a:t>
            </a:r>
          </a:p>
          <a:p>
            <a:pPr algn="ctr"/>
            <a:r>
              <a:rPr lang="en-ZA" sz="2000" dirty="0" smtClean="0">
                <a:solidFill>
                  <a:schemeClr val="bg1"/>
                </a:solidFill>
              </a:rPr>
              <a:t> by ERA Interim Reanalysis data.</a:t>
            </a:r>
            <a:endParaRPr lang="en-ZA" sz="2000" dirty="0">
              <a:solidFill>
                <a:schemeClr val="bg1"/>
              </a:solidFill>
            </a:endParaRPr>
          </a:p>
        </p:txBody>
      </p:sp>
      <p:sp>
        <p:nvSpPr>
          <p:cNvPr id="14" name="TextBox 13"/>
          <p:cNvSpPr txBox="1"/>
          <p:nvPr/>
        </p:nvSpPr>
        <p:spPr>
          <a:xfrm>
            <a:off x="1886856" y="3432628"/>
            <a:ext cx="7257144" cy="523220"/>
          </a:xfrm>
          <a:prstGeom prst="rect">
            <a:avLst/>
          </a:prstGeom>
          <a:noFill/>
        </p:spPr>
        <p:txBody>
          <a:bodyPr wrap="square" rtlCol="0">
            <a:spAutoFit/>
          </a:bodyPr>
          <a:lstStyle/>
          <a:p>
            <a:pPr algn="ctr"/>
            <a:r>
              <a:rPr lang="en-ZA" sz="2800" b="1" dirty="0" smtClean="0">
                <a:solidFill>
                  <a:schemeClr val="tx2"/>
                </a:solidFill>
              </a:rPr>
              <a:t>JJA                                         SON</a:t>
            </a:r>
          </a:p>
        </p:txBody>
      </p:sp>
      <p:pic>
        <p:nvPicPr>
          <p:cNvPr id="15" name="Picture 14"/>
          <p:cNvPicPr/>
          <p:nvPr/>
        </p:nvPicPr>
        <p:blipFill>
          <a:blip r:embed="rId3"/>
          <a:srcRect/>
          <a:stretch>
            <a:fillRect/>
          </a:stretch>
        </p:blipFill>
        <p:spPr bwMode="auto">
          <a:xfrm>
            <a:off x="1509488" y="514349"/>
            <a:ext cx="3497942" cy="2925536"/>
          </a:xfrm>
          <a:prstGeom prst="rect">
            <a:avLst/>
          </a:prstGeom>
          <a:noFill/>
          <a:ln w="9525">
            <a:noFill/>
            <a:miter lim="800000"/>
            <a:headEnd/>
            <a:tailEnd/>
          </a:ln>
        </p:spPr>
      </p:pic>
      <p:pic>
        <p:nvPicPr>
          <p:cNvPr id="16" name="Picture 15"/>
          <p:cNvPicPr/>
          <p:nvPr/>
        </p:nvPicPr>
        <p:blipFill>
          <a:blip r:embed="rId4"/>
          <a:srcRect/>
          <a:stretch>
            <a:fillRect/>
          </a:stretch>
        </p:blipFill>
        <p:spPr bwMode="auto">
          <a:xfrm>
            <a:off x="5442858" y="461054"/>
            <a:ext cx="3512457" cy="2920774"/>
          </a:xfrm>
          <a:prstGeom prst="rect">
            <a:avLst/>
          </a:prstGeom>
          <a:noFill/>
          <a:ln w="9525">
            <a:noFill/>
            <a:miter lim="800000"/>
            <a:headEnd/>
            <a:tailEnd/>
          </a:ln>
        </p:spPr>
      </p:pic>
      <p:pic>
        <p:nvPicPr>
          <p:cNvPr id="17" name="Picture 16"/>
          <p:cNvPicPr/>
          <p:nvPr/>
        </p:nvPicPr>
        <p:blipFill>
          <a:blip r:embed="rId5"/>
          <a:srcRect/>
          <a:stretch>
            <a:fillRect/>
          </a:stretch>
        </p:blipFill>
        <p:spPr bwMode="auto">
          <a:xfrm>
            <a:off x="1509485" y="3900941"/>
            <a:ext cx="3512457" cy="2957059"/>
          </a:xfrm>
          <a:prstGeom prst="rect">
            <a:avLst/>
          </a:prstGeom>
          <a:noFill/>
          <a:ln w="9525">
            <a:noFill/>
            <a:miter lim="800000"/>
            <a:headEnd/>
            <a:tailEnd/>
          </a:ln>
        </p:spPr>
      </p:pic>
      <p:pic>
        <p:nvPicPr>
          <p:cNvPr id="18" name="Picture 17"/>
          <p:cNvPicPr/>
          <p:nvPr/>
        </p:nvPicPr>
        <p:blipFill>
          <a:blip r:embed="rId6"/>
          <a:srcRect/>
          <a:stretch>
            <a:fillRect/>
          </a:stretch>
        </p:blipFill>
        <p:spPr bwMode="auto">
          <a:xfrm>
            <a:off x="5471886" y="3891416"/>
            <a:ext cx="3468914" cy="2966584"/>
          </a:xfrm>
          <a:prstGeom prst="rect">
            <a:avLst/>
          </a:prstGeom>
          <a:noFill/>
          <a:ln w="9525">
            <a:noFill/>
            <a:miter lim="800000"/>
            <a:headEnd/>
            <a:tailEnd/>
          </a:ln>
        </p:spPr>
      </p:pic>
    </p:spTree>
    <p:extLst>
      <p:ext uri="{BB962C8B-B14F-4D97-AF65-F5344CB8AC3E}">
        <p14:creationId xmlns:p14="http://schemas.microsoft.com/office/powerpoint/2010/main" xmlns="" val="8667318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27003"/>
            <a:ext cx="9144000" cy="1015663"/>
          </a:xfrm>
          <a:prstGeom prst="rect">
            <a:avLst/>
          </a:prstGeom>
        </p:spPr>
        <p:txBody>
          <a:bodyPr wrap="square">
            <a:spAutoFit/>
          </a:bodyPr>
          <a:lstStyle/>
          <a:p>
            <a:r>
              <a:rPr lang="en-ZA" sz="1200" b="1" dirty="0" smtClean="0">
                <a:solidFill>
                  <a:schemeClr val="tx2"/>
                </a:solidFill>
              </a:rPr>
              <a:t>Reference:</a:t>
            </a:r>
          </a:p>
          <a:p>
            <a:r>
              <a:rPr lang="en-ZA" sz="1200" dirty="0" err="1" smtClean="0">
                <a:solidFill>
                  <a:schemeClr val="tx2"/>
                </a:solidFill>
              </a:rPr>
              <a:t>Meinshausen</a:t>
            </a:r>
            <a:r>
              <a:rPr lang="en-ZA" sz="1200" dirty="0">
                <a:solidFill>
                  <a:schemeClr val="tx2"/>
                </a:solidFill>
              </a:rPr>
              <a:t>, M., S. J. Smith, K. V. Calvin, J. S. Daniel, M. L. T. </a:t>
            </a:r>
            <a:r>
              <a:rPr lang="en-ZA" sz="1200" dirty="0" err="1">
                <a:solidFill>
                  <a:schemeClr val="tx2"/>
                </a:solidFill>
              </a:rPr>
              <a:t>Kainuma</a:t>
            </a:r>
            <a:r>
              <a:rPr lang="en-ZA" sz="1200" dirty="0">
                <a:solidFill>
                  <a:schemeClr val="tx2"/>
                </a:solidFill>
              </a:rPr>
              <a:t>, J.-F. </a:t>
            </a:r>
            <a:r>
              <a:rPr lang="en-ZA" sz="1200" dirty="0" err="1">
                <a:solidFill>
                  <a:schemeClr val="tx2"/>
                </a:solidFill>
              </a:rPr>
              <a:t>Lamarque</a:t>
            </a:r>
            <a:r>
              <a:rPr lang="en-ZA" sz="1200" dirty="0">
                <a:solidFill>
                  <a:schemeClr val="tx2"/>
                </a:solidFill>
              </a:rPr>
              <a:t>, K. Matsumoto, S. A. </a:t>
            </a:r>
            <a:r>
              <a:rPr lang="en-ZA" sz="1200" dirty="0" err="1">
                <a:solidFill>
                  <a:schemeClr val="tx2"/>
                </a:solidFill>
              </a:rPr>
              <a:t>Montzka</a:t>
            </a:r>
            <a:r>
              <a:rPr lang="en-ZA" sz="1200" dirty="0">
                <a:solidFill>
                  <a:schemeClr val="tx2"/>
                </a:solidFill>
              </a:rPr>
              <a:t>, S. C. B. </a:t>
            </a:r>
            <a:r>
              <a:rPr lang="en-ZA" sz="1200" dirty="0" err="1">
                <a:solidFill>
                  <a:schemeClr val="tx2"/>
                </a:solidFill>
              </a:rPr>
              <a:t>Raper</a:t>
            </a:r>
            <a:r>
              <a:rPr lang="en-ZA" sz="1200" dirty="0">
                <a:solidFill>
                  <a:schemeClr val="tx2"/>
                </a:solidFill>
              </a:rPr>
              <a:t>, K. </a:t>
            </a:r>
            <a:r>
              <a:rPr lang="en-ZA" sz="1200" dirty="0" err="1">
                <a:solidFill>
                  <a:schemeClr val="tx2"/>
                </a:solidFill>
              </a:rPr>
              <a:t>Riahi</a:t>
            </a:r>
            <a:r>
              <a:rPr lang="en-ZA" sz="1200" dirty="0">
                <a:solidFill>
                  <a:schemeClr val="tx2"/>
                </a:solidFill>
              </a:rPr>
              <a:t>, A. M. Thomson, G. J. M. </a:t>
            </a:r>
            <a:r>
              <a:rPr lang="en-ZA" sz="1200" dirty="0" err="1">
                <a:solidFill>
                  <a:schemeClr val="tx2"/>
                </a:solidFill>
              </a:rPr>
              <a:t>Velders</a:t>
            </a:r>
            <a:r>
              <a:rPr lang="en-ZA" sz="1200" dirty="0">
                <a:solidFill>
                  <a:schemeClr val="tx2"/>
                </a:solidFill>
              </a:rPr>
              <a:t> and D. van </a:t>
            </a:r>
            <a:r>
              <a:rPr lang="en-ZA" sz="1200" dirty="0" err="1">
                <a:solidFill>
                  <a:schemeClr val="tx2"/>
                </a:solidFill>
              </a:rPr>
              <a:t>Vuuren</a:t>
            </a:r>
            <a:r>
              <a:rPr lang="en-ZA" sz="1200" dirty="0">
                <a:solidFill>
                  <a:schemeClr val="tx2"/>
                </a:solidFill>
              </a:rPr>
              <a:t> (2011). "The RCP Greenhouse Gas Concentrations and their Extension from 1765 to 2300." Climatic Change (Special Issue), DOI: 10.1007/s10584-011-0156-z.</a:t>
            </a:r>
            <a:r>
              <a:rPr lang="en-ZA" sz="1200" dirty="0"/>
              <a:t> </a:t>
            </a:r>
            <a:r>
              <a:rPr lang="en-ZA" sz="1200" b="1" u="sng" dirty="0">
                <a:solidFill>
                  <a:schemeClr val="accent1"/>
                </a:solidFill>
              </a:rPr>
              <a:t>http://www.pik-potsdam.de/~mmalte/rcps/</a:t>
            </a:r>
          </a:p>
          <a:p>
            <a:endParaRPr lang="en-ZA" sz="1200" dirty="0"/>
          </a:p>
        </p:txBody>
      </p:sp>
      <p:sp>
        <p:nvSpPr>
          <p:cNvPr id="4" name="Rectangle 3"/>
          <p:cNvSpPr/>
          <p:nvPr/>
        </p:nvSpPr>
        <p:spPr>
          <a:xfrm>
            <a:off x="6200774" y="1596241"/>
            <a:ext cx="2943225" cy="3046988"/>
          </a:xfrm>
          <a:prstGeom prst="rect">
            <a:avLst/>
          </a:prstGeom>
        </p:spPr>
        <p:txBody>
          <a:bodyPr wrap="square">
            <a:spAutoFit/>
          </a:bodyPr>
          <a:lstStyle/>
          <a:p>
            <a:r>
              <a:rPr lang="en-ZA" sz="1600" dirty="0" smtClean="0">
                <a:solidFill>
                  <a:schemeClr val="tx2"/>
                </a:solidFill>
              </a:rPr>
              <a:t>Global </a:t>
            </a:r>
            <a:r>
              <a:rPr lang="en-ZA" sz="1600" dirty="0">
                <a:solidFill>
                  <a:schemeClr val="tx2"/>
                </a:solidFill>
              </a:rPr>
              <a:t>Anthropogenic </a:t>
            </a:r>
            <a:r>
              <a:rPr lang="en-ZA" sz="1600" dirty="0" err="1">
                <a:solidFill>
                  <a:schemeClr val="tx2"/>
                </a:solidFill>
              </a:rPr>
              <a:t>Radiative</a:t>
            </a:r>
            <a:r>
              <a:rPr lang="en-ZA" sz="1600" dirty="0">
                <a:solidFill>
                  <a:schemeClr val="tx2"/>
                </a:solidFill>
              </a:rPr>
              <a:t> Forcing for the </a:t>
            </a:r>
            <a:r>
              <a:rPr lang="en-ZA" sz="1600" u="sng" dirty="0">
                <a:solidFill>
                  <a:schemeClr val="accent1"/>
                </a:solidFill>
              </a:rPr>
              <a:t>high RCP8.5</a:t>
            </a:r>
            <a:r>
              <a:rPr lang="en-ZA" sz="1600" dirty="0">
                <a:solidFill>
                  <a:schemeClr val="tx2"/>
                </a:solidFill>
              </a:rPr>
              <a:t>, the </a:t>
            </a:r>
            <a:r>
              <a:rPr lang="en-ZA" sz="1600" u="sng" dirty="0">
                <a:solidFill>
                  <a:schemeClr val="accent1"/>
                </a:solidFill>
              </a:rPr>
              <a:t>medium-high RCP6</a:t>
            </a:r>
            <a:r>
              <a:rPr lang="en-ZA" sz="1600" dirty="0">
                <a:solidFill>
                  <a:schemeClr val="tx2"/>
                </a:solidFill>
              </a:rPr>
              <a:t>, the </a:t>
            </a:r>
            <a:r>
              <a:rPr lang="en-ZA" sz="1600" u="sng" dirty="0">
                <a:solidFill>
                  <a:schemeClr val="accent1"/>
                </a:solidFill>
              </a:rPr>
              <a:t>medium-low RCP4.5</a:t>
            </a:r>
            <a:r>
              <a:rPr lang="en-ZA" sz="1600" dirty="0">
                <a:solidFill>
                  <a:schemeClr val="tx2"/>
                </a:solidFill>
              </a:rPr>
              <a:t> and the </a:t>
            </a:r>
            <a:r>
              <a:rPr lang="en-ZA" sz="1600" u="sng" dirty="0">
                <a:solidFill>
                  <a:schemeClr val="accent1"/>
                </a:solidFill>
              </a:rPr>
              <a:t>low RCP3-PD</a:t>
            </a:r>
            <a:r>
              <a:rPr lang="en-ZA" sz="1600" dirty="0">
                <a:solidFill>
                  <a:schemeClr val="tx2"/>
                </a:solidFill>
              </a:rPr>
              <a:t>. </a:t>
            </a:r>
            <a:endParaRPr lang="en-ZA" sz="1600" dirty="0" smtClean="0">
              <a:solidFill>
                <a:schemeClr val="tx2"/>
              </a:solidFill>
            </a:endParaRPr>
          </a:p>
          <a:p>
            <a:endParaRPr lang="en-ZA" sz="1600" dirty="0">
              <a:solidFill>
                <a:schemeClr val="tx2"/>
              </a:solidFill>
            </a:endParaRPr>
          </a:p>
          <a:p>
            <a:r>
              <a:rPr lang="en-ZA" sz="1600" dirty="0" smtClean="0">
                <a:solidFill>
                  <a:schemeClr val="tx2"/>
                </a:solidFill>
              </a:rPr>
              <a:t>In </a:t>
            </a:r>
            <a:r>
              <a:rPr lang="en-ZA" sz="1600" dirty="0">
                <a:solidFill>
                  <a:schemeClr val="tx2"/>
                </a:solidFill>
              </a:rPr>
              <a:t>addition, two supplementary extensions are shown, connecting RCP6.0 levels to RCP4.5 levels by 2250 (SCP6TO45) or RCP45 levels to RCP3PD concentrations and </a:t>
            </a:r>
            <a:r>
              <a:rPr lang="en-ZA" sz="1600" dirty="0" err="1">
                <a:solidFill>
                  <a:schemeClr val="tx2"/>
                </a:solidFill>
              </a:rPr>
              <a:t>forcings</a:t>
            </a:r>
            <a:r>
              <a:rPr lang="en-ZA" sz="1600" dirty="0">
                <a:solidFill>
                  <a:schemeClr val="tx2"/>
                </a:solidFill>
              </a:rPr>
              <a:t> (SCP45to3PD</a:t>
            </a:r>
            <a:r>
              <a:rPr lang="en-ZA" sz="1600" dirty="0" smtClean="0">
                <a:solidFill>
                  <a:schemeClr val="tx2"/>
                </a:solidFill>
              </a:rPr>
              <a:t>).</a:t>
            </a:r>
            <a:endParaRPr lang="en-ZA" sz="1600" dirty="0">
              <a:solidFill>
                <a:schemeClr val="tx2"/>
              </a:solidFill>
            </a:endParaRPr>
          </a:p>
        </p:txBody>
      </p:sp>
      <p:sp>
        <p:nvSpPr>
          <p:cNvPr id="23" name="TextBox 22"/>
          <p:cNvSpPr txBox="1"/>
          <p:nvPr/>
        </p:nvSpPr>
        <p:spPr>
          <a:xfrm>
            <a:off x="0" y="0"/>
            <a:ext cx="9144000" cy="738664"/>
          </a:xfrm>
          <a:prstGeom prst="rect">
            <a:avLst/>
          </a:prstGeom>
          <a:noFill/>
        </p:spPr>
        <p:txBody>
          <a:bodyPr wrap="square" rtlCol="0">
            <a:spAutoFit/>
          </a:bodyPr>
          <a:lstStyle/>
          <a:p>
            <a:pPr algn="ctr"/>
            <a:r>
              <a:rPr lang="en-ZA" sz="2400" dirty="0" smtClean="0">
                <a:solidFill>
                  <a:srgbClr val="0070C0"/>
                </a:solidFill>
              </a:rPr>
              <a:t>It is all about </a:t>
            </a:r>
            <a:r>
              <a:rPr lang="en-ZA" sz="2400" u="sng" dirty="0" smtClean="0">
                <a:solidFill>
                  <a:srgbClr val="FF5050"/>
                </a:solidFill>
              </a:rPr>
              <a:t>HEAT</a:t>
            </a:r>
            <a:r>
              <a:rPr lang="en-ZA" sz="2400" dirty="0" smtClean="0">
                <a:solidFill>
                  <a:srgbClr val="0070C0"/>
                </a:solidFill>
              </a:rPr>
              <a:t>  (W.m-2) </a:t>
            </a:r>
            <a:r>
              <a:rPr lang="en-ZA" sz="2400" dirty="0" smtClean="0">
                <a:solidFill>
                  <a:schemeClr val="accent1"/>
                </a:solidFill>
              </a:rPr>
              <a:t>= Energy</a:t>
            </a:r>
          </a:p>
          <a:p>
            <a:endParaRPr lang="en-ZA" dirty="0">
              <a:solidFill>
                <a:schemeClr val="tx2"/>
              </a:solidFill>
            </a:endParaRPr>
          </a:p>
        </p:txBody>
      </p:sp>
      <p:grpSp>
        <p:nvGrpSpPr>
          <p:cNvPr id="31" name="Group 30"/>
          <p:cNvGrpSpPr/>
          <p:nvPr/>
        </p:nvGrpSpPr>
        <p:grpSpPr>
          <a:xfrm>
            <a:off x="600075" y="1445711"/>
            <a:ext cx="5210175" cy="3334251"/>
            <a:chOff x="933450" y="1340936"/>
            <a:chExt cx="5210175" cy="3334251"/>
          </a:xfrm>
        </p:grpSpPr>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933450" y="1340936"/>
              <a:ext cx="5210175" cy="3334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86150" y="2324100"/>
              <a:ext cx="1200150" cy="276999"/>
            </a:xfrm>
            <a:prstGeom prst="rect">
              <a:avLst/>
            </a:prstGeom>
            <a:noFill/>
          </p:spPr>
          <p:txBody>
            <a:bodyPr wrap="square" rtlCol="0">
              <a:spAutoFit/>
            </a:bodyPr>
            <a:lstStyle/>
            <a:p>
              <a:r>
                <a:rPr lang="en-ZA" sz="1200" dirty="0" smtClean="0">
                  <a:solidFill>
                    <a:srgbClr val="FF0000"/>
                  </a:solidFill>
                  <a:latin typeface="AvantGarde Bk BT"/>
                </a:rPr>
                <a:t>± </a:t>
              </a:r>
              <a:r>
                <a:rPr lang="en-ZA" sz="1200" dirty="0" smtClean="0">
                  <a:solidFill>
                    <a:srgbClr val="FF0000"/>
                  </a:solidFill>
                </a:rPr>
                <a:t>950ppm</a:t>
              </a:r>
              <a:endParaRPr lang="en-ZA" sz="1200" dirty="0">
                <a:solidFill>
                  <a:srgbClr val="FF0000"/>
                </a:solidFill>
              </a:endParaRPr>
            </a:p>
          </p:txBody>
        </p:sp>
        <p:sp>
          <p:nvSpPr>
            <p:cNvPr id="24" name="TextBox 23"/>
            <p:cNvSpPr txBox="1"/>
            <p:nvPr/>
          </p:nvSpPr>
          <p:spPr>
            <a:xfrm>
              <a:off x="1333500" y="3152775"/>
              <a:ext cx="1200150" cy="415498"/>
            </a:xfrm>
            <a:prstGeom prst="rect">
              <a:avLst/>
            </a:prstGeom>
            <a:noFill/>
          </p:spPr>
          <p:txBody>
            <a:bodyPr wrap="square" rtlCol="0">
              <a:spAutoFit/>
            </a:bodyPr>
            <a:lstStyle/>
            <a:p>
              <a:r>
                <a:rPr lang="en-ZA" sz="900" dirty="0" smtClean="0">
                  <a:solidFill>
                    <a:srgbClr val="CC9900"/>
                  </a:solidFill>
                  <a:latin typeface="AvantGarde Bk BT"/>
                </a:rPr>
                <a:t>≈Doubling since IR</a:t>
              </a:r>
            </a:p>
            <a:p>
              <a:r>
                <a:rPr lang="en-ZA" sz="1200" dirty="0" smtClean="0">
                  <a:solidFill>
                    <a:srgbClr val="CC9900"/>
                  </a:solidFill>
                  <a:latin typeface="AvantGarde Bk BT"/>
                </a:rPr>
                <a:t>± </a:t>
              </a:r>
              <a:r>
                <a:rPr lang="en-ZA" sz="1200" dirty="0" smtClean="0">
                  <a:solidFill>
                    <a:srgbClr val="CC9900"/>
                  </a:solidFill>
                </a:rPr>
                <a:t>560ppm</a:t>
              </a:r>
            </a:p>
          </p:txBody>
        </p:sp>
        <p:sp>
          <p:nvSpPr>
            <p:cNvPr id="25" name="TextBox 24"/>
            <p:cNvSpPr txBox="1"/>
            <p:nvPr/>
          </p:nvSpPr>
          <p:spPr>
            <a:xfrm>
              <a:off x="1343025" y="3686175"/>
              <a:ext cx="1200150" cy="276999"/>
            </a:xfrm>
            <a:prstGeom prst="rect">
              <a:avLst/>
            </a:prstGeom>
            <a:noFill/>
          </p:spPr>
          <p:txBody>
            <a:bodyPr wrap="square" rtlCol="0">
              <a:spAutoFit/>
            </a:bodyPr>
            <a:lstStyle/>
            <a:p>
              <a:r>
                <a:rPr lang="en-ZA" sz="1200" dirty="0" smtClean="0">
                  <a:solidFill>
                    <a:schemeClr val="bg1">
                      <a:lumMod val="50000"/>
                    </a:schemeClr>
                  </a:solidFill>
                  <a:latin typeface="AvantGarde Bk BT"/>
                </a:rPr>
                <a:t>± </a:t>
              </a:r>
              <a:r>
                <a:rPr lang="en-ZA" sz="1200" dirty="0" smtClean="0">
                  <a:solidFill>
                    <a:schemeClr val="bg1">
                      <a:lumMod val="50000"/>
                    </a:schemeClr>
                  </a:solidFill>
                </a:rPr>
                <a:t>370ppm</a:t>
              </a:r>
              <a:endParaRPr lang="en-ZA" sz="1200" dirty="0">
                <a:solidFill>
                  <a:schemeClr val="bg1">
                    <a:lumMod val="50000"/>
                  </a:schemeClr>
                </a:solidFill>
              </a:endParaRPr>
            </a:p>
          </p:txBody>
        </p:sp>
        <p:cxnSp>
          <p:nvCxnSpPr>
            <p:cNvPr id="19" name="Straight Connector 18"/>
            <p:cNvCxnSpPr/>
            <p:nvPr/>
          </p:nvCxnSpPr>
          <p:spPr>
            <a:xfrm>
              <a:off x="2152650" y="3838575"/>
              <a:ext cx="533400"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314699" y="4181475"/>
            <a:ext cx="3552826" cy="276999"/>
          </a:xfrm>
          <a:prstGeom prst="rect">
            <a:avLst/>
          </a:prstGeom>
          <a:noFill/>
        </p:spPr>
        <p:txBody>
          <a:bodyPr wrap="square" rtlCol="0">
            <a:spAutoFit/>
          </a:bodyPr>
          <a:lstStyle/>
          <a:p>
            <a:r>
              <a:rPr lang="en-ZA" sz="1200" dirty="0" smtClean="0">
                <a:solidFill>
                  <a:schemeClr val="bg1">
                    <a:lumMod val="50000"/>
                  </a:schemeClr>
                </a:solidFill>
                <a:latin typeface="AvantGarde Bk BT"/>
              </a:rPr>
              <a:t>± </a:t>
            </a:r>
            <a:r>
              <a:rPr lang="en-ZA" sz="1200" dirty="0" smtClean="0">
                <a:solidFill>
                  <a:schemeClr val="bg1">
                    <a:lumMod val="50000"/>
                  </a:schemeClr>
                </a:solidFill>
              </a:rPr>
              <a:t>270ppm – </a:t>
            </a:r>
            <a:r>
              <a:rPr lang="en-ZA" sz="900" dirty="0" smtClean="0">
                <a:solidFill>
                  <a:schemeClr val="bg1">
                    <a:lumMod val="50000"/>
                  </a:schemeClr>
                </a:solidFill>
              </a:rPr>
              <a:t>beginning of industrial revolution (IR)</a:t>
            </a:r>
            <a:endParaRPr lang="en-ZA" sz="900" dirty="0">
              <a:solidFill>
                <a:schemeClr val="bg1">
                  <a:lumMod val="50000"/>
                </a:schemeClr>
              </a:solidFill>
            </a:endParaRPr>
          </a:p>
        </p:txBody>
      </p:sp>
    </p:spTree>
    <p:extLst>
      <p:ext uri="{BB962C8B-B14F-4D97-AF65-F5344CB8AC3E}">
        <p14:creationId xmlns="" xmlns:p14="http://schemas.microsoft.com/office/powerpoint/2010/main" val="86673182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0" name="Straight Connector 109"/>
          <p:cNvCxnSpPr>
            <a:endCxn id="46" idx="1"/>
          </p:cNvCxnSpPr>
          <p:nvPr/>
        </p:nvCxnSpPr>
        <p:spPr>
          <a:xfrm>
            <a:off x="6524626" y="985838"/>
            <a:ext cx="16746" cy="2109787"/>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Left-Right Arrow 2"/>
          <p:cNvSpPr/>
          <p:nvPr/>
        </p:nvSpPr>
        <p:spPr>
          <a:xfrm>
            <a:off x="6324600" y="1819274"/>
            <a:ext cx="866775" cy="276226"/>
          </a:xfrm>
          <a:prstGeom prst="leftRightArrow">
            <a:avLst/>
          </a:prstGeom>
          <a:solidFill>
            <a:schemeClr val="accent2">
              <a:lumMod val="20000"/>
              <a:lumOff val="8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Freeform 119"/>
          <p:cNvSpPr/>
          <p:nvPr/>
        </p:nvSpPr>
        <p:spPr>
          <a:xfrm>
            <a:off x="7720013" y="3786188"/>
            <a:ext cx="952500" cy="752475"/>
          </a:xfrm>
          <a:custGeom>
            <a:avLst/>
            <a:gdLst>
              <a:gd name="connsiteX0" fmla="*/ 0 w 952500"/>
              <a:gd name="connsiteY0" fmla="*/ 540543 h 752475"/>
              <a:gd name="connsiteX1" fmla="*/ 469106 w 952500"/>
              <a:gd name="connsiteY1" fmla="*/ 359568 h 752475"/>
              <a:gd name="connsiteX2" fmla="*/ 469106 w 952500"/>
              <a:gd name="connsiteY2" fmla="*/ 171450 h 752475"/>
              <a:gd name="connsiteX3" fmla="*/ 945356 w 952500"/>
              <a:gd name="connsiteY3" fmla="*/ 0 h 752475"/>
              <a:gd name="connsiteX4" fmla="*/ 952500 w 952500"/>
              <a:gd name="connsiteY4" fmla="*/ 342900 h 752475"/>
              <a:gd name="connsiteX5" fmla="*/ 7143 w 952500"/>
              <a:gd name="connsiteY5" fmla="*/ 752475 h 752475"/>
              <a:gd name="connsiteX6" fmla="*/ 0 w 952500"/>
              <a:gd name="connsiteY6" fmla="*/ 540543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752475">
                <a:moveTo>
                  <a:pt x="0" y="540543"/>
                </a:moveTo>
                <a:lnTo>
                  <a:pt x="469106" y="359568"/>
                </a:lnTo>
                <a:lnTo>
                  <a:pt x="469106" y="171450"/>
                </a:lnTo>
                <a:lnTo>
                  <a:pt x="945356" y="0"/>
                </a:lnTo>
                <a:lnTo>
                  <a:pt x="952500" y="342900"/>
                </a:lnTo>
                <a:lnTo>
                  <a:pt x="7143" y="752475"/>
                </a:lnTo>
                <a:cubicBezTo>
                  <a:pt x="6349" y="681037"/>
                  <a:pt x="5556" y="609600"/>
                  <a:pt x="0" y="54054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Freeform 118"/>
          <p:cNvSpPr/>
          <p:nvPr/>
        </p:nvSpPr>
        <p:spPr>
          <a:xfrm>
            <a:off x="7303294" y="3698081"/>
            <a:ext cx="466725" cy="261938"/>
          </a:xfrm>
          <a:custGeom>
            <a:avLst/>
            <a:gdLst>
              <a:gd name="connsiteX0" fmla="*/ 0 w 466725"/>
              <a:gd name="connsiteY0" fmla="*/ 178594 h 261938"/>
              <a:gd name="connsiteX1" fmla="*/ 461962 w 466725"/>
              <a:gd name="connsiteY1" fmla="*/ 0 h 261938"/>
              <a:gd name="connsiteX2" fmla="*/ 466725 w 466725"/>
              <a:gd name="connsiteY2" fmla="*/ 83344 h 261938"/>
              <a:gd name="connsiteX3" fmla="*/ 2381 w 466725"/>
              <a:gd name="connsiteY3" fmla="*/ 261938 h 261938"/>
              <a:gd name="connsiteX4" fmla="*/ 0 w 466725"/>
              <a:gd name="connsiteY4" fmla="*/ 178594 h 26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261938">
                <a:moveTo>
                  <a:pt x="0" y="178594"/>
                </a:moveTo>
                <a:lnTo>
                  <a:pt x="461962" y="0"/>
                </a:lnTo>
                <a:lnTo>
                  <a:pt x="466725" y="83344"/>
                </a:lnTo>
                <a:lnTo>
                  <a:pt x="2381" y="261938"/>
                </a:lnTo>
                <a:cubicBezTo>
                  <a:pt x="1587" y="233363"/>
                  <a:pt x="794" y="204788"/>
                  <a:pt x="0" y="17859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Freeform 117"/>
          <p:cNvSpPr/>
          <p:nvPr/>
        </p:nvSpPr>
        <p:spPr>
          <a:xfrm>
            <a:off x="6931819" y="3102769"/>
            <a:ext cx="459581" cy="292894"/>
          </a:xfrm>
          <a:custGeom>
            <a:avLst/>
            <a:gdLst>
              <a:gd name="connsiteX0" fmla="*/ 0 w 459581"/>
              <a:gd name="connsiteY0" fmla="*/ 169069 h 292894"/>
              <a:gd name="connsiteX1" fmla="*/ 459581 w 459581"/>
              <a:gd name="connsiteY1" fmla="*/ 0 h 292894"/>
              <a:gd name="connsiteX2" fmla="*/ 457200 w 459581"/>
              <a:gd name="connsiteY2" fmla="*/ 114300 h 292894"/>
              <a:gd name="connsiteX3" fmla="*/ 4762 w 459581"/>
              <a:gd name="connsiteY3" fmla="*/ 292894 h 292894"/>
              <a:gd name="connsiteX4" fmla="*/ 0 w 459581"/>
              <a:gd name="connsiteY4" fmla="*/ 169069 h 29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81" h="292894">
                <a:moveTo>
                  <a:pt x="0" y="169069"/>
                </a:moveTo>
                <a:lnTo>
                  <a:pt x="459581" y="0"/>
                </a:lnTo>
                <a:cubicBezTo>
                  <a:pt x="458787" y="38100"/>
                  <a:pt x="457994" y="76200"/>
                  <a:pt x="457200" y="114300"/>
                </a:cubicBezTo>
                <a:lnTo>
                  <a:pt x="4762" y="292894"/>
                </a:lnTo>
                <a:lnTo>
                  <a:pt x="0" y="16906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Freeform 116"/>
          <p:cNvSpPr/>
          <p:nvPr/>
        </p:nvSpPr>
        <p:spPr>
          <a:xfrm>
            <a:off x="6838950" y="4050506"/>
            <a:ext cx="473869" cy="273844"/>
          </a:xfrm>
          <a:custGeom>
            <a:avLst/>
            <a:gdLst>
              <a:gd name="connsiteX0" fmla="*/ 0 w 473869"/>
              <a:gd name="connsiteY0" fmla="*/ 180975 h 273844"/>
              <a:gd name="connsiteX1" fmla="*/ 471488 w 473869"/>
              <a:gd name="connsiteY1" fmla="*/ 0 h 273844"/>
              <a:gd name="connsiteX2" fmla="*/ 473869 w 473869"/>
              <a:gd name="connsiteY2" fmla="*/ 97632 h 273844"/>
              <a:gd name="connsiteX3" fmla="*/ 2381 w 473869"/>
              <a:gd name="connsiteY3" fmla="*/ 273844 h 273844"/>
              <a:gd name="connsiteX4" fmla="*/ 0 w 473869"/>
              <a:gd name="connsiteY4" fmla="*/ 180975 h 2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9" h="273844">
                <a:moveTo>
                  <a:pt x="0" y="180975"/>
                </a:moveTo>
                <a:lnTo>
                  <a:pt x="471488" y="0"/>
                </a:lnTo>
                <a:cubicBezTo>
                  <a:pt x="472282" y="32544"/>
                  <a:pt x="473075" y="65088"/>
                  <a:pt x="473869" y="97632"/>
                </a:cubicBezTo>
                <a:lnTo>
                  <a:pt x="2381" y="273844"/>
                </a:lnTo>
                <a:cubicBezTo>
                  <a:pt x="1587" y="242888"/>
                  <a:pt x="794" y="211931"/>
                  <a:pt x="0" y="18097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Freeform 115"/>
          <p:cNvSpPr/>
          <p:nvPr/>
        </p:nvSpPr>
        <p:spPr>
          <a:xfrm>
            <a:off x="7770019" y="3219450"/>
            <a:ext cx="452437" cy="561975"/>
          </a:xfrm>
          <a:custGeom>
            <a:avLst/>
            <a:gdLst>
              <a:gd name="connsiteX0" fmla="*/ 2381 w 452437"/>
              <a:gd name="connsiteY0" fmla="*/ 178594 h 561975"/>
              <a:gd name="connsiteX1" fmla="*/ 452437 w 452437"/>
              <a:gd name="connsiteY1" fmla="*/ 0 h 561975"/>
              <a:gd name="connsiteX2" fmla="*/ 452437 w 452437"/>
              <a:gd name="connsiteY2" fmla="*/ 561975 h 561975"/>
              <a:gd name="connsiteX3" fmla="*/ 0 w 452437"/>
              <a:gd name="connsiteY3" fmla="*/ 561975 h 561975"/>
              <a:gd name="connsiteX4" fmla="*/ 2381 w 452437"/>
              <a:gd name="connsiteY4" fmla="*/ 178594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37" h="561975">
                <a:moveTo>
                  <a:pt x="2381" y="178594"/>
                </a:moveTo>
                <a:lnTo>
                  <a:pt x="452437" y="0"/>
                </a:lnTo>
                <a:lnTo>
                  <a:pt x="452437" y="561975"/>
                </a:lnTo>
                <a:lnTo>
                  <a:pt x="0" y="561975"/>
                </a:lnTo>
                <a:cubicBezTo>
                  <a:pt x="794" y="434181"/>
                  <a:pt x="1587" y="306388"/>
                  <a:pt x="2381" y="17859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Freeform 114"/>
          <p:cNvSpPr/>
          <p:nvPr/>
        </p:nvSpPr>
        <p:spPr>
          <a:xfrm>
            <a:off x="6460330" y="3457575"/>
            <a:ext cx="481013" cy="414338"/>
          </a:xfrm>
          <a:custGeom>
            <a:avLst/>
            <a:gdLst>
              <a:gd name="connsiteX0" fmla="*/ 4763 w 471488"/>
              <a:gd name="connsiteY0" fmla="*/ 180975 h 414338"/>
              <a:gd name="connsiteX1" fmla="*/ 471488 w 471488"/>
              <a:gd name="connsiteY1" fmla="*/ 0 h 414338"/>
              <a:gd name="connsiteX2" fmla="*/ 464344 w 471488"/>
              <a:gd name="connsiteY2" fmla="*/ 238125 h 414338"/>
              <a:gd name="connsiteX3" fmla="*/ 0 w 471488"/>
              <a:gd name="connsiteY3" fmla="*/ 414338 h 414338"/>
              <a:gd name="connsiteX4" fmla="*/ 4763 w 471488"/>
              <a:gd name="connsiteY4" fmla="*/ 180975 h 41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88" h="414338">
                <a:moveTo>
                  <a:pt x="4763" y="180975"/>
                </a:moveTo>
                <a:lnTo>
                  <a:pt x="471488" y="0"/>
                </a:lnTo>
                <a:lnTo>
                  <a:pt x="464344" y="238125"/>
                </a:lnTo>
                <a:lnTo>
                  <a:pt x="0" y="414338"/>
                </a:lnTo>
                <a:cubicBezTo>
                  <a:pt x="1588" y="336550"/>
                  <a:pt x="3175" y="258763"/>
                  <a:pt x="4763" y="18097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Freeform 113"/>
          <p:cNvSpPr/>
          <p:nvPr/>
        </p:nvSpPr>
        <p:spPr>
          <a:xfrm>
            <a:off x="5986463" y="3924300"/>
            <a:ext cx="469106" cy="304800"/>
          </a:xfrm>
          <a:custGeom>
            <a:avLst/>
            <a:gdLst>
              <a:gd name="connsiteX0" fmla="*/ 0 w 469106"/>
              <a:gd name="connsiteY0" fmla="*/ 176213 h 304800"/>
              <a:gd name="connsiteX1" fmla="*/ 469106 w 469106"/>
              <a:gd name="connsiteY1" fmla="*/ 0 h 304800"/>
              <a:gd name="connsiteX2" fmla="*/ 461962 w 469106"/>
              <a:gd name="connsiteY2" fmla="*/ 128588 h 304800"/>
              <a:gd name="connsiteX3" fmla="*/ 2381 w 469106"/>
              <a:gd name="connsiteY3" fmla="*/ 304800 h 304800"/>
              <a:gd name="connsiteX4" fmla="*/ 0 w 469106"/>
              <a:gd name="connsiteY4" fmla="*/ 176213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304800">
                <a:moveTo>
                  <a:pt x="0" y="176213"/>
                </a:moveTo>
                <a:lnTo>
                  <a:pt x="469106" y="0"/>
                </a:lnTo>
                <a:lnTo>
                  <a:pt x="461962" y="128588"/>
                </a:lnTo>
                <a:lnTo>
                  <a:pt x="2381" y="304800"/>
                </a:lnTo>
                <a:cubicBezTo>
                  <a:pt x="3175" y="262731"/>
                  <a:pt x="3968" y="220663"/>
                  <a:pt x="0" y="17621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Freeform 112"/>
          <p:cNvSpPr/>
          <p:nvPr/>
        </p:nvSpPr>
        <p:spPr>
          <a:xfrm>
            <a:off x="5591175" y="3171825"/>
            <a:ext cx="483394" cy="461963"/>
          </a:xfrm>
          <a:custGeom>
            <a:avLst/>
            <a:gdLst>
              <a:gd name="connsiteX0" fmla="*/ 7144 w 483394"/>
              <a:gd name="connsiteY0" fmla="*/ 171450 h 461963"/>
              <a:gd name="connsiteX1" fmla="*/ 483394 w 483394"/>
              <a:gd name="connsiteY1" fmla="*/ 0 h 461963"/>
              <a:gd name="connsiteX2" fmla="*/ 476250 w 483394"/>
              <a:gd name="connsiteY2" fmla="*/ 280988 h 461963"/>
              <a:gd name="connsiteX3" fmla="*/ 0 w 483394"/>
              <a:gd name="connsiteY3" fmla="*/ 461963 h 461963"/>
              <a:gd name="connsiteX4" fmla="*/ 7144 w 483394"/>
              <a:gd name="connsiteY4" fmla="*/ 171450 h 461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94" h="461963">
                <a:moveTo>
                  <a:pt x="7144" y="171450"/>
                </a:moveTo>
                <a:lnTo>
                  <a:pt x="483394" y="0"/>
                </a:lnTo>
                <a:lnTo>
                  <a:pt x="476250" y="280988"/>
                </a:lnTo>
                <a:lnTo>
                  <a:pt x="0" y="461963"/>
                </a:lnTo>
                <a:lnTo>
                  <a:pt x="7144" y="1714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2" name="Freeform 111"/>
          <p:cNvSpPr/>
          <p:nvPr/>
        </p:nvSpPr>
        <p:spPr>
          <a:xfrm>
            <a:off x="5103019" y="3529013"/>
            <a:ext cx="490537" cy="573881"/>
          </a:xfrm>
          <a:custGeom>
            <a:avLst/>
            <a:gdLst>
              <a:gd name="connsiteX0" fmla="*/ 0 w 490537"/>
              <a:gd name="connsiteY0" fmla="*/ 573881 h 573881"/>
              <a:gd name="connsiteX1" fmla="*/ 478631 w 490537"/>
              <a:gd name="connsiteY1" fmla="*/ 392906 h 573881"/>
              <a:gd name="connsiteX2" fmla="*/ 490537 w 490537"/>
              <a:gd name="connsiteY2" fmla="*/ 0 h 573881"/>
              <a:gd name="connsiteX3" fmla="*/ 9525 w 490537"/>
              <a:gd name="connsiteY3" fmla="*/ 180975 h 573881"/>
              <a:gd name="connsiteX4" fmla="*/ 0 w 490537"/>
              <a:gd name="connsiteY4" fmla="*/ 573881 h 57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37" h="573881">
                <a:moveTo>
                  <a:pt x="0" y="573881"/>
                </a:moveTo>
                <a:lnTo>
                  <a:pt x="478631" y="392906"/>
                </a:lnTo>
                <a:lnTo>
                  <a:pt x="490537" y="0"/>
                </a:lnTo>
                <a:lnTo>
                  <a:pt x="9525" y="180975"/>
                </a:lnTo>
                <a:cubicBezTo>
                  <a:pt x="7937" y="309562"/>
                  <a:pt x="6350" y="438150"/>
                  <a:pt x="0" y="57388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Freeform 9"/>
          <p:cNvSpPr/>
          <p:nvPr/>
        </p:nvSpPr>
        <p:spPr>
          <a:xfrm>
            <a:off x="4707256" y="3164079"/>
            <a:ext cx="1366580"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B8B082"/>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 name="Straight Connector 11"/>
          <p:cNvCxnSpPr>
            <a:stCxn id="10" idx="0"/>
          </p:cNvCxnSpPr>
          <p:nvPr/>
        </p:nvCxnSpPr>
        <p:spPr>
          <a:xfrm flipH="1">
            <a:off x="4705279" y="3343770"/>
            <a:ext cx="1977" cy="18824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28" idx="1"/>
          </p:cNvCxnSpPr>
          <p:nvPr/>
        </p:nvCxnSpPr>
        <p:spPr>
          <a:xfrm flipH="1">
            <a:off x="5580924" y="3342058"/>
            <a:ext cx="20248" cy="57843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4220745" y="3530307"/>
            <a:ext cx="1366581"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B0CA7C"/>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Freeform 17"/>
          <p:cNvSpPr/>
          <p:nvPr/>
        </p:nvSpPr>
        <p:spPr>
          <a:xfrm>
            <a:off x="5593258" y="3456718"/>
            <a:ext cx="1334937"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chemeClr val="bg2">
              <a:lumMod val="9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4" name="Straight Connector 23"/>
          <p:cNvCxnSpPr/>
          <p:nvPr/>
        </p:nvCxnSpPr>
        <p:spPr>
          <a:xfrm flipH="1">
            <a:off x="6067903" y="3164078"/>
            <a:ext cx="5933" cy="29606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6938084" y="3215420"/>
            <a:ext cx="1279562"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C4CB9D"/>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6" name="Straight Connector 25"/>
          <p:cNvCxnSpPr>
            <a:stCxn id="46" idx="3"/>
          </p:cNvCxnSpPr>
          <p:nvPr/>
        </p:nvCxnSpPr>
        <p:spPr>
          <a:xfrm flipH="1">
            <a:off x="6932153" y="3273605"/>
            <a:ext cx="827" cy="42270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6457508" y="3694596"/>
            <a:ext cx="1297361"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C6C66C"/>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Freeform 27"/>
          <p:cNvSpPr/>
          <p:nvPr/>
        </p:nvSpPr>
        <p:spPr>
          <a:xfrm>
            <a:off x="5106749" y="3920493"/>
            <a:ext cx="1342848"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83A343"/>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0" name="Straight Connector 29"/>
          <p:cNvCxnSpPr>
            <a:endCxn id="35" idx="1"/>
          </p:cNvCxnSpPr>
          <p:nvPr/>
        </p:nvCxnSpPr>
        <p:spPr>
          <a:xfrm flipH="1">
            <a:off x="6450517" y="3638121"/>
            <a:ext cx="16883" cy="41243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7" idx="3"/>
            <a:endCxn id="28" idx="0"/>
          </p:cNvCxnSpPr>
          <p:nvPr/>
        </p:nvCxnSpPr>
        <p:spPr>
          <a:xfrm flipH="1">
            <a:off x="5106749" y="3708287"/>
            <a:ext cx="5932" cy="39189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5986818" y="4050556"/>
            <a:ext cx="1313182"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77943C"/>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8" name="Straight Connector 37"/>
          <p:cNvCxnSpPr>
            <a:endCxn id="35" idx="0"/>
          </p:cNvCxnSpPr>
          <p:nvPr/>
        </p:nvCxnSpPr>
        <p:spPr>
          <a:xfrm flipH="1">
            <a:off x="5986818" y="4096762"/>
            <a:ext cx="1980" cy="13348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7307911" y="3780163"/>
            <a:ext cx="1348781"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A5CA9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Freeform 45"/>
          <p:cNvSpPr/>
          <p:nvPr/>
        </p:nvSpPr>
        <p:spPr>
          <a:xfrm>
            <a:off x="6079767" y="3095625"/>
            <a:ext cx="1307250"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C6C09A"/>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Freeform 46"/>
          <p:cNvSpPr/>
          <p:nvPr/>
        </p:nvSpPr>
        <p:spPr>
          <a:xfrm>
            <a:off x="6841177" y="4146391"/>
            <a:ext cx="1344824"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rgbClr val="7EB36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0" name="Straight Connector 49"/>
          <p:cNvCxnSpPr>
            <a:endCxn id="25" idx="1"/>
          </p:cNvCxnSpPr>
          <p:nvPr/>
        </p:nvCxnSpPr>
        <p:spPr>
          <a:xfrm flipH="1">
            <a:off x="7389912" y="3100758"/>
            <a:ext cx="3040" cy="11466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7" idx="3"/>
            <a:endCxn id="47" idx="1"/>
          </p:cNvCxnSpPr>
          <p:nvPr/>
        </p:nvCxnSpPr>
        <p:spPr>
          <a:xfrm>
            <a:off x="7304266" y="3872576"/>
            <a:ext cx="11784" cy="27381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768711" y="3400243"/>
            <a:ext cx="3958" cy="38163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219626" y="3215418"/>
            <a:ext cx="1975" cy="56474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47" idx="0"/>
          </p:cNvCxnSpPr>
          <p:nvPr/>
        </p:nvCxnSpPr>
        <p:spPr>
          <a:xfrm>
            <a:off x="6839201" y="4233670"/>
            <a:ext cx="1977" cy="9241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47" idx="2"/>
          </p:cNvCxnSpPr>
          <p:nvPr/>
        </p:nvCxnSpPr>
        <p:spPr>
          <a:xfrm flipH="1">
            <a:off x="8186002" y="3963277"/>
            <a:ext cx="1980" cy="1848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7" name="Freeform 86"/>
          <p:cNvSpPr/>
          <p:nvPr/>
        </p:nvSpPr>
        <p:spPr>
          <a:xfrm>
            <a:off x="4214813" y="3711710"/>
            <a:ext cx="4457700" cy="831714"/>
          </a:xfrm>
          <a:custGeom>
            <a:avLst/>
            <a:gdLst>
              <a:gd name="connsiteX0" fmla="*/ 0 w 5367338"/>
              <a:gd name="connsiteY0" fmla="*/ 0 h 1157288"/>
              <a:gd name="connsiteX1" fmla="*/ 9525 w 5367338"/>
              <a:gd name="connsiteY1" fmla="*/ 1157288 h 1157288"/>
              <a:gd name="connsiteX2" fmla="*/ 4229100 w 5367338"/>
              <a:gd name="connsiteY2" fmla="*/ 1152525 h 1157288"/>
              <a:gd name="connsiteX3" fmla="*/ 5367338 w 5367338"/>
              <a:gd name="connsiteY3" fmla="*/ 576263 h 1157288"/>
              <a:gd name="connsiteX4" fmla="*/ 5357813 w 5367338"/>
              <a:gd name="connsiteY4" fmla="*/ 95250 h 115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338" h="1157288">
                <a:moveTo>
                  <a:pt x="0" y="0"/>
                </a:moveTo>
                <a:lnTo>
                  <a:pt x="9525" y="1157288"/>
                </a:lnTo>
                <a:lnTo>
                  <a:pt x="4229100" y="1152525"/>
                </a:lnTo>
                <a:lnTo>
                  <a:pt x="5367338" y="576263"/>
                </a:lnTo>
                <a:lnTo>
                  <a:pt x="5357813" y="95250"/>
                </a:lnTo>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90" name="Straight Connector 89"/>
          <p:cNvCxnSpPr>
            <a:endCxn id="87" idx="2"/>
          </p:cNvCxnSpPr>
          <p:nvPr/>
        </p:nvCxnSpPr>
        <p:spPr>
          <a:xfrm>
            <a:off x="7721248" y="4322659"/>
            <a:ext cx="5932" cy="21734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Freeform 92"/>
          <p:cNvSpPr/>
          <p:nvPr/>
        </p:nvSpPr>
        <p:spPr>
          <a:xfrm>
            <a:off x="6046430" y="271463"/>
            <a:ext cx="1307250"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94" name="Straight Connector 93"/>
          <p:cNvCxnSpPr/>
          <p:nvPr/>
        </p:nvCxnSpPr>
        <p:spPr>
          <a:xfrm>
            <a:off x="6043613" y="452438"/>
            <a:ext cx="28505" cy="2708105"/>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Freeform 98"/>
          <p:cNvSpPr/>
          <p:nvPr/>
        </p:nvSpPr>
        <p:spPr>
          <a:xfrm>
            <a:off x="6055956" y="804863"/>
            <a:ext cx="1307250" cy="179691"/>
          </a:xfrm>
          <a:custGeom>
            <a:avLst/>
            <a:gdLst>
              <a:gd name="connsiteX0" fmla="*/ 0 w 1645444"/>
              <a:gd name="connsiteY0" fmla="*/ 250031 h 250031"/>
              <a:gd name="connsiteX1" fmla="*/ 581025 w 1645444"/>
              <a:gd name="connsiteY1" fmla="*/ 0 h 250031"/>
              <a:gd name="connsiteX2" fmla="*/ 1645444 w 1645444"/>
              <a:gd name="connsiteY2" fmla="*/ 2381 h 250031"/>
              <a:gd name="connsiteX3" fmla="*/ 1073944 w 1645444"/>
              <a:gd name="connsiteY3" fmla="*/ 247650 h 250031"/>
              <a:gd name="connsiteX4" fmla="*/ 0 w 1645444"/>
              <a:gd name="connsiteY4" fmla="*/ 250031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44" h="250031">
                <a:moveTo>
                  <a:pt x="0" y="250031"/>
                </a:moveTo>
                <a:lnTo>
                  <a:pt x="581025" y="0"/>
                </a:lnTo>
                <a:lnTo>
                  <a:pt x="1645444" y="2381"/>
                </a:lnTo>
                <a:lnTo>
                  <a:pt x="1073944" y="247650"/>
                </a:lnTo>
                <a:lnTo>
                  <a:pt x="0" y="250031"/>
                </a:lnTo>
                <a:close/>
              </a:path>
            </a:pathLst>
          </a:cu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00" name="Straight Connector 99"/>
          <p:cNvCxnSpPr/>
          <p:nvPr/>
        </p:nvCxnSpPr>
        <p:spPr>
          <a:xfrm>
            <a:off x="6896101" y="442913"/>
            <a:ext cx="38099" cy="264795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46" idx="2"/>
          </p:cNvCxnSpPr>
          <p:nvPr/>
        </p:nvCxnSpPr>
        <p:spPr>
          <a:xfrm>
            <a:off x="7358063" y="271463"/>
            <a:ext cx="28954" cy="2825873"/>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6934130" y="3090863"/>
            <a:ext cx="70" cy="188743"/>
          </a:xfrm>
          <a:prstGeom prst="line">
            <a:avLst/>
          </a:prstGeom>
          <a:ln w="63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endCxn id="99" idx="1"/>
          </p:cNvCxnSpPr>
          <p:nvPr/>
        </p:nvCxnSpPr>
        <p:spPr>
          <a:xfrm>
            <a:off x="6515100" y="461963"/>
            <a:ext cx="2461" cy="342900"/>
          </a:xfrm>
          <a:prstGeom prst="line">
            <a:avLst/>
          </a:prstGeom>
          <a:ln w="63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3457575" y="3486150"/>
            <a:ext cx="9525" cy="1333500"/>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3448050" y="4810125"/>
            <a:ext cx="1171575" cy="9526"/>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3448050" y="4486275"/>
            <a:ext cx="628650" cy="333375"/>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a:off x="4552951" y="4648200"/>
            <a:ext cx="285749" cy="338554"/>
          </a:xfrm>
          <a:prstGeom prst="rect">
            <a:avLst/>
          </a:prstGeom>
          <a:noFill/>
        </p:spPr>
        <p:txBody>
          <a:bodyPr wrap="square" rtlCol="0">
            <a:spAutoFit/>
          </a:bodyPr>
          <a:lstStyle/>
          <a:p>
            <a:r>
              <a:rPr lang="en-ZA" sz="1600" dirty="0">
                <a:solidFill>
                  <a:schemeClr val="tx1">
                    <a:lumMod val="75000"/>
                    <a:lumOff val="25000"/>
                  </a:schemeClr>
                </a:solidFill>
              </a:rPr>
              <a:t>X</a:t>
            </a:r>
          </a:p>
        </p:txBody>
      </p:sp>
      <p:sp>
        <p:nvSpPr>
          <p:cNvPr id="134" name="TextBox 133"/>
          <p:cNvSpPr txBox="1"/>
          <p:nvPr/>
        </p:nvSpPr>
        <p:spPr>
          <a:xfrm>
            <a:off x="3962401" y="4171950"/>
            <a:ext cx="285749" cy="338554"/>
          </a:xfrm>
          <a:prstGeom prst="rect">
            <a:avLst/>
          </a:prstGeom>
          <a:noFill/>
        </p:spPr>
        <p:txBody>
          <a:bodyPr wrap="square" rtlCol="0">
            <a:spAutoFit/>
          </a:bodyPr>
          <a:lstStyle/>
          <a:p>
            <a:r>
              <a:rPr lang="en-ZA" sz="1600" dirty="0" smtClean="0">
                <a:solidFill>
                  <a:schemeClr val="tx1">
                    <a:lumMod val="75000"/>
                    <a:lumOff val="25000"/>
                  </a:schemeClr>
                </a:solidFill>
              </a:rPr>
              <a:t>y</a:t>
            </a:r>
            <a:endParaRPr lang="en-ZA" sz="1600" dirty="0">
              <a:solidFill>
                <a:schemeClr val="tx1">
                  <a:lumMod val="75000"/>
                  <a:lumOff val="25000"/>
                </a:schemeClr>
              </a:solidFill>
            </a:endParaRPr>
          </a:p>
        </p:txBody>
      </p:sp>
      <p:sp>
        <p:nvSpPr>
          <p:cNvPr id="135" name="TextBox 134"/>
          <p:cNvSpPr txBox="1"/>
          <p:nvPr/>
        </p:nvSpPr>
        <p:spPr>
          <a:xfrm>
            <a:off x="3333751" y="3209925"/>
            <a:ext cx="285749" cy="338554"/>
          </a:xfrm>
          <a:prstGeom prst="rect">
            <a:avLst/>
          </a:prstGeom>
          <a:noFill/>
        </p:spPr>
        <p:txBody>
          <a:bodyPr wrap="square" rtlCol="0">
            <a:spAutoFit/>
          </a:bodyPr>
          <a:lstStyle/>
          <a:p>
            <a:r>
              <a:rPr lang="en-ZA" sz="1600" dirty="0" smtClean="0">
                <a:solidFill>
                  <a:schemeClr val="tx1">
                    <a:lumMod val="75000"/>
                    <a:lumOff val="25000"/>
                  </a:schemeClr>
                </a:solidFill>
              </a:rPr>
              <a:t>Z</a:t>
            </a:r>
            <a:endParaRPr lang="en-ZA" sz="1600" dirty="0">
              <a:solidFill>
                <a:schemeClr val="tx1">
                  <a:lumMod val="75000"/>
                  <a:lumOff val="25000"/>
                </a:schemeClr>
              </a:solidFill>
            </a:endParaRPr>
          </a:p>
        </p:txBody>
      </p:sp>
      <p:sp>
        <p:nvSpPr>
          <p:cNvPr id="136" name="TextBox 135"/>
          <p:cNvSpPr txBox="1"/>
          <p:nvPr/>
        </p:nvSpPr>
        <p:spPr>
          <a:xfrm>
            <a:off x="5400676" y="2867025"/>
            <a:ext cx="438149" cy="338554"/>
          </a:xfrm>
          <a:prstGeom prst="rect">
            <a:avLst/>
          </a:prstGeom>
          <a:noFill/>
        </p:spPr>
        <p:txBody>
          <a:bodyPr wrap="square" rtlCol="0">
            <a:spAutoFit/>
          </a:bodyPr>
          <a:lstStyle/>
          <a:p>
            <a:r>
              <a:rPr lang="el-GR" sz="1600" dirty="0" smtClean="0">
                <a:solidFill>
                  <a:schemeClr val="tx1">
                    <a:lumMod val="75000"/>
                    <a:lumOff val="25000"/>
                  </a:schemeClr>
                </a:solidFill>
                <a:latin typeface="Arial"/>
                <a:cs typeface="Arial"/>
              </a:rPr>
              <a:t>δ</a:t>
            </a:r>
            <a:r>
              <a:rPr lang="en-ZA" sz="1600" dirty="0">
                <a:solidFill>
                  <a:schemeClr val="tx1">
                    <a:lumMod val="75000"/>
                    <a:lumOff val="25000"/>
                  </a:schemeClr>
                </a:solidFill>
              </a:rPr>
              <a:t>x</a:t>
            </a:r>
          </a:p>
        </p:txBody>
      </p:sp>
      <p:sp>
        <p:nvSpPr>
          <p:cNvPr id="137" name="TextBox 136"/>
          <p:cNvSpPr txBox="1"/>
          <p:nvPr/>
        </p:nvSpPr>
        <p:spPr>
          <a:xfrm>
            <a:off x="4657726" y="2943225"/>
            <a:ext cx="438149" cy="338554"/>
          </a:xfrm>
          <a:prstGeom prst="rect">
            <a:avLst/>
          </a:prstGeom>
          <a:noFill/>
        </p:spPr>
        <p:txBody>
          <a:bodyPr wrap="square" rtlCol="0">
            <a:spAutoFit/>
          </a:bodyPr>
          <a:lstStyle/>
          <a:p>
            <a:r>
              <a:rPr lang="el-GR" sz="1600" dirty="0" smtClean="0">
                <a:solidFill>
                  <a:schemeClr val="tx1">
                    <a:lumMod val="75000"/>
                    <a:lumOff val="25000"/>
                  </a:schemeClr>
                </a:solidFill>
                <a:latin typeface="Arial"/>
                <a:cs typeface="Arial"/>
              </a:rPr>
              <a:t>δ</a:t>
            </a:r>
            <a:r>
              <a:rPr lang="en-ZA" sz="1600" dirty="0">
                <a:solidFill>
                  <a:schemeClr val="tx1">
                    <a:lumMod val="75000"/>
                    <a:lumOff val="25000"/>
                  </a:schemeClr>
                </a:solidFill>
              </a:rPr>
              <a:t>y</a:t>
            </a:r>
          </a:p>
        </p:txBody>
      </p:sp>
      <p:sp>
        <p:nvSpPr>
          <p:cNvPr id="138" name="TextBox 137"/>
          <p:cNvSpPr txBox="1"/>
          <p:nvPr/>
        </p:nvSpPr>
        <p:spPr>
          <a:xfrm>
            <a:off x="5686426" y="523875"/>
            <a:ext cx="438149" cy="338554"/>
          </a:xfrm>
          <a:prstGeom prst="rect">
            <a:avLst/>
          </a:prstGeom>
          <a:noFill/>
        </p:spPr>
        <p:txBody>
          <a:bodyPr wrap="square" rtlCol="0">
            <a:spAutoFit/>
          </a:bodyPr>
          <a:lstStyle/>
          <a:p>
            <a:r>
              <a:rPr lang="el-GR" sz="1600" dirty="0" smtClean="0">
                <a:solidFill>
                  <a:schemeClr val="tx1">
                    <a:lumMod val="75000"/>
                    <a:lumOff val="25000"/>
                  </a:schemeClr>
                </a:solidFill>
                <a:latin typeface="Arial"/>
                <a:cs typeface="Arial"/>
              </a:rPr>
              <a:t>δ</a:t>
            </a:r>
            <a:r>
              <a:rPr lang="en-ZA" sz="1600" dirty="0">
                <a:solidFill>
                  <a:schemeClr val="tx1">
                    <a:lumMod val="75000"/>
                    <a:lumOff val="25000"/>
                  </a:schemeClr>
                </a:solidFill>
              </a:rPr>
              <a:t>z</a:t>
            </a:r>
          </a:p>
        </p:txBody>
      </p:sp>
      <p:sp>
        <p:nvSpPr>
          <p:cNvPr id="1035" name="Right Arrow 1034"/>
          <p:cNvSpPr/>
          <p:nvPr/>
        </p:nvSpPr>
        <p:spPr>
          <a:xfrm>
            <a:off x="7503320" y="1476376"/>
            <a:ext cx="1364455" cy="488156"/>
          </a:xfrm>
          <a:prstGeom prst="rightArrow">
            <a:avLst>
              <a:gd name="adj1" fmla="val 50000"/>
              <a:gd name="adj2" fmla="val 78149"/>
            </a:avLst>
          </a:prstGeom>
          <a:solidFill>
            <a:schemeClr val="accent1">
              <a:lumMod val="20000"/>
              <a:lumOff val="80000"/>
            </a:schemeClr>
          </a:solidFill>
          <a:ln w="12700">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9" name="TextBox 148"/>
          <p:cNvSpPr txBox="1"/>
          <p:nvPr/>
        </p:nvSpPr>
        <p:spPr>
          <a:xfrm>
            <a:off x="7820026" y="1562100"/>
            <a:ext cx="515522" cy="338554"/>
          </a:xfrm>
          <a:prstGeom prst="rect">
            <a:avLst/>
          </a:prstGeom>
          <a:noFill/>
        </p:spPr>
        <p:txBody>
          <a:bodyPr wrap="square" rtlCol="0">
            <a:spAutoFit/>
          </a:bodyPr>
          <a:lstStyle/>
          <a:p>
            <a:r>
              <a:rPr lang="el-GR" sz="1600" dirty="0" smtClean="0">
                <a:solidFill>
                  <a:schemeClr val="tx1">
                    <a:lumMod val="75000"/>
                    <a:lumOff val="25000"/>
                  </a:schemeClr>
                </a:solidFill>
                <a:latin typeface="Arial"/>
                <a:cs typeface="Arial"/>
              </a:rPr>
              <a:t>δ</a:t>
            </a:r>
            <a:r>
              <a:rPr lang="en-ZA" sz="1600" dirty="0" smtClean="0">
                <a:solidFill>
                  <a:schemeClr val="tx1">
                    <a:lumMod val="75000"/>
                    <a:lumOff val="25000"/>
                  </a:schemeClr>
                </a:solidFill>
              </a:rPr>
              <a:t>t</a:t>
            </a:r>
            <a:endParaRPr lang="en-ZA" sz="1600" dirty="0">
              <a:solidFill>
                <a:schemeClr val="tx1">
                  <a:lumMod val="75000"/>
                  <a:lumOff val="25000"/>
                </a:schemeClr>
              </a:solidFill>
            </a:endParaRPr>
          </a:p>
        </p:txBody>
      </p:sp>
      <p:sp>
        <p:nvSpPr>
          <p:cNvPr id="1036" name="Down Arrow 1035"/>
          <p:cNvSpPr/>
          <p:nvPr/>
        </p:nvSpPr>
        <p:spPr>
          <a:xfrm>
            <a:off x="6519863" y="981076"/>
            <a:ext cx="431007" cy="692943"/>
          </a:xfrm>
          <a:prstGeom prst="downArrow">
            <a:avLst/>
          </a:prstGeom>
          <a:gradFill>
            <a:gsLst>
              <a:gs pos="0">
                <a:schemeClr val="tx2">
                  <a:lumMod val="75000"/>
                </a:schemeClr>
              </a:gs>
              <a:gs pos="82000">
                <a:schemeClr val="accent1">
                  <a:tint val="44500"/>
                  <a:satMod val="160000"/>
                </a:schemeClr>
              </a:gs>
              <a:gs pos="100000">
                <a:schemeClr val="accent1">
                  <a:tint val="23500"/>
                  <a:satMod val="160000"/>
                </a:schemeClr>
              </a:gs>
            </a:gsLst>
            <a:lin ang="16200000" scaled="0"/>
          </a:gra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7" name="Rectangle 1036"/>
          <p:cNvSpPr/>
          <p:nvPr/>
        </p:nvSpPr>
        <p:spPr>
          <a:xfrm>
            <a:off x="6629402" y="659606"/>
            <a:ext cx="216694" cy="214313"/>
          </a:xfrm>
          <a:prstGeom prst="rect">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TextBox 151"/>
          <p:cNvSpPr txBox="1"/>
          <p:nvPr/>
        </p:nvSpPr>
        <p:spPr>
          <a:xfrm rot="16200000">
            <a:off x="6329367" y="1051022"/>
            <a:ext cx="809625" cy="307777"/>
          </a:xfrm>
          <a:prstGeom prst="rect">
            <a:avLst/>
          </a:prstGeom>
          <a:noFill/>
        </p:spPr>
        <p:txBody>
          <a:bodyPr wrap="square" rtlCol="0">
            <a:spAutoFit/>
          </a:bodyPr>
          <a:lstStyle/>
          <a:p>
            <a:r>
              <a:rPr lang="en-ZA" sz="1400" b="1" dirty="0" smtClean="0">
                <a:solidFill>
                  <a:schemeClr val="bg1"/>
                </a:solidFill>
                <a:latin typeface="Arial"/>
                <a:cs typeface="Arial"/>
              </a:rPr>
              <a:t>RAIN</a:t>
            </a:r>
            <a:endParaRPr lang="en-ZA" sz="1400" b="1" dirty="0">
              <a:solidFill>
                <a:schemeClr val="bg1"/>
              </a:solidFill>
            </a:endParaRPr>
          </a:p>
        </p:txBody>
      </p:sp>
      <p:sp>
        <p:nvSpPr>
          <p:cNvPr id="153" name="Down Arrow 152"/>
          <p:cNvSpPr/>
          <p:nvPr/>
        </p:nvSpPr>
        <p:spPr>
          <a:xfrm rot="10800000">
            <a:off x="6529384" y="2219324"/>
            <a:ext cx="431007" cy="969167"/>
          </a:xfrm>
          <a:prstGeom prst="downArrow">
            <a:avLst/>
          </a:prstGeom>
          <a:gradFill>
            <a:gsLst>
              <a:gs pos="0">
                <a:schemeClr val="accent3">
                  <a:lumMod val="50000"/>
                </a:schemeClr>
              </a:gs>
              <a:gs pos="49000">
                <a:schemeClr val="accent3">
                  <a:lumMod val="60000"/>
                  <a:lumOff val="40000"/>
                </a:schemeClr>
              </a:gs>
              <a:gs pos="100000">
                <a:schemeClr val="bg2">
                  <a:lumMod val="90000"/>
                </a:schemeClr>
              </a:gs>
            </a:gsLst>
            <a:lin ang="16200000" scaled="0"/>
          </a:grad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Down Arrow 153"/>
          <p:cNvSpPr/>
          <p:nvPr/>
        </p:nvSpPr>
        <p:spPr>
          <a:xfrm>
            <a:off x="6519861" y="3352801"/>
            <a:ext cx="431007" cy="247650"/>
          </a:xfrm>
          <a:prstGeom prst="downArrow">
            <a:avLst/>
          </a:prstGeom>
          <a:gradFill>
            <a:gsLst>
              <a:gs pos="0">
                <a:schemeClr val="bg2">
                  <a:alpha val="0"/>
                  <a:lumMod val="97000"/>
                </a:schemeClr>
              </a:gs>
              <a:gs pos="49000">
                <a:schemeClr val="bg2">
                  <a:lumMod val="75000"/>
                  <a:alpha val="0"/>
                </a:schemeClr>
              </a:gs>
              <a:gs pos="100000">
                <a:schemeClr val="bg2">
                  <a:lumMod val="50000"/>
                  <a:alpha val="72000"/>
                </a:schemeClr>
              </a:gs>
            </a:gsLst>
            <a:lin ang="16200000" scaled="0"/>
          </a:gra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5" name="TextBox 154"/>
          <p:cNvSpPr txBox="1"/>
          <p:nvPr/>
        </p:nvSpPr>
        <p:spPr>
          <a:xfrm rot="16200000">
            <a:off x="6281748" y="2527397"/>
            <a:ext cx="942973" cy="307777"/>
          </a:xfrm>
          <a:prstGeom prst="rect">
            <a:avLst/>
          </a:prstGeom>
          <a:noFill/>
        </p:spPr>
        <p:txBody>
          <a:bodyPr wrap="square" rtlCol="0">
            <a:spAutoFit/>
          </a:bodyPr>
          <a:lstStyle/>
          <a:p>
            <a:r>
              <a:rPr lang="en-ZA" sz="1400" b="1" dirty="0" smtClean="0">
                <a:solidFill>
                  <a:schemeClr val="bg1"/>
                </a:solidFill>
                <a:latin typeface="Arial"/>
                <a:cs typeface="Arial"/>
              </a:rPr>
              <a:t>FLUXES</a:t>
            </a:r>
            <a:endParaRPr lang="en-ZA" sz="1400" b="1" dirty="0">
              <a:solidFill>
                <a:schemeClr val="bg1"/>
              </a:solidFill>
            </a:endParaRPr>
          </a:p>
        </p:txBody>
      </p:sp>
      <p:pic>
        <p:nvPicPr>
          <p:cNvPr id="2"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5172075"/>
            <a:ext cx="9144000" cy="168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0" y="0"/>
            <a:ext cx="4019550" cy="461665"/>
          </a:xfrm>
          <a:prstGeom prst="rect">
            <a:avLst/>
          </a:prstGeom>
          <a:noFill/>
        </p:spPr>
        <p:txBody>
          <a:bodyPr wrap="square" rtlCol="0">
            <a:spAutoFit/>
          </a:bodyPr>
          <a:lstStyle/>
          <a:p>
            <a:pPr algn="ctr"/>
            <a:r>
              <a:rPr lang="en-ZA" sz="2400" dirty="0" smtClean="0">
                <a:solidFill>
                  <a:schemeClr val="tx2"/>
                </a:solidFill>
              </a:rPr>
              <a:t>Modelling of the Atmosphere:</a:t>
            </a:r>
            <a:endParaRPr lang="en-ZA" dirty="0">
              <a:solidFill>
                <a:schemeClr val="tx2"/>
              </a:solidFill>
            </a:endParaRPr>
          </a:p>
        </p:txBody>
      </p:sp>
      <p:sp>
        <p:nvSpPr>
          <p:cNvPr id="4" name="Quad Arrow Callout 3"/>
          <p:cNvSpPr/>
          <p:nvPr/>
        </p:nvSpPr>
        <p:spPr>
          <a:xfrm>
            <a:off x="4305299" y="1390650"/>
            <a:ext cx="1619251" cy="1352550"/>
          </a:xfrm>
          <a:prstGeom prst="quadArrowCallout">
            <a:avLst>
              <a:gd name="adj1" fmla="val 3988"/>
              <a:gd name="adj2" fmla="val 6079"/>
              <a:gd name="adj3" fmla="val 18515"/>
              <a:gd name="adj4" fmla="val 48123"/>
            </a:avLst>
          </a:prstGeom>
          <a:solidFill>
            <a:schemeClr val="accent1">
              <a:lumMod val="20000"/>
              <a:lumOff val="80000"/>
            </a:schemeClr>
          </a:solidFill>
          <a:ln w="952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TextBox 66"/>
          <p:cNvSpPr txBox="1"/>
          <p:nvPr/>
        </p:nvSpPr>
        <p:spPr>
          <a:xfrm>
            <a:off x="4638675" y="1724025"/>
            <a:ext cx="962025" cy="661720"/>
          </a:xfrm>
          <a:prstGeom prst="rect">
            <a:avLst/>
          </a:prstGeom>
          <a:noFill/>
        </p:spPr>
        <p:txBody>
          <a:bodyPr wrap="square" rtlCol="0">
            <a:spAutoFit/>
          </a:bodyPr>
          <a:lstStyle/>
          <a:p>
            <a:pPr algn="ctr"/>
            <a:r>
              <a:rPr lang="en-ZA" sz="1600" dirty="0" smtClean="0">
                <a:solidFill>
                  <a:schemeClr val="tx1">
                    <a:lumMod val="75000"/>
                    <a:lumOff val="25000"/>
                  </a:schemeClr>
                </a:solidFill>
                <a:latin typeface="Times New Roman" pitchFamily="18" charset="0"/>
                <a:cs typeface="Times New Roman" pitchFamily="18" charset="0"/>
              </a:rPr>
              <a:t>F = ma</a:t>
            </a:r>
          </a:p>
          <a:p>
            <a:pPr algn="ctr"/>
            <a:r>
              <a:rPr lang="en-ZA" sz="1050" dirty="0" smtClean="0">
                <a:solidFill>
                  <a:schemeClr val="tx1">
                    <a:lumMod val="75000"/>
                    <a:lumOff val="25000"/>
                  </a:schemeClr>
                </a:solidFill>
                <a:latin typeface="Arial"/>
                <a:cs typeface="Arial"/>
              </a:rPr>
              <a:t>Newton’s Second </a:t>
            </a:r>
            <a:r>
              <a:rPr lang="en-ZA" sz="1050" dirty="0">
                <a:solidFill>
                  <a:schemeClr val="tx1">
                    <a:lumMod val="75000"/>
                    <a:lumOff val="25000"/>
                  </a:schemeClr>
                </a:solidFill>
                <a:latin typeface="Arial"/>
                <a:cs typeface="Arial"/>
              </a:rPr>
              <a:t>L</a:t>
            </a:r>
            <a:r>
              <a:rPr lang="en-ZA" sz="1050" dirty="0" smtClean="0">
                <a:solidFill>
                  <a:schemeClr val="tx1">
                    <a:lumMod val="75000"/>
                    <a:lumOff val="25000"/>
                  </a:schemeClr>
                </a:solidFill>
                <a:latin typeface="Arial"/>
                <a:cs typeface="Arial"/>
              </a:rPr>
              <a:t>aw</a:t>
            </a:r>
            <a:endParaRPr lang="en-ZA" sz="1050" dirty="0">
              <a:solidFill>
                <a:schemeClr val="tx1">
                  <a:lumMod val="75000"/>
                  <a:lumOff val="25000"/>
                </a:schemeClr>
              </a:solidFill>
            </a:endParaRPr>
          </a:p>
        </p:txBody>
      </p:sp>
      <mc:AlternateContent xmlns:mc="http://schemas.openxmlformats.org/markup-compatibility/2006">
        <mc:Choice xmlns="" xmlns:a14="http://schemas.microsoft.com/office/drawing/2010/main" Requires="a14">
          <p:sp>
            <p:nvSpPr>
              <p:cNvPr id="7" name="TextBox 6"/>
              <p:cNvSpPr txBox="1"/>
              <p:nvPr/>
            </p:nvSpPr>
            <p:spPr>
              <a:xfrm>
                <a:off x="466725" y="1034415"/>
                <a:ext cx="3569823" cy="5856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ar>
                        <m:barPr>
                          <m:pos m:val="top"/>
                          <m:ctrlPr>
                            <a:rPr lang="en-ZA" sz="1400" i="1" smtClean="0">
                              <a:solidFill>
                                <a:schemeClr val="accent1"/>
                              </a:solidFill>
                              <a:latin typeface="Cambria Math"/>
                            </a:rPr>
                          </m:ctrlPr>
                        </m:barPr>
                        <m:e>
                          <m:r>
                            <m:rPr>
                              <m:sty m:val="p"/>
                            </m:rPr>
                            <a:rPr lang="en-ZA" sz="1400" i="0">
                              <a:solidFill>
                                <a:schemeClr val="accent1"/>
                              </a:solidFill>
                              <a:latin typeface="Cambria Math"/>
                            </a:rPr>
                            <m:t>F</m:t>
                          </m:r>
                        </m:e>
                      </m:bar>
                      <m:r>
                        <a:rPr lang="en-ZA" sz="1400" i="0">
                          <a:solidFill>
                            <a:schemeClr val="accent1"/>
                          </a:solidFill>
                          <a:latin typeface="Cambria Math"/>
                        </a:rPr>
                        <m:t>=</m:t>
                      </m:r>
                      <m:r>
                        <m:rPr>
                          <m:sty m:val="p"/>
                        </m:rPr>
                        <a:rPr lang="en-ZA" sz="1400" i="0">
                          <a:solidFill>
                            <a:schemeClr val="accent1"/>
                          </a:solidFill>
                          <a:latin typeface="Cambria Math"/>
                        </a:rPr>
                        <m:t>m</m:t>
                      </m:r>
                      <m:bar>
                        <m:barPr>
                          <m:pos m:val="top"/>
                          <m:ctrlPr>
                            <a:rPr lang="en-ZA" sz="1400" i="1">
                              <a:solidFill>
                                <a:schemeClr val="accent1"/>
                              </a:solidFill>
                              <a:latin typeface="Cambria Math"/>
                            </a:rPr>
                          </m:ctrlPr>
                        </m:barPr>
                        <m:e>
                          <m:r>
                            <m:rPr>
                              <m:sty m:val="p"/>
                            </m:rPr>
                            <a:rPr lang="en-ZA" sz="1400" i="0">
                              <a:solidFill>
                                <a:schemeClr val="accent1"/>
                              </a:solidFill>
                              <a:latin typeface="Cambria Math"/>
                            </a:rPr>
                            <m:t>a</m:t>
                          </m:r>
                        </m:e>
                      </m:bar>
                      <m:r>
                        <a:rPr lang="en-ZA" sz="1400" i="0">
                          <a:solidFill>
                            <a:schemeClr val="accent1"/>
                          </a:solidFill>
                          <a:latin typeface="Cambria Math"/>
                        </a:rPr>
                        <m:t>=</m:t>
                      </m:r>
                      <m:r>
                        <m:rPr>
                          <m:sty m:val="p"/>
                        </m:rPr>
                        <a:rPr lang="en-ZA" sz="1400" i="0">
                          <a:solidFill>
                            <a:schemeClr val="accent1"/>
                          </a:solidFill>
                          <a:latin typeface="Cambria Math"/>
                        </a:rPr>
                        <m:t>m</m:t>
                      </m:r>
                      <m:f>
                        <m:fPr>
                          <m:ctrlPr>
                            <a:rPr lang="en-ZA" sz="1400" i="1">
                              <a:solidFill>
                                <a:schemeClr val="accent1"/>
                              </a:solidFill>
                              <a:latin typeface="Cambria Math"/>
                              <a:ea typeface="Cambria Math"/>
                            </a:rPr>
                          </m:ctrlPr>
                        </m:fPr>
                        <m:num>
                          <m:r>
                            <a:rPr lang="en-ZA" sz="1400" i="0">
                              <a:solidFill>
                                <a:schemeClr val="accent1"/>
                              </a:solidFill>
                              <a:latin typeface="Cambria Math"/>
                              <a:ea typeface="Cambria Math"/>
                            </a:rPr>
                            <m:t>𝜕</m:t>
                          </m:r>
                          <m:bar>
                            <m:barPr>
                              <m:pos m:val="top"/>
                              <m:ctrlPr>
                                <a:rPr lang="en-ZA" sz="1400" i="1">
                                  <a:solidFill>
                                    <a:schemeClr val="accent1"/>
                                  </a:solidFill>
                                  <a:latin typeface="Cambria Math"/>
                                  <a:ea typeface="Cambria Math"/>
                                </a:rPr>
                              </m:ctrlPr>
                            </m:barPr>
                            <m:e>
                              <m:r>
                                <m:rPr>
                                  <m:sty m:val="p"/>
                                </m:rPr>
                                <a:rPr lang="en-ZA" sz="1400" i="0">
                                  <a:solidFill>
                                    <a:schemeClr val="accent1"/>
                                  </a:solidFill>
                                  <a:latin typeface="Cambria Math"/>
                                  <a:ea typeface="Cambria Math"/>
                                </a:rPr>
                                <m:t>U</m:t>
                              </m:r>
                            </m:e>
                          </m:bar>
                        </m:num>
                        <m:den>
                          <m:r>
                            <a:rPr lang="en-ZA" sz="1400" i="0">
                              <a:solidFill>
                                <a:schemeClr val="accent1"/>
                              </a:solidFill>
                              <a:latin typeface="Cambria Math"/>
                              <a:ea typeface="Cambria Math"/>
                            </a:rPr>
                            <m:t>𝜕</m:t>
                          </m:r>
                          <m:r>
                            <m:rPr>
                              <m:sty m:val="p"/>
                            </m:rPr>
                            <a:rPr lang="en-ZA" sz="1400" i="0">
                              <a:solidFill>
                                <a:schemeClr val="accent1"/>
                              </a:solidFill>
                              <a:latin typeface="Cambria Math"/>
                              <a:ea typeface="Cambria Math"/>
                            </a:rPr>
                            <m:t>t</m:t>
                          </m:r>
                        </m:den>
                      </m:f>
                      <m:r>
                        <a:rPr lang="en-ZA" sz="1400" i="0">
                          <a:solidFill>
                            <a:schemeClr val="accent1"/>
                          </a:solidFill>
                          <a:latin typeface="Cambria Math"/>
                        </a:rPr>
                        <m:t>=−2</m:t>
                      </m:r>
                      <m:bar>
                        <m:barPr>
                          <m:pos m:val="top"/>
                          <m:ctrlPr>
                            <a:rPr lang="el-GR" sz="1400" i="1">
                              <a:solidFill>
                                <a:schemeClr val="accent1"/>
                              </a:solidFill>
                              <a:latin typeface="Cambria Math"/>
                              <a:ea typeface="Cambria Math"/>
                            </a:rPr>
                          </m:ctrlPr>
                        </m:barPr>
                        <m:e>
                          <m:r>
                            <m:rPr>
                              <m:sty m:val="p"/>
                            </m:rPr>
                            <a:rPr lang="el-GR" sz="1400" i="0">
                              <a:solidFill>
                                <a:schemeClr val="accent1"/>
                              </a:solidFill>
                              <a:latin typeface="Cambria Math"/>
                              <a:ea typeface="Cambria Math"/>
                            </a:rPr>
                            <m:t>Ω</m:t>
                          </m:r>
                        </m:e>
                      </m:bar>
                      <m:r>
                        <a:rPr lang="el-GR" sz="1400" i="0">
                          <a:solidFill>
                            <a:schemeClr val="accent1"/>
                          </a:solidFill>
                          <a:latin typeface="Cambria Math"/>
                          <a:ea typeface="Cambria Math"/>
                        </a:rPr>
                        <m:t>×</m:t>
                      </m:r>
                      <m:bar>
                        <m:barPr>
                          <m:pos m:val="top"/>
                          <m:ctrlPr>
                            <a:rPr lang="el-GR" sz="1400" i="1">
                              <a:solidFill>
                                <a:schemeClr val="accent1"/>
                              </a:solidFill>
                              <a:latin typeface="Cambria Math"/>
                              <a:ea typeface="Cambria Math"/>
                            </a:rPr>
                          </m:ctrlPr>
                        </m:barPr>
                        <m:e>
                          <m:r>
                            <m:rPr>
                              <m:sty m:val="p"/>
                            </m:rPr>
                            <a:rPr lang="en-ZA" sz="1400" i="0">
                              <a:solidFill>
                                <a:schemeClr val="accent1"/>
                              </a:solidFill>
                              <a:latin typeface="Cambria Math"/>
                              <a:ea typeface="Cambria Math"/>
                            </a:rPr>
                            <m:t>U</m:t>
                          </m:r>
                        </m:e>
                      </m:bar>
                      <m:r>
                        <a:rPr lang="en-ZA" sz="1400" i="0">
                          <a:solidFill>
                            <a:schemeClr val="accent1"/>
                          </a:solidFill>
                          <a:latin typeface="Cambria Math"/>
                          <a:ea typeface="Cambria Math"/>
                        </a:rPr>
                        <m:t>−</m:t>
                      </m:r>
                      <m:f>
                        <m:fPr>
                          <m:ctrlPr>
                            <a:rPr lang="en-ZA" sz="1400" i="1">
                              <a:solidFill>
                                <a:schemeClr val="accent1"/>
                              </a:solidFill>
                              <a:latin typeface="Cambria Math"/>
                              <a:ea typeface="Cambria Math"/>
                            </a:rPr>
                          </m:ctrlPr>
                        </m:fPr>
                        <m:num>
                          <m:r>
                            <a:rPr lang="en-ZA" sz="1400" i="0">
                              <a:solidFill>
                                <a:schemeClr val="accent1"/>
                              </a:solidFill>
                              <a:latin typeface="Cambria Math"/>
                              <a:ea typeface="Cambria Math"/>
                            </a:rPr>
                            <m:t>1</m:t>
                          </m:r>
                        </m:num>
                        <m:den>
                          <m:r>
                            <m:rPr>
                              <m:sty m:val="p"/>
                            </m:rPr>
                            <a:rPr lang="en-ZA" sz="1400" i="0">
                              <a:solidFill>
                                <a:schemeClr val="accent1"/>
                              </a:solidFill>
                              <a:latin typeface="Cambria Math"/>
                              <a:ea typeface="Cambria Math"/>
                            </a:rPr>
                            <m:t>ρ</m:t>
                          </m:r>
                        </m:den>
                      </m:f>
                      <m:bar>
                        <m:barPr>
                          <m:pos m:val="top"/>
                          <m:ctrlPr>
                            <a:rPr lang="en-ZA" sz="1400" i="1">
                              <a:solidFill>
                                <a:schemeClr val="accent1"/>
                              </a:solidFill>
                              <a:latin typeface="Cambria Math"/>
                              <a:ea typeface="Cambria Math"/>
                            </a:rPr>
                          </m:ctrlPr>
                        </m:barPr>
                        <m:e>
                          <m:r>
                            <a:rPr lang="en-ZA" sz="1400" i="0">
                              <a:solidFill>
                                <a:schemeClr val="accent1"/>
                              </a:solidFill>
                              <a:latin typeface="Cambria Math"/>
                              <a:ea typeface="Cambria Math"/>
                            </a:rPr>
                            <m:t>𝛻</m:t>
                          </m:r>
                        </m:e>
                      </m:bar>
                      <m:r>
                        <m:rPr>
                          <m:sty m:val="p"/>
                        </m:rPr>
                        <a:rPr lang="en-ZA" sz="1400" i="0">
                          <a:solidFill>
                            <a:schemeClr val="accent1"/>
                          </a:solidFill>
                          <a:latin typeface="Cambria Math"/>
                          <a:ea typeface="Cambria Math"/>
                        </a:rPr>
                        <m:t>p</m:t>
                      </m:r>
                      <m:r>
                        <a:rPr lang="en-ZA" sz="1400" i="0">
                          <a:solidFill>
                            <a:schemeClr val="accent1"/>
                          </a:solidFill>
                          <a:latin typeface="Cambria Math"/>
                          <a:ea typeface="Cambria Math"/>
                        </a:rPr>
                        <m:t>+</m:t>
                      </m:r>
                      <m:bar>
                        <m:barPr>
                          <m:pos m:val="top"/>
                          <m:ctrlPr>
                            <a:rPr lang="en-ZA" sz="1400" i="1">
                              <a:solidFill>
                                <a:schemeClr val="accent1"/>
                              </a:solidFill>
                              <a:latin typeface="Cambria Math"/>
                              <a:ea typeface="Cambria Math"/>
                            </a:rPr>
                          </m:ctrlPr>
                        </m:barPr>
                        <m:e>
                          <m:r>
                            <m:rPr>
                              <m:sty m:val="p"/>
                            </m:rPr>
                            <a:rPr lang="en-ZA" sz="1400" i="0">
                              <a:solidFill>
                                <a:schemeClr val="accent1"/>
                              </a:solidFill>
                              <a:latin typeface="Cambria Math"/>
                              <a:ea typeface="Cambria Math"/>
                            </a:rPr>
                            <m:t>g</m:t>
                          </m:r>
                        </m:e>
                      </m:bar>
                      <m:r>
                        <a:rPr lang="en-ZA" sz="1400" i="0">
                          <a:solidFill>
                            <a:schemeClr val="accent1"/>
                          </a:solidFill>
                          <a:latin typeface="Cambria Math"/>
                          <a:ea typeface="Cambria Math"/>
                        </a:rPr>
                        <m:t>+</m:t>
                      </m:r>
                      <m:bar>
                        <m:barPr>
                          <m:pos m:val="top"/>
                          <m:ctrlPr>
                            <a:rPr lang="en-ZA" sz="1400" i="1">
                              <a:solidFill>
                                <a:schemeClr val="accent1"/>
                              </a:solidFill>
                              <a:latin typeface="Cambria Math"/>
                              <a:ea typeface="Cambria Math"/>
                            </a:rPr>
                          </m:ctrlPr>
                        </m:barPr>
                        <m:e>
                          <m:sSub>
                            <m:sSubPr>
                              <m:ctrlPr>
                                <a:rPr lang="en-ZA" sz="1400" i="1">
                                  <a:solidFill>
                                    <a:schemeClr val="accent1"/>
                                  </a:solidFill>
                                  <a:latin typeface="Cambria Math"/>
                                  <a:ea typeface="Cambria Math"/>
                                </a:rPr>
                              </m:ctrlPr>
                            </m:sSubPr>
                            <m:e>
                              <m:r>
                                <m:rPr>
                                  <m:sty m:val="p"/>
                                </m:rPr>
                                <a:rPr lang="en-ZA" sz="1400" i="0">
                                  <a:solidFill>
                                    <a:schemeClr val="accent1"/>
                                  </a:solidFill>
                                  <a:latin typeface="Cambria Math"/>
                                  <a:ea typeface="Cambria Math"/>
                                </a:rPr>
                                <m:t>F</m:t>
                              </m:r>
                            </m:e>
                            <m:sub>
                              <m:r>
                                <m:rPr>
                                  <m:sty m:val="p"/>
                                </m:rPr>
                                <a:rPr lang="en-ZA" sz="1400" i="0">
                                  <a:solidFill>
                                    <a:schemeClr val="accent1"/>
                                  </a:solidFill>
                                  <a:latin typeface="Cambria Math"/>
                                  <a:ea typeface="Cambria Math"/>
                                </a:rPr>
                                <m:t>r</m:t>
                              </m:r>
                            </m:sub>
                          </m:sSub>
                        </m:e>
                      </m:bar>
                    </m:oMath>
                  </m:oMathPara>
                </a14:m>
                <a:endParaRPr lang="en-ZA" sz="1400" dirty="0"/>
              </a:p>
            </p:txBody>
          </p:sp>
        </mc:Choice>
        <mc:Fallback>
          <p:sp>
            <p:nvSpPr>
              <p:cNvPr id="7" name="TextBox 6"/>
              <p:cNvSpPr txBox="1">
                <a:spLocks noRot="1" noChangeAspect="1" noMove="1" noResize="1" noEditPoints="1" noAdjustHandles="1" noChangeArrowheads="1" noChangeShapeType="1" noTextEdit="1"/>
              </p:cNvSpPr>
              <p:nvPr/>
            </p:nvSpPr>
            <p:spPr>
              <a:xfrm>
                <a:off x="466725" y="1034415"/>
                <a:ext cx="3569823" cy="585673"/>
              </a:xfrm>
              <a:prstGeom prst="rect">
                <a:avLst/>
              </a:prstGeom>
              <a:blipFill rotWithShape="1">
                <a:blip r:embed="rId4"/>
                <a:stretch>
                  <a:fillRect/>
                </a:stretch>
              </a:blipFill>
            </p:spPr>
            <p:txBody>
              <a:bodyPr/>
              <a:lstStyle/>
              <a:p>
                <a:r>
                  <a:rPr lang="en-ZA">
                    <a:noFill/>
                  </a:rPr>
                  <a:t> </a:t>
                </a:r>
              </a:p>
            </p:txBody>
          </p:sp>
        </mc:Fallback>
      </mc:AlternateContent>
      <p:sp>
        <p:nvSpPr>
          <p:cNvPr id="71" name="TextBox 70"/>
          <p:cNvSpPr txBox="1"/>
          <p:nvPr/>
        </p:nvSpPr>
        <p:spPr>
          <a:xfrm>
            <a:off x="161925" y="542925"/>
            <a:ext cx="4238625" cy="3539430"/>
          </a:xfrm>
          <a:prstGeom prst="rect">
            <a:avLst/>
          </a:prstGeom>
          <a:noFill/>
        </p:spPr>
        <p:txBody>
          <a:bodyPr wrap="square" rtlCol="0">
            <a:spAutoFit/>
          </a:bodyPr>
          <a:lstStyle/>
          <a:p>
            <a:pPr marL="342900" indent="-342900">
              <a:buFont typeface="Arial" pitchFamily="34" charset="0"/>
              <a:buChar char="•"/>
            </a:pPr>
            <a:r>
              <a:rPr lang="en-ZA" sz="2400" dirty="0" smtClean="0">
                <a:solidFill>
                  <a:schemeClr val="accent1"/>
                </a:solidFill>
              </a:rPr>
              <a:t>Conservation of momentum;</a:t>
            </a:r>
          </a:p>
          <a:p>
            <a:endParaRPr lang="en-ZA" sz="2400" dirty="0" smtClean="0">
              <a:solidFill>
                <a:schemeClr val="accent1"/>
              </a:solidFill>
            </a:endParaRPr>
          </a:p>
          <a:p>
            <a:endParaRPr lang="en-ZA" sz="2400" dirty="0">
              <a:solidFill>
                <a:schemeClr val="accent1"/>
              </a:solidFill>
            </a:endParaRPr>
          </a:p>
          <a:p>
            <a:pPr marL="342900" indent="-342900">
              <a:buFont typeface="Arial" pitchFamily="34" charset="0"/>
              <a:buChar char="•"/>
            </a:pPr>
            <a:r>
              <a:rPr lang="en-ZA" sz="2400" dirty="0" smtClean="0">
                <a:solidFill>
                  <a:schemeClr val="accent1"/>
                </a:solidFill>
              </a:rPr>
              <a:t>Conservation of mass;</a:t>
            </a:r>
          </a:p>
          <a:p>
            <a:pPr marL="342900" indent="-342900">
              <a:buFont typeface="Arial" pitchFamily="34" charset="0"/>
              <a:buChar char="•"/>
            </a:pPr>
            <a:r>
              <a:rPr lang="en-ZA" sz="2400" dirty="0" smtClean="0">
                <a:solidFill>
                  <a:schemeClr val="accent1"/>
                </a:solidFill>
              </a:rPr>
              <a:t>Conservation of energy.</a:t>
            </a:r>
          </a:p>
          <a:p>
            <a:pPr marL="342900" indent="-342900">
              <a:buFont typeface="Arial" pitchFamily="34" charset="0"/>
              <a:buChar char="•"/>
            </a:pPr>
            <a:endParaRPr lang="en-ZA" sz="2400" dirty="0">
              <a:solidFill>
                <a:schemeClr val="accent1"/>
              </a:solidFill>
            </a:endParaRPr>
          </a:p>
          <a:p>
            <a:r>
              <a:rPr lang="en-ZA" sz="2000" dirty="0" smtClean="0">
                <a:solidFill>
                  <a:schemeClr val="tx2"/>
                </a:solidFill>
              </a:rPr>
              <a:t>Models are computer</a:t>
            </a:r>
          </a:p>
          <a:p>
            <a:r>
              <a:rPr lang="en-ZA" sz="2000" dirty="0" smtClean="0">
                <a:solidFill>
                  <a:schemeClr val="tx2"/>
                </a:solidFill>
              </a:rPr>
              <a:t>programmes developed</a:t>
            </a:r>
          </a:p>
          <a:p>
            <a:r>
              <a:rPr lang="en-ZA" sz="2000" dirty="0" smtClean="0">
                <a:solidFill>
                  <a:schemeClr val="tx2"/>
                </a:solidFill>
              </a:rPr>
              <a:t>to “solve” the </a:t>
            </a:r>
          </a:p>
          <a:p>
            <a:r>
              <a:rPr lang="en-ZA" sz="2000" dirty="0">
                <a:solidFill>
                  <a:schemeClr val="tx2"/>
                </a:solidFill>
              </a:rPr>
              <a:t>a</a:t>
            </a:r>
            <a:r>
              <a:rPr lang="en-ZA" sz="2000" dirty="0" smtClean="0">
                <a:solidFill>
                  <a:schemeClr val="tx2"/>
                </a:solidFill>
              </a:rPr>
              <a:t>tmospheric equations.</a:t>
            </a:r>
            <a:endParaRPr lang="en-ZA" sz="2000" dirty="0">
              <a:solidFill>
                <a:schemeClr val="tx2"/>
              </a:solidFill>
            </a:endParaRPr>
          </a:p>
        </p:txBody>
      </p:sp>
      <p:pic>
        <p:nvPicPr>
          <p:cNvPr id="8" name="Picture 4"/>
          <p:cNvPicPr>
            <a:picLocks noChangeAspect="1" noChangeArrowheads="1"/>
          </p:cNvPicPr>
          <p:nvPr/>
        </p:nvPicPr>
        <p:blipFill>
          <a:blip r:embed="rId5" cstate="email">
            <a:extLst>
              <a:ext uri="{BEBA8EAE-BF5A-486C-A8C5-ECC9F3942E4B}">
                <a14:imgProps xmlns="" xmlns:a14="http://schemas.microsoft.com/office/drawing/2010/main">
                  <a14:imgLayer r:embed="rId6">
                    <a14:imgEffect>
                      <a14:brightnessContrast bright="20000" contrast="13000"/>
                    </a14:imgEffect>
                  </a14:imgLayer>
                </a14:imgProps>
              </a:ext>
              <a:ext uri="{28A0092B-C50C-407E-A947-70E740481C1C}">
                <a14:useLocalDpi xmlns="" xmlns:a14="http://schemas.microsoft.com/office/drawing/2010/main" val="0"/>
              </a:ext>
            </a:extLst>
          </a:blip>
          <a:srcRect/>
          <a:stretch>
            <a:fillRect/>
          </a:stretch>
        </p:blipFill>
        <p:spPr bwMode="auto">
          <a:xfrm>
            <a:off x="366714" y="4113153"/>
            <a:ext cx="2195512" cy="1443097"/>
          </a:xfrm>
          <a:prstGeom prst="rect">
            <a:avLst/>
          </a:prstGeom>
          <a:noFill/>
          <a:ln w="9525">
            <a:solidFill>
              <a:schemeClr val="bg1">
                <a:lumMod val="9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6315074" y="1822547"/>
            <a:ext cx="866775" cy="261610"/>
          </a:xfrm>
          <a:prstGeom prst="rect">
            <a:avLst/>
          </a:prstGeom>
          <a:noFill/>
        </p:spPr>
        <p:txBody>
          <a:bodyPr wrap="square" rtlCol="0">
            <a:spAutoFit/>
          </a:bodyPr>
          <a:lstStyle/>
          <a:p>
            <a:pPr algn="ctr"/>
            <a:r>
              <a:rPr lang="en-ZA" sz="1100" b="1" dirty="0" smtClean="0">
                <a:solidFill>
                  <a:schemeClr val="bg1"/>
                </a:solidFill>
                <a:latin typeface="Arial"/>
                <a:cs typeface="Arial"/>
              </a:rPr>
              <a:t>physics</a:t>
            </a:r>
            <a:endParaRPr lang="en-ZA" sz="1100" b="1" dirty="0">
              <a:solidFill>
                <a:schemeClr val="bg1"/>
              </a:solidFill>
            </a:endParaRPr>
          </a:p>
        </p:txBody>
      </p:sp>
    </p:spTree>
    <p:extLst>
      <p:ext uri="{BB962C8B-B14F-4D97-AF65-F5344CB8AC3E}">
        <p14:creationId xmlns="" xmlns:p14="http://schemas.microsoft.com/office/powerpoint/2010/main" val="11588908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1169551"/>
          </a:xfrm>
          <a:prstGeom prst="rect">
            <a:avLst/>
          </a:prstGeom>
          <a:solidFill>
            <a:schemeClr val="tx2"/>
          </a:solidFill>
        </p:spPr>
        <p:txBody>
          <a:bodyPr wrap="square" rtlCol="0">
            <a:spAutoFit/>
          </a:bodyPr>
          <a:lstStyle/>
          <a:p>
            <a:pPr algn="ctr"/>
            <a:r>
              <a:rPr lang="en-ZA" sz="2800" b="1" dirty="0" smtClean="0">
                <a:solidFill>
                  <a:schemeClr val="bg1"/>
                </a:solidFill>
              </a:rPr>
              <a:t>EXPERIMENTAL DESIGN</a:t>
            </a:r>
            <a:r>
              <a:rPr lang="en-ZA" sz="2800" dirty="0" smtClean="0">
                <a:solidFill>
                  <a:schemeClr val="bg1"/>
                </a:solidFill>
              </a:rPr>
              <a:t> </a:t>
            </a:r>
            <a:br>
              <a:rPr lang="en-ZA" sz="2800" dirty="0" smtClean="0">
                <a:solidFill>
                  <a:schemeClr val="bg1"/>
                </a:solidFill>
              </a:rPr>
            </a:br>
            <a:r>
              <a:rPr lang="en-ZA" sz="1400" dirty="0" smtClean="0">
                <a:solidFill>
                  <a:schemeClr val="bg1"/>
                </a:solidFill>
              </a:rPr>
              <a:t>Results </a:t>
            </a:r>
            <a:r>
              <a:rPr lang="en-ZA" sz="1400" dirty="0">
                <a:solidFill>
                  <a:schemeClr val="bg1"/>
                </a:solidFill>
              </a:rPr>
              <a:t>from an ensemble of four European based ocean-atmosphere Coupled Global Circulation Models (CGCMs</a:t>
            </a:r>
            <a:r>
              <a:rPr lang="en-ZA" sz="1400" dirty="0" smtClean="0">
                <a:solidFill>
                  <a:schemeClr val="bg1"/>
                </a:solidFill>
              </a:rPr>
              <a:t>), </a:t>
            </a:r>
            <a:br>
              <a:rPr lang="en-ZA" sz="1400" dirty="0" smtClean="0">
                <a:solidFill>
                  <a:schemeClr val="bg1"/>
                </a:solidFill>
              </a:rPr>
            </a:br>
            <a:r>
              <a:rPr lang="en-ZA" sz="1400" dirty="0" smtClean="0">
                <a:solidFill>
                  <a:schemeClr val="bg1"/>
                </a:solidFill>
              </a:rPr>
              <a:t>which were </a:t>
            </a:r>
            <a:r>
              <a:rPr lang="en-ZA" sz="1400" dirty="0">
                <a:solidFill>
                  <a:schemeClr val="bg1"/>
                </a:solidFill>
              </a:rPr>
              <a:t>accommodated with the IPCC AR5, were considered for generating historical and future climate projections. </a:t>
            </a:r>
            <a:r>
              <a:rPr lang="en-ZA" sz="2800" b="1" dirty="0" smtClean="0">
                <a:solidFill>
                  <a:schemeClr val="bg1"/>
                </a:solidFill>
              </a:rPr>
              <a:t> </a:t>
            </a:r>
          </a:p>
        </p:txBody>
      </p:sp>
      <p:sp>
        <p:nvSpPr>
          <p:cNvPr id="9" name="Rectangle 8"/>
          <p:cNvSpPr/>
          <p:nvPr/>
        </p:nvSpPr>
        <p:spPr>
          <a:xfrm>
            <a:off x="0" y="1311424"/>
            <a:ext cx="3686175" cy="830997"/>
          </a:xfrm>
          <a:prstGeom prst="rect">
            <a:avLst/>
          </a:prstGeom>
        </p:spPr>
        <p:txBody>
          <a:bodyPr wrap="square">
            <a:spAutoFit/>
          </a:bodyPr>
          <a:lstStyle/>
          <a:p>
            <a:pPr lvl="0" algn="ctr"/>
            <a:r>
              <a:rPr lang="en-ZA" sz="1600" b="1" dirty="0" smtClean="0">
                <a:solidFill>
                  <a:schemeClr val="tx2"/>
                </a:solidFill>
              </a:rPr>
              <a:t>HadGEM2-ES ocean-atmosphere CGCM</a:t>
            </a:r>
            <a:br>
              <a:rPr lang="en-ZA" sz="1600" b="1" dirty="0" smtClean="0">
                <a:solidFill>
                  <a:schemeClr val="tx2"/>
                </a:solidFill>
              </a:rPr>
            </a:br>
            <a:r>
              <a:rPr lang="en-ZA" sz="1600" dirty="0" smtClean="0">
                <a:solidFill>
                  <a:schemeClr val="tx2"/>
                </a:solidFill>
              </a:rPr>
              <a:t>United Kingdom</a:t>
            </a:r>
            <a:r>
              <a:rPr lang="en-ZA" sz="1600" dirty="0">
                <a:solidFill>
                  <a:schemeClr val="tx2"/>
                </a:solidFill>
              </a:rPr>
              <a:t> </a:t>
            </a:r>
            <a:r>
              <a:rPr lang="en-ZA" sz="1600" dirty="0" smtClean="0">
                <a:solidFill>
                  <a:schemeClr val="tx2"/>
                </a:solidFill>
              </a:rPr>
              <a:t>(UK) Hadley Centre (Caesar et al., 2013); </a:t>
            </a:r>
          </a:p>
        </p:txBody>
      </p:sp>
      <p:sp>
        <p:nvSpPr>
          <p:cNvPr id="5" name="Rectangle 4"/>
          <p:cNvSpPr/>
          <p:nvPr/>
        </p:nvSpPr>
        <p:spPr>
          <a:xfrm>
            <a:off x="4086226" y="5235724"/>
            <a:ext cx="4133849" cy="830997"/>
          </a:xfrm>
          <a:prstGeom prst="rect">
            <a:avLst/>
          </a:prstGeom>
        </p:spPr>
        <p:txBody>
          <a:bodyPr wrap="square">
            <a:spAutoFit/>
          </a:bodyPr>
          <a:lstStyle/>
          <a:p>
            <a:pPr lvl="0" algn="ctr"/>
            <a:r>
              <a:rPr lang="en-ZA" sz="1600" b="1" dirty="0" smtClean="0">
                <a:solidFill>
                  <a:schemeClr val="tx2"/>
                </a:solidFill>
              </a:rPr>
              <a:t>MPI-ESM-LR ocean-atmosphere CGCM</a:t>
            </a:r>
            <a:br>
              <a:rPr lang="en-ZA" sz="1600" b="1" dirty="0" smtClean="0">
                <a:solidFill>
                  <a:schemeClr val="tx2"/>
                </a:solidFill>
              </a:rPr>
            </a:br>
            <a:r>
              <a:rPr lang="en-ZA" sz="1600" dirty="0" smtClean="0">
                <a:solidFill>
                  <a:schemeClr val="tx2"/>
                </a:solidFill>
              </a:rPr>
              <a:t>Max-Planck-</a:t>
            </a:r>
            <a:r>
              <a:rPr lang="en-ZA" sz="1600" dirty="0" err="1" smtClean="0">
                <a:solidFill>
                  <a:schemeClr val="tx2"/>
                </a:solidFill>
              </a:rPr>
              <a:t>Institut</a:t>
            </a:r>
            <a:r>
              <a:rPr lang="en-ZA" sz="1600" dirty="0" smtClean="0">
                <a:solidFill>
                  <a:schemeClr val="tx2"/>
                </a:solidFill>
              </a:rPr>
              <a:t> </a:t>
            </a:r>
            <a:r>
              <a:rPr lang="en-ZA" sz="1600" dirty="0" err="1" smtClean="0">
                <a:solidFill>
                  <a:schemeClr val="tx2"/>
                </a:solidFill>
              </a:rPr>
              <a:t>für</a:t>
            </a:r>
            <a:r>
              <a:rPr lang="en-ZA" sz="1600" dirty="0" smtClean="0">
                <a:solidFill>
                  <a:schemeClr val="tx2"/>
                </a:solidFill>
              </a:rPr>
              <a:t> </a:t>
            </a:r>
            <a:r>
              <a:rPr lang="en-ZA" sz="1600" dirty="0" err="1" smtClean="0">
                <a:solidFill>
                  <a:schemeClr val="tx2"/>
                </a:solidFill>
              </a:rPr>
              <a:t>Meteorologie</a:t>
            </a:r>
            <a:r>
              <a:rPr lang="en-ZA" sz="1600" dirty="0" smtClean="0">
                <a:solidFill>
                  <a:schemeClr val="tx2"/>
                </a:solidFill>
              </a:rPr>
              <a:t> </a:t>
            </a:r>
          </a:p>
          <a:p>
            <a:pPr lvl="0" algn="ctr"/>
            <a:r>
              <a:rPr lang="en-ZA" sz="1600" dirty="0" smtClean="0">
                <a:solidFill>
                  <a:schemeClr val="tx2"/>
                </a:solidFill>
              </a:rPr>
              <a:t>(</a:t>
            </a:r>
            <a:r>
              <a:rPr lang="en-ZA" sz="1600" dirty="0" err="1" smtClean="0">
                <a:solidFill>
                  <a:schemeClr val="tx2"/>
                </a:solidFill>
              </a:rPr>
              <a:t>Giorgetta</a:t>
            </a:r>
            <a:r>
              <a:rPr lang="en-ZA" sz="1600" dirty="0" smtClean="0">
                <a:solidFill>
                  <a:schemeClr val="tx2"/>
                </a:solidFill>
              </a:rPr>
              <a:t> et.al., 2013). </a:t>
            </a:r>
            <a:endParaRPr lang="en-ZA" sz="1600" dirty="0">
              <a:solidFill>
                <a:schemeClr val="tx2"/>
              </a:solidFill>
            </a:endParaRPr>
          </a:p>
        </p:txBody>
      </p:sp>
      <p:sp>
        <p:nvSpPr>
          <p:cNvPr id="6" name="Rectangle 5"/>
          <p:cNvSpPr/>
          <p:nvPr/>
        </p:nvSpPr>
        <p:spPr>
          <a:xfrm>
            <a:off x="0" y="5218747"/>
            <a:ext cx="4143375" cy="1323439"/>
          </a:xfrm>
          <a:prstGeom prst="rect">
            <a:avLst/>
          </a:prstGeom>
        </p:spPr>
        <p:txBody>
          <a:bodyPr wrap="square">
            <a:spAutoFit/>
          </a:bodyPr>
          <a:lstStyle/>
          <a:p>
            <a:pPr lvl="0" algn="ctr"/>
            <a:r>
              <a:rPr lang="en-ZA" sz="1600" b="1" dirty="0" smtClean="0">
                <a:solidFill>
                  <a:schemeClr val="tx2"/>
                </a:solidFill>
              </a:rPr>
              <a:t>CNRM-CM5 ocean-atmosphere CGCM</a:t>
            </a:r>
          </a:p>
          <a:p>
            <a:pPr lvl="0" algn="ctr"/>
            <a:r>
              <a:rPr lang="en-ZA" sz="1600" dirty="0" smtClean="0">
                <a:solidFill>
                  <a:schemeClr val="tx2"/>
                </a:solidFill>
              </a:rPr>
              <a:t>National Centre for Meteorological Research (CNRM), Climate Modelling and Global Change team, France - </a:t>
            </a:r>
            <a:r>
              <a:rPr lang="en-ZA" sz="1600" dirty="0" err="1" smtClean="0">
                <a:solidFill>
                  <a:schemeClr val="tx2"/>
                </a:solidFill>
              </a:rPr>
              <a:t>Meteo</a:t>
            </a:r>
            <a:r>
              <a:rPr lang="en-ZA" sz="1600" dirty="0" smtClean="0">
                <a:solidFill>
                  <a:schemeClr val="tx2"/>
                </a:solidFill>
              </a:rPr>
              <a:t> France </a:t>
            </a:r>
          </a:p>
          <a:p>
            <a:pPr lvl="0" algn="ctr"/>
            <a:r>
              <a:rPr lang="en-ZA" sz="1600" dirty="0" smtClean="0">
                <a:solidFill>
                  <a:schemeClr val="tx2"/>
                </a:solidFill>
              </a:rPr>
              <a:t>(</a:t>
            </a:r>
            <a:r>
              <a:rPr lang="en-ZA" sz="1600" dirty="0" err="1" smtClean="0">
                <a:solidFill>
                  <a:schemeClr val="tx2"/>
                </a:solidFill>
              </a:rPr>
              <a:t>Voldoire</a:t>
            </a:r>
            <a:r>
              <a:rPr lang="en-ZA" sz="1600" dirty="0" smtClean="0">
                <a:solidFill>
                  <a:schemeClr val="tx2"/>
                </a:solidFill>
              </a:rPr>
              <a:t> et al., 2011)</a:t>
            </a:r>
            <a:endParaRPr lang="en-ZA" sz="1600" dirty="0">
              <a:solidFill>
                <a:schemeClr val="tx2"/>
              </a:solidFill>
            </a:endParaRPr>
          </a:p>
        </p:txBody>
      </p:sp>
      <p:sp>
        <p:nvSpPr>
          <p:cNvPr id="7" name="Rectangle 6"/>
          <p:cNvSpPr/>
          <p:nvPr/>
        </p:nvSpPr>
        <p:spPr>
          <a:xfrm>
            <a:off x="4000501" y="1349524"/>
            <a:ext cx="4152900" cy="1077218"/>
          </a:xfrm>
          <a:prstGeom prst="rect">
            <a:avLst/>
          </a:prstGeom>
        </p:spPr>
        <p:txBody>
          <a:bodyPr wrap="square">
            <a:spAutoFit/>
          </a:bodyPr>
          <a:lstStyle/>
          <a:p>
            <a:pPr lvl="0" algn="ctr"/>
            <a:r>
              <a:rPr lang="en-ZA" sz="1600" b="1" dirty="0" smtClean="0">
                <a:solidFill>
                  <a:schemeClr val="tx2"/>
                </a:solidFill>
              </a:rPr>
              <a:t>EC-EARTH ocean-atmosphere CGCM</a:t>
            </a:r>
            <a:r>
              <a:rPr lang="en-ZA" sz="1600" dirty="0" smtClean="0">
                <a:solidFill>
                  <a:schemeClr val="tx2"/>
                </a:solidFill>
              </a:rPr>
              <a:t> </a:t>
            </a:r>
            <a:br>
              <a:rPr lang="en-ZA" sz="1600" dirty="0" smtClean="0">
                <a:solidFill>
                  <a:schemeClr val="tx2"/>
                </a:solidFill>
              </a:rPr>
            </a:br>
            <a:r>
              <a:rPr lang="en-ZA" sz="1600" dirty="0" smtClean="0">
                <a:solidFill>
                  <a:schemeClr val="tx2"/>
                </a:solidFill>
              </a:rPr>
              <a:t>EC-Earth consortium, coordinated by the Royal Netherlands Meteorological Institute (KNMI) (</a:t>
            </a:r>
            <a:r>
              <a:rPr lang="en-ZA" sz="1600" dirty="0" err="1" smtClean="0">
                <a:solidFill>
                  <a:schemeClr val="tx2"/>
                </a:solidFill>
              </a:rPr>
              <a:t>Hazeleger</a:t>
            </a:r>
            <a:r>
              <a:rPr lang="en-ZA" sz="1600" dirty="0" smtClean="0">
                <a:solidFill>
                  <a:schemeClr val="tx2"/>
                </a:solidFill>
              </a:rPr>
              <a:t> et al., 2012);</a:t>
            </a:r>
            <a:endParaRPr lang="en-ZA" sz="1600" dirty="0">
              <a:solidFill>
                <a:schemeClr val="tx2"/>
              </a:solidFill>
            </a:endParaRPr>
          </a:p>
        </p:txBody>
      </p:sp>
      <p:grpSp>
        <p:nvGrpSpPr>
          <p:cNvPr id="8" name="Group 7"/>
          <p:cNvGrpSpPr/>
          <p:nvPr/>
        </p:nvGrpSpPr>
        <p:grpSpPr>
          <a:xfrm>
            <a:off x="2727325" y="2714625"/>
            <a:ext cx="1905000" cy="1905000"/>
            <a:chOff x="3508375" y="2266950"/>
            <a:chExt cx="1905000" cy="1905000"/>
          </a:xfrm>
        </p:grpSpPr>
        <p:pic>
          <p:nvPicPr>
            <p:cNvPr id="1026" name="Picture 2" descr="Africa (orthographic projection).svg">
              <a:hlinkClick r:id="rId3"/>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508375" y="2266950"/>
              <a:ext cx="1905000" cy="1905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reeform 2"/>
            <p:cNvSpPr/>
            <p:nvPr/>
          </p:nvSpPr>
          <p:spPr>
            <a:xfrm>
              <a:off x="3812381" y="2612231"/>
              <a:ext cx="1271588" cy="1176338"/>
            </a:xfrm>
            <a:custGeom>
              <a:avLst/>
              <a:gdLst>
                <a:gd name="connsiteX0" fmla="*/ 152400 w 1271588"/>
                <a:gd name="connsiteY0" fmla="*/ 0 h 1176338"/>
                <a:gd name="connsiteX1" fmla="*/ 1107282 w 1271588"/>
                <a:gd name="connsiteY1" fmla="*/ 2382 h 1176338"/>
                <a:gd name="connsiteX2" fmla="*/ 1159669 w 1271588"/>
                <a:gd name="connsiteY2" fmla="*/ 92869 h 1176338"/>
                <a:gd name="connsiteX3" fmla="*/ 1202532 w 1271588"/>
                <a:gd name="connsiteY3" fmla="*/ 188119 h 1176338"/>
                <a:gd name="connsiteX4" fmla="*/ 1231107 w 1271588"/>
                <a:gd name="connsiteY4" fmla="*/ 290513 h 1176338"/>
                <a:gd name="connsiteX5" fmla="*/ 1257300 w 1271588"/>
                <a:gd name="connsiteY5" fmla="*/ 414338 h 1176338"/>
                <a:gd name="connsiteX6" fmla="*/ 1271588 w 1271588"/>
                <a:gd name="connsiteY6" fmla="*/ 561975 h 1176338"/>
                <a:gd name="connsiteX7" fmla="*/ 1269207 w 1271588"/>
                <a:gd name="connsiteY7" fmla="*/ 697707 h 1176338"/>
                <a:gd name="connsiteX8" fmla="*/ 1247775 w 1271588"/>
                <a:gd name="connsiteY8" fmla="*/ 866775 h 1176338"/>
                <a:gd name="connsiteX9" fmla="*/ 1214438 w 1271588"/>
                <a:gd name="connsiteY9" fmla="*/ 995363 h 1176338"/>
                <a:gd name="connsiteX10" fmla="*/ 1173957 w 1271588"/>
                <a:gd name="connsiteY10" fmla="*/ 1095375 h 1176338"/>
                <a:gd name="connsiteX11" fmla="*/ 1140619 w 1271588"/>
                <a:gd name="connsiteY11" fmla="*/ 1176338 h 1176338"/>
                <a:gd name="connsiteX12" fmla="*/ 126207 w 1271588"/>
                <a:gd name="connsiteY12" fmla="*/ 1157288 h 1176338"/>
                <a:gd name="connsiteX13" fmla="*/ 71438 w 1271588"/>
                <a:gd name="connsiteY13" fmla="*/ 1021557 h 1176338"/>
                <a:gd name="connsiteX14" fmla="*/ 33338 w 1271588"/>
                <a:gd name="connsiteY14" fmla="*/ 900113 h 1176338"/>
                <a:gd name="connsiteX15" fmla="*/ 0 w 1271588"/>
                <a:gd name="connsiteY15" fmla="*/ 702469 h 1176338"/>
                <a:gd name="connsiteX16" fmla="*/ 0 w 1271588"/>
                <a:gd name="connsiteY16" fmla="*/ 552450 h 1176338"/>
                <a:gd name="connsiteX17" fmla="*/ 16669 w 1271588"/>
                <a:gd name="connsiteY17" fmla="*/ 397669 h 1176338"/>
                <a:gd name="connsiteX18" fmla="*/ 66675 w 1271588"/>
                <a:gd name="connsiteY18" fmla="*/ 185738 h 1176338"/>
                <a:gd name="connsiteX19" fmla="*/ 152400 w 1271588"/>
                <a:gd name="connsiteY19" fmla="*/ 0 h 1176338"/>
                <a:gd name="connsiteX0" fmla="*/ 152400 w 1271588"/>
                <a:gd name="connsiteY0" fmla="*/ 0 h 1176338"/>
                <a:gd name="connsiteX1" fmla="*/ 1107282 w 1271588"/>
                <a:gd name="connsiteY1" fmla="*/ 2382 h 1176338"/>
                <a:gd name="connsiteX2" fmla="*/ 1159669 w 1271588"/>
                <a:gd name="connsiteY2" fmla="*/ 92869 h 1176338"/>
                <a:gd name="connsiteX3" fmla="*/ 1202532 w 1271588"/>
                <a:gd name="connsiteY3" fmla="*/ 188119 h 1176338"/>
                <a:gd name="connsiteX4" fmla="*/ 1231107 w 1271588"/>
                <a:gd name="connsiteY4" fmla="*/ 290513 h 1176338"/>
                <a:gd name="connsiteX5" fmla="*/ 1257300 w 1271588"/>
                <a:gd name="connsiteY5" fmla="*/ 414338 h 1176338"/>
                <a:gd name="connsiteX6" fmla="*/ 1271588 w 1271588"/>
                <a:gd name="connsiteY6" fmla="*/ 561975 h 1176338"/>
                <a:gd name="connsiteX7" fmla="*/ 1269207 w 1271588"/>
                <a:gd name="connsiteY7" fmla="*/ 697707 h 1176338"/>
                <a:gd name="connsiteX8" fmla="*/ 1247775 w 1271588"/>
                <a:gd name="connsiteY8" fmla="*/ 866775 h 1176338"/>
                <a:gd name="connsiteX9" fmla="*/ 1214438 w 1271588"/>
                <a:gd name="connsiteY9" fmla="*/ 995363 h 1176338"/>
                <a:gd name="connsiteX10" fmla="*/ 1173957 w 1271588"/>
                <a:gd name="connsiteY10" fmla="*/ 1095375 h 1176338"/>
                <a:gd name="connsiteX11" fmla="*/ 1140619 w 1271588"/>
                <a:gd name="connsiteY11" fmla="*/ 1176338 h 1176338"/>
                <a:gd name="connsiteX12" fmla="*/ 135732 w 1271588"/>
                <a:gd name="connsiteY12" fmla="*/ 1169195 h 1176338"/>
                <a:gd name="connsiteX13" fmla="*/ 71438 w 1271588"/>
                <a:gd name="connsiteY13" fmla="*/ 1021557 h 1176338"/>
                <a:gd name="connsiteX14" fmla="*/ 33338 w 1271588"/>
                <a:gd name="connsiteY14" fmla="*/ 900113 h 1176338"/>
                <a:gd name="connsiteX15" fmla="*/ 0 w 1271588"/>
                <a:gd name="connsiteY15" fmla="*/ 702469 h 1176338"/>
                <a:gd name="connsiteX16" fmla="*/ 0 w 1271588"/>
                <a:gd name="connsiteY16" fmla="*/ 552450 h 1176338"/>
                <a:gd name="connsiteX17" fmla="*/ 16669 w 1271588"/>
                <a:gd name="connsiteY17" fmla="*/ 397669 h 1176338"/>
                <a:gd name="connsiteX18" fmla="*/ 66675 w 1271588"/>
                <a:gd name="connsiteY18" fmla="*/ 185738 h 1176338"/>
                <a:gd name="connsiteX19" fmla="*/ 152400 w 1271588"/>
                <a:gd name="connsiteY19" fmla="*/ 0 h 1176338"/>
                <a:gd name="connsiteX0" fmla="*/ 152400 w 1271588"/>
                <a:gd name="connsiteY0" fmla="*/ 0 h 1176338"/>
                <a:gd name="connsiteX1" fmla="*/ 1107282 w 1271588"/>
                <a:gd name="connsiteY1" fmla="*/ 2382 h 1176338"/>
                <a:gd name="connsiteX2" fmla="*/ 1159669 w 1271588"/>
                <a:gd name="connsiteY2" fmla="*/ 92869 h 1176338"/>
                <a:gd name="connsiteX3" fmla="*/ 1202532 w 1271588"/>
                <a:gd name="connsiteY3" fmla="*/ 188119 h 1176338"/>
                <a:gd name="connsiteX4" fmla="*/ 1231107 w 1271588"/>
                <a:gd name="connsiteY4" fmla="*/ 290513 h 1176338"/>
                <a:gd name="connsiteX5" fmla="*/ 1257300 w 1271588"/>
                <a:gd name="connsiteY5" fmla="*/ 414338 h 1176338"/>
                <a:gd name="connsiteX6" fmla="*/ 1271588 w 1271588"/>
                <a:gd name="connsiteY6" fmla="*/ 561975 h 1176338"/>
                <a:gd name="connsiteX7" fmla="*/ 1269207 w 1271588"/>
                <a:gd name="connsiteY7" fmla="*/ 697707 h 1176338"/>
                <a:gd name="connsiteX8" fmla="*/ 1247775 w 1271588"/>
                <a:gd name="connsiteY8" fmla="*/ 866775 h 1176338"/>
                <a:gd name="connsiteX9" fmla="*/ 1214438 w 1271588"/>
                <a:gd name="connsiteY9" fmla="*/ 995363 h 1176338"/>
                <a:gd name="connsiteX10" fmla="*/ 1173957 w 1271588"/>
                <a:gd name="connsiteY10" fmla="*/ 1095375 h 1176338"/>
                <a:gd name="connsiteX11" fmla="*/ 1140619 w 1271588"/>
                <a:gd name="connsiteY11" fmla="*/ 1176338 h 1176338"/>
                <a:gd name="connsiteX12" fmla="*/ 123826 w 1271588"/>
                <a:gd name="connsiteY12" fmla="*/ 1171576 h 1176338"/>
                <a:gd name="connsiteX13" fmla="*/ 71438 w 1271588"/>
                <a:gd name="connsiteY13" fmla="*/ 1021557 h 1176338"/>
                <a:gd name="connsiteX14" fmla="*/ 33338 w 1271588"/>
                <a:gd name="connsiteY14" fmla="*/ 900113 h 1176338"/>
                <a:gd name="connsiteX15" fmla="*/ 0 w 1271588"/>
                <a:gd name="connsiteY15" fmla="*/ 702469 h 1176338"/>
                <a:gd name="connsiteX16" fmla="*/ 0 w 1271588"/>
                <a:gd name="connsiteY16" fmla="*/ 552450 h 1176338"/>
                <a:gd name="connsiteX17" fmla="*/ 16669 w 1271588"/>
                <a:gd name="connsiteY17" fmla="*/ 397669 h 1176338"/>
                <a:gd name="connsiteX18" fmla="*/ 66675 w 1271588"/>
                <a:gd name="connsiteY18" fmla="*/ 185738 h 1176338"/>
                <a:gd name="connsiteX19" fmla="*/ 152400 w 1271588"/>
                <a:gd name="connsiteY19" fmla="*/ 0 h 11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1588" h="1176338">
                  <a:moveTo>
                    <a:pt x="152400" y="0"/>
                  </a:moveTo>
                  <a:lnTo>
                    <a:pt x="1107282" y="2382"/>
                  </a:lnTo>
                  <a:lnTo>
                    <a:pt x="1159669" y="92869"/>
                  </a:lnTo>
                  <a:lnTo>
                    <a:pt x="1202532" y="188119"/>
                  </a:lnTo>
                  <a:lnTo>
                    <a:pt x="1231107" y="290513"/>
                  </a:lnTo>
                  <a:lnTo>
                    <a:pt x="1257300" y="414338"/>
                  </a:lnTo>
                  <a:lnTo>
                    <a:pt x="1271588" y="561975"/>
                  </a:lnTo>
                  <a:cubicBezTo>
                    <a:pt x="1270794" y="607219"/>
                    <a:pt x="1270001" y="652463"/>
                    <a:pt x="1269207" y="697707"/>
                  </a:cubicBezTo>
                  <a:lnTo>
                    <a:pt x="1247775" y="866775"/>
                  </a:lnTo>
                  <a:lnTo>
                    <a:pt x="1214438" y="995363"/>
                  </a:lnTo>
                  <a:lnTo>
                    <a:pt x="1173957" y="1095375"/>
                  </a:lnTo>
                  <a:lnTo>
                    <a:pt x="1140619" y="1176338"/>
                  </a:lnTo>
                  <a:lnTo>
                    <a:pt x="123826" y="1171576"/>
                  </a:lnTo>
                  <a:lnTo>
                    <a:pt x="71438" y="1021557"/>
                  </a:lnTo>
                  <a:lnTo>
                    <a:pt x="33338" y="900113"/>
                  </a:lnTo>
                  <a:lnTo>
                    <a:pt x="0" y="702469"/>
                  </a:lnTo>
                  <a:lnTo>
                    <a:pt x="0" y="552450"/>
                  </a:lnTo>
                  <a:lnTo>
                    <a:pt x="16669" y="397669"/>
                  </a:lnTo>
                  <a:lnTo>
                    <a:pt x="66675" y="185738"/>
                  </a:lnTo>
                  <a:lnTo>
                    <a:pt x="152400" y="0"/>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2" name="Rectangle 11"/>
          <p:cNvSpPr/>
          <p:nvPr/>
        </p:nvSpPr>
        <p:spPr>
          <a:xfrm>
            <a:off x="257175" y="3211435"/>
            <a:ext cx="2381250" cy="954107"/>
          </a:xfrm>
          <a:prstGeom prst="rect">
            <a:avLst/>
          </a:prstGeom>
        </p:spPr>
        <p:txBody>
          <a:bodyPr wrap="square">
            <a:spAutoFit/>
          </a:bodyPr>
          <a:lstStyle/>
          <a:p>
            <a:pPr algn="r"/>
            <a:r>
              <a:rPr lang="en-ZA" sz="1400" b="1" dirty="0" err="1" smtClean="0">
                <a:solidFill>
                  <a:schemeClr val="accent1"/>
                </a:solidFill>
              </a:rPr>
              <a:t>COoRdinated</a:t>
            </a:r>
            <a:r>
              <a:rPr lang="en-ZA" sz="1400" b="1" dirty="0" smtClean="0">
                <a:solidFill>
                  <a:schemeClr val="accent1"/>
                </a:solidFill>
              </a:rPr>
              <a:t> Downscaling </a:t>
            </a:r>
            <a:br>
              <a:rPr lang="en-ZA" sz="1400" b="1" dirty="0" smtClean="0">
                <a:solidFill>
                  <a:schemeClr val="accent1"/>
                </a:solidFill>
              </a:rPr>
            </a:br>
            <a:r>
              <a:rPr lang="en-ZA" sz="1400" b="1" dirty="0" err="1" smtClean="0">
                <a:solidFill>
                  <a:schemeClr val="accent1"/>
                </a:solidFill>
              </a:rPr>
              <a:t>EXperiment</a:t>
            </a:r>
            <a:r>
              <a:rPr lang="en-ZA" sz="1400" b="1" dirty="0" smtClean="0">
                <a:solidFill>
                  <a:schemeClr val="accent1"/>
                </a:solidFill>
              </a:rPr>
              <a:t> (CORDEX)</a:t>
            </a:r>
            <a:r>
              <a:rPr lang="en-ZA" sz="1400" b="1" dirty="0">
                <a:solidFill>
                  <a:schemeClr val="accent1"/>
                </a:solidFill>
              </a:rPr>
              <a:t/>
            </a:r>
            <a:br>
              <a:rPr lang="en-ZA" sz="1400" b="1" dirty="0">
                <a:solidFill>
                  <a:schemeClr val="accent1"/>
                </a:solidFill>
              </a:rPr>
            </a:br>
            <a:r>
              <a:rPr lang="en-ZA" sz="1400" dirty="0" smtClean="0">
                <a:solidFill>
                  <a:schemeClr val="accent1"/>
                </a:solidFill>
              </a:rPr>
              <a:t>Grid </a:t>
            </a:r>
            <a:r>
              <a:rPr lang="en-ZA" sz="1400" dirty="0">
                <a:solidFill>
                  <a:schemeClr val="accent1"/>
                </a:solidFill>
              </a:rPr>
              <a:t>resolution of </a:t>
            </a:r>
            <a:r>
              <a:rPr lang="en-ZA" sz="1400" dirty="0" smtClean="0">
                <a:solidFill>
                  <a:schemeClr val="accent1"/>
                </a:solidFill>
              </a:rPr>
              <a:t/>
            </a:r>
            <a:br>
              <a:rPr lang="en-ZA" sz="1400" dirty="0" smtClean="0">
                <a:solidFill>
                  <a:schemeClr val="accent1"/>
                </a:solidFill>
              </a:rPr>
            </a:br>
            <a:r>
              <a:rPr lang="en-ZA" sz="1400" dirty="0" smtClean="0">
                <a:solidFill>
                  <a:schemeClr val="accent1"/>
                </a:solidFill>
              </a:rPr>
              <a:t>44º </a:t>
            </a:r>
            <a:r>
              <a:rPr lang="en-ZA" sz="1400" dirty="0">
                <a:solidFill>
                  <a:schemeClr val="accent1"/>
                </a:solidFill>
              </a:rPr>
              <a:t>x 0.44º (≈50km x 50km</a:t>
            </a:r>
            <a:r>
              <a:rPr lang="en-ZA" sz="1400" dirty="0" smtClean="0">
                <a:solidFill>
                  <a:schemeClr val="accent1"/>
                </a:solidFill>
              </a:rPr>
              <a:t>).</a:t>
            </a:r>
            <a:endParaRPr lang="en-ZA" sz="1400" dirty="0">
              <a:solidFill>
                <a:schemeClr val="accent1"/>
              </a:solidFill>
            </a:endParaRPr>
          </a:p>
        </p:txBody>
      </p:sp>
      <p:sp>
        <p:nvSpPr>
          <p:cNvPr id="11" name="Right Arrow 10"/>
          <p:cNvSpPr/>
          <p:nvPr/>
        </p:nvSpPr>
        <p:spPr>
          <a:xfrm rot="7965716">
            <a:off x="4038447" y="2508259"/>
            <a:ext cx="925761" cy="333375"/>
          </a:xfrm>
          <a:prstGeom prst="rightArrow">
            <a:avLst>
              <a:gd name="adj1" fmla="val 44286"/>
              <a:gd name="adj2" fmla="val 78572"/>
            </a:avLst>
          </a:prstGeom>
          <a:solidFill>
            <a:schemeClr val="bg1">
              <a:lumMod val="8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ight Arrow 14"/>
          <p:cNvSpPr/>
          <p:nvPr/>
        </p:nvSpPr>
        <p:spPr>
          <a:xfrm rot="2948448">
            <a:off x="2390089" y="2493072"/>
            <a:ext cx="919477" cy="333375"/>
          </a:xfrm>
          <a:prstGeom prst="rightArrow">
            <a:avLst>
              <a:gd name="adj1" fmla="val 44286"/>
              <a:gd name="adj2" fmla="val 78572"/>
            </a:avLst>
          </a:prstGeom>
          <a:solidFill>
            <a:schemeClr val="bg1">
              <a:lumMod val="8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ight Arrow 15"/>
          <p:cNvSpPr/>
          <p:nvPr/>
        </p:nvSpPr>
        <p:spPr>
          <a:xfrm rot="13743081">
            <a:off x="4060182" y="4475743"/>
            <a:ext cx="915585" cy="333375"/>
          </a:xfrm>
          <a:prstGeom prst="rightArrow">
            <a:avLst>
              <a:gd name="adj1" fmla="val 44286"/>
              <a:gd name="adj2" fmla="val 78572"/>
            </a:avLst>
          </a:prstGeom>
          <a:solidFill>
            <a:schemeClr val="bg1">
              <a:lumMod val="8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ight Arrow 17"/>
          <p:cNvSpPr/>
          <p:nvPr/>
        </p:nvSpPr>
        <p:spPr>
          <a:xfrm rot="18587075">
            <a:off x="2396832" y="4472185"/>
            <a:ext cx="899809" cy="333375"/>
          </a:xfrm>
          <a:prstGeom prst="rightArrow">
            <a:avLst>
              <a:gd name="adj1" fmla="val 44286"/>
              <a:gd name="adj2" fmla="val 78572"/>
            </a:avLst>
          </a:prstGeom>
          <a:solidFill>
            <a:schemeClr val="bg1">
              <a:lumMod val="8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5600700" y="2868535"/>
            <a:ext cx="3543300" cy="1815882"/>
          </a:xfrm>
          <a:prstGeom prst="rect">
            <a:avLst/>
          </a:prstGeom>
        </p:spPr>
        <p:txBody>
          <a:bodyPr wrap="square">
            <a:spAutoFit/>
          </a:bodyPr>
          <a:lstStyle/>
          <a:p>
            <a:r>
              <a:rPr lang="en-ZA" sz="1400" dirty="0" smtClean="0">
                <a:solidFill>
                  <a:schemeClr val="accent1"/>
                </a:solidFill>
              </a:rPr>
              <a:t>Dynamical downscaling: The four ocean-atmosphere CGCMs provided lateral boundary input to the </a:t>
            </a:r>
            <a:r>
              <a:rPr lang="en-ZA" sz="1400" dirty="0" err="1" smtClean="0">
                <a:solidFill>
                  <a:schemeClr val="accent1"/>
                </a:solidFill>
              </a:rPr>
              <a:t>COnsortium</a:t>
            </a:r>
            <a:r>
              <a:rPr lang="en-ZA" sz="1400" dirty="0" smtClean="0">
                <a:solidFill>
                  <a:schemeClr val="accent1"/>
                </a:solidFill>
              </a:rPr>
              <a:t> for Small-scale </a:t>
            </a:r>
            <a:r>
              <a:rPr lang="en-ZA" sz="1400" dirty="0" err="1" smtClean="0">
                <a:solidFill>
                  <a:schemeClr val="accent1"/>
                </a:solidFill>
              </a:rPr>
              <a:t>MOdeling</a:t>
            </a:r>
            <a:r>
              <a:rPr lang="en-ZA" sz="1400" dirty="0" smtClean="0">
                <a:solidFill>
                  <a:schemeClr val="accent1"/>
                </a:solidFill>
              </a:rPr>
              <a:t>-climate mode (COSMO) (version 4.8) model of the Climate Limited-area Modelling (CLM) community, known as the </a:t>
            </a:r>
            <a:r>
              <a:rPr lang="en-ZA" sz="1400" b="1" dirty="0" smtClean="0">
                <a:solidFill>
                  <a:schemeClr val="accent1"/>
                </a:solidFill>
              </a:rPr>
              <a:t>COSMO-CLM 4.8 </a:t>
            </a:r>
            <a:r>
              <a:rPr lang="en-ZA" sz="1400" dirty="0" smtClean="0">
                <a:solidFill>
                  <a:schemeClr val="accent1"/>
                </a:solidFill>
              </a:rPr>
              <a:t>or </a:t>
            </a:r>
            <a:r>
              <a:rPr lang="en-ZA" sz="1400" b="1" dirty="0" smtClean="0">
                <a:solidFill>
                  <a:schemeClr val="accent1"/>
                </a:solidFill>
              </a:rPr>
              <a:t>CCLM 4.8 </a:t>
            </a:r>
            <a:r>
              <a:rPr lang="en-ZA" sz="1400" dirty="0" smtClean="0">
                <a:solidFill>
                  <a:schemeClr val="accent1"/>
                </a:solidFill>
              </a:rPr>
              <a:t>Regional Climate Model. </a:t>
            </a:r>
          </a:p>
        </p:txBody>
      </p:sp>
      <p:sp>
        <p:nvSpPr>
          <p:cNvPr id="13" name="Left Brace 12"/>
          <p:cNvSpPr/>
          <p:nvPr/>
        </p:nvSpPr>
        <p:spPr>
          <a:xfrm>
            <a:off x="5324475" y="2857500"/>
            <a:ext cx="409575" cy="1838325"/>
          </a:xfrm>
          <a:prstGeom prst="leftBrace">
            <a:avLst>
              <a:gd name="adj1" fmla="val 19961"/>
              <a:gd name="adj2" fmla="val 504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 xmlns:p14="http://schemas.microsoft.com/office/powerpoint/2010/main" val="298277630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p:cNvSpPr/>
          <p:nvPr/>
        </p:nvSpPr>
        <p:spPr>
          <a:xfrm>
            <a:off x="909639" y="3052763"/>
            <a:ext cx="5548312" cy="147637"/>
          </a:xfrm>
          <a:prstGeom prst="rect">
            <a:avLst/>
          </a:prstGeom>
          <a:gradFill>
            <a:gsLst>
              <a:gs pos="0">
                <a:schemeClr val="accent6">
                  <a:lumMod val="75000"/>
                </a:schemeClr>
              </a:gs>
              <a:gs pos="100000">
                <a:schemeClr val="accent1">
                  <a:tint val="23500"/>
                  <a:satMod val="160000"/>
                </a:schemeClr>
              </a:gs>
            </a:gsLst>
            <a:lin ang="11400000" scaled="0"/>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Freeform 31"/>
          <p:cNvSpPr/>
          <p:nvPr/>
        </p:nvSpPr>
        <p:spPr>
          <a:xfrm>
            <a:off x="909638" y="2557463"/>
            <a:ext cx="7110414" cy="504825"/>
          </a:xfrm>
          <a:custGeom>
            <a:avLst/>
            <a:gdLst>
              <a:gd name="connsiteX0" fmla="*/ 0 w 4286250"/>
              <a:gd name="connsiteY0" fmla="*/ 481012 h 485775"/>
              <a:gd name="connsiteX1" fmla="*/ 1119188 w 4286250"/>
              <a:gd name="connsiteY1" fmla="*/ 4762 h 485775"/>
              <a:gd name="connsiteX2" fmla="*/ 4286250 w 4286250"/>
              <a:gd name="connsiteY2" fmla="*/ 0 h 485775"/>
              <a:gd name="connsiteX3" fmla="*/ 3533775 w 4286250"/>
              <a:gd name="connsiteY3" fmla="*/ 485775 h 485775"/>
              <a:gd name="connsiteX4" fmla="*/ 0 w 4286250"/>
              <a:gd name="connsiteY4" fmla="*/ 481012 h 485775"/>
              <a:gd name="connsiteX0" fmla="*/ 0 w 6691313"/>
              <a:gd name="connsiteY0" fmla="*/ 481012 h 485775"/>
              <a:gd name="connsiteX1" fmla="*/ 1119188 w 6691313"/>
              <a:gd name="connsiteY1" fmla="*/ 4762 h 485775"/>
              <a:gd name="connsiteX2" fmla="*/ 4286250 w 6691313"/>
              <a:gd name="connsiteY2" fmla="*/ 0 h 485775"/>
              <a:gd name="connsiteX3" fmla="*/ 6691313 w 6691313"/>
              <a:gd name="connsiteY3" fmla="*/ 0 h 485775"/>
              <a:gd name="connsiteX4" fmla="*/ 3533775 w 6691313"/>
              <a:gd name="connsiteY4" fmla="*/ 485775 h 485775"/>
              <a:gd name="connsiteX5" fmla="*/ 0 w 6691313"/>
              <a:gd name="connsiteY5" fmla="*/ 481012 h 485775"/>
              <a:gd name="connsiteX0" fmla="*/ 0 w 6691313"/>
              <a:gd name="connsiteY0" fmla="*/ 481012 h 485775"/>
              <a:gd name="connsiteX1" fmla="*/ 1119188 w 6691313"/>
              <a:gd name="connsiteY1" fmla="*/ 4762 h 485775"/>
              <a:gd name="connsiteX2" fmla="*/ 4286250 w 6691313"/>
              <a:gd name="connsiteY2" fmla="*/ 0 h 485775"/>
              <a:gd name="connsiteX3" fmla="*/ 6691313 w 6691313"/>
              <a:gd name="connsiteY3" fmla="*/ 0 h 485775"/>
              <a:gd name="connsiteX4" fmla="*/ 5534025 w 6691313"/>
              <a:gd name="connsiteY4" fmla="*/ 485775 h 485775"/>
              <a:gd name="connsiteX5" fmla="*/ 0 w 6691313"/>
              <a:gd name="connsiteY5" fmla="*/ 481012 h 485775"/>
              <a:gd name="connsiteX0" fmla="*/ 0 w 7381876"/>
              <a:gd name="connsiteY0" fmla="*/ 481012 h 485775"/>
              <a:gd name="connsiteX1" fmla="*/ 1119188 w 7381876"/>
              <a:gd name="connsiteY1" fmla="*/ 4762 h 485775"/>
              <a:gd name="connsiteX2" fmla="*/ 4286250 w 7381876"/>
              <a:gd name="connsiteY2" fmla="*/ 0 h 485775"/>
              <a:gd name="connsiteX3" fmla="*/ 6691313 w 7381876"/>
              <a:gd name="connsiteY3" fmla="*/ 0 h 485775"/>
              <a:gd name="connsiteX4" fmla="*/ 7381876 w 7381876"/>
              <a:gd name="connsiteY4" fmla="*/ 197060 h 485775"/>
              <a:gd name="connsiteX5" fmla="*/ 5534025 w 7381876"/>
              <a:gd name="connsiteY5" fmla="*/ 485775 h 485775"/>
              <a:gd name="connsiteX6" fmla="*/ 0 w 7381876"/>
              <a:gd name="connsiteY6" fmla="*/ 481012 h 485775"/>
              <a:gd name="connsiteX0" fmla="*/ 0 w 7110414"/>
              <a:gd name="connsiteY0" fmla="*/ 481012 h 485775"/>
              <a:gd name="connsiteX1" fmla="*/ 1119188 w 7110414"/>
              <a:gd name="connsiteY1" fmla="*/ 4762 h 485775"/>
              <a:gd name="connsiteX2" fmla="*/ 4286250 w 7110414"/>
              <a:gd name="connsiteY2" fmla="*/ 0 h 485775"/>
              <a:gd name="connsiteX3" fmla="*/ 6691313 w 7110414"/>
              <a:gd name="connsiteY3" fmla="*/ 0 h 485775"/>
              <a:gd name="connsiteX4" fmla="*/ 7110414 w 7110414"/>
              <a:gd name="connsiteY4" fmla="*/ 197060 h 485775"/>
              <a:gd name="connsiteX5" fmla="*/ 5534025 w 7110414"/>
              <a:gd name="connsiteY5" fmla="*/ 485775 h 485775"/>
              <a:gd name="connsiteX6" fmla="*/ 0 w 7110414"/>
              <a:gd name="connsiteY6" fmla="*/ 481012 h 485775"/>
              <a:gd name="connsiteX0" fmla="*/ 0 w 7110414"/>
              <a:gd name="connsiteY0" fmla="*/ 481012 h 485775"/>
              <a:gd name="connsiteX1" fmla="*/ 1119188 w 7110414"/>
              <a:gd name="connsiteY1" fmla="*/ 4762 h 485775"/>
              <a:gd name="connsiteX2" fmla="*/ 4286250 w 7110414"/>
              <a:gd name="connsiteY2" fmla="*/ 0 h 485775"/>
              <a:gd name="connsiteX3" fmla="*/ 6367463 w 7110414"/>
              <a:gd name="connsiteY3" fmla="*/ 0 h 485775"/>
              <a:gd name="connsiteX4" fmla="*/ 7110414 w 7110414"/>
              <a:gd name="connsiteY4" fmla="*/ 197060 h 485775"/>
              <a:gd name="connsiteX5" fmla="*/ 5534025 w 7110414"/>
              <a:gd name="connsiteY5" fmla="*/ 485775 h 485775"/>
              <a:gd name="connsiteX6" fmla="*/ 0 w 7110414"/>
              <a:gd name="connsiteY6" fmla="*/ 481012 h 485775"/>
              <a:gd name="connsiteX0" fmla="*/ 0 w 7110414"/>
              <a:gd name="connsiteY0" fmla="*/ 481012 h 485775"/>
              <a:gd name="connsiteX1" fmla="*/ 1119188 w 7110414"/>
              <a:gd name="connsiteY1" fmla="*/ 4762 h 485775"/>
              <a:gd name="connsiteX2" fmla="*/ 4286250 w 7110414"/>
              <a:gd name="connsiteY2" fmla="*/ 0 h 485775"/>
              <a:gd name="connsiteX3" fmla="*/ 6705601 w 7110414"/>
              <a:gd name="connsiteY3" fmla="*/ 0 h 485775"/>
              <a:gd name="connsiteX4" fmla="*/ 7110414 w 7110414"/>
              <a:gd name="connsiteY4" fmla="*/ 197060 h 485775"/>
              <a:gd name="connsiteX5" fmla="*/ 5534025 w 7110414"/>
              <a:gd name="connsiteY5" fmla="*/ 485775 h 485775"/>
              <a:gd name="connsiteX6" fmla="*/ 0 w 7110414"/>
              <a:gd name="connsiteY6" fmla="*/ 4810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0414" h="485775">
                <a:moveTo>
                  <a:pt x="0" y="481012"/>
                </a:moveTo>
                <a:lnTo>
                  <a:pt x="1119188" y="4762"/>
                </a:lnTo>
                <a:lnTo>
                  <a:pt x="4286250" y="0"/>
                </a:lnTo>
                <a:lnTo>
                  <a:pt x="6705601" y="0"/>
                </a:lnTo>
                <a:lnTo>
                  <a:pt x="7110414" y="197060"/>
                </a:lnTo>
                <a:lnTo>
                  <a:pt x="5534025" y="485775"/>
                </a:lnTo>
                <a:lnTo>
                  <a:pt x="0" y="481012"/>
                </a:lnTo>
                <a:close/>
              </a:path>
            </a:pathLst>
          </a:custGeom>
          <a:gradFill>
            <a:gsLst>
              <a:gs pos="0">
                <a:srgbClr val="FA9948"/>
              </a:gs>
              <a:gs pos="100000">
                <a:schemeClr val="accent1">
                  <a:tint val="23500"/>
                  <a:satMod val="160000"/>
                </a:schemeClr>
              </a:gs>
            </a:gsLst>
            <a:lin ang="11400000" scaled="0"/>
          </a:gra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Freeform 32"/>
          <p:cNvSpPr/>
          <p:nvPr/>
        </p:nvSpPr>
        <p:spPr>
          <a:xfrm>
            <a:off x="6457951" y="2759870"/>
            <a:ext cx="1564480" cy="438149"/>
          </a:xfrm>
          <a:custGeom>
            <a:avLst/>
            <a:gdLst>
              <a:gd name="connsiteX0" fmla="*/ 0 w 1571625"/>
              <a:gd name="connsiteY0" fmla="*/ 428625 h 428625"/>
              <a:gd name="connsiteX1" fmla="*/ 1571625 w 1571625"/>
              <a:gd name="connsiteY1" fmla="*/ 109538 h 428625"/>
              <a:gd name="connsiteX2" fmla="*/ 1571625 w 1571625"/>
              <a:gd name="connsiteY2" fmla="*/ 0 h 428625"/>
              <a:gd name="connsiteX3" fmla="*/ 0 w 1571625"/>
              <a:gd name="connsiteY3" fmla="*/ 300038 h 428625"/>
              <a:gd name="connsiteX4" fmla="*/ 0 w 1571625"/>
              <a:gd name="connsiteY4" fmla="*/ 428625 h 428625"/>
              <a:gd name="connsiteX0" fmla="*/ 0 w 1571625"/>
              <a:gd name="connsiteY0" fmla="*/ 428625 h 428625"/>
              <a:gd name="connsiteX1" fmla="*/ 1571625 w 1571625"/>
              <a:gd name="connsiteY1" fmla="*/ 109538 h 428625"/>
              <a:gd name="connsiteX2" fmla="*/ 1571625 w 1571625"/>
              <a:gd name="connsiteY2" fmla="*/ 0 h 428625"/>
              <a:gd name="connsiteX3" fmla="*/ 0 w 1571625"/>
              <a:gd name="connsiteY3" fmla="*/ 300038 h 428625"/>
              <a:gd name="connsiteX4" fmla="*/ 0 w 1571625"/>
              <a:gd name="connsiteY4" fmla="*/ 428625 h 428625"/>
              <a:gd name="connsiteX0" fmla="*/ 0 w 1571625"/>
              <a:gd name="connsiteY0" fmla="*/ 428625 h 428625"/>
              <a:gd name="connsiteX1" fmla="*/ 1571625 w 1571625"/>
              <a:gd name="connsiteY1" fmla="*/ 109538 h 428625"/>
              <a:gd name="connsiteX2" fmla="*/ 1571625 w 1571625"/>
              <a:gd name="connsiteY2" fmla="*/ 0 h 428625"/>
              <a:gd name="connsiteX3" fmla="*/ 0 w 1571625"/>
              <a:gd name="connsiteY3" fmla="*/ 300038 h 428625"/>
              <a:gd name="connsiteX4" fmla="*/ 0 w 1571625"/>
              <a:gd name="connsiteY4" fmla="*/ 428625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428625">
                <a:moveTo>
                  <a:pt x="0" y="428625"/>
                </a:moveTo>
                <a:lnTo>
                  <a:pt x="1571625" y="109538"/>
                </a:lnTo>
                <a:lnTo>
                  <a:pt x="1571625" y="0"/>
                </a:lnTo>
                <a:lnTo>
                  <a:pt x="0" y="300038"/>
                </a:lnTo>
                <a:lnTo>
                  <a:pt x="0" y="428625"/>
                </a:lnTo>
                <a:close/>
              </a:path>
            </a:pathLst>
          </a:custGeom>
          <a:solidFill>
            <a:schemeClr val="accent6">
              <a:lumMod val="7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Freeform 47"/>
          <p:cNvSpPr/>
          <p:nvPr/>
        </p:nvSpPr>
        <p:spPr>
          <a:xfrm>
            <a:off x="1766887" y="2557463"/>
            <a:ext cx="1933575" cy="495300"/>
          </a:xfrm>
          <a:custGeom>
            <a:avLst/>
            <a:gdLst>
              <a:gd name="connsiteX0" fmla="*/ 0 w 1933575"/>
              <a:gd name="connsiteY0" fmla="*/ 495300 h 495300"/>
              <a:gd name="connsiteX1" fmla="*/ 1123950 w 1933575"/>
              <a:gd name="connsiteY1" fmla="*/ 0 h 495300"/>
              <a:gd name="connsiteX2" fmla="*/ 1933575 w 1933575"/>
              <a:gd name="connsiteY2" fmla="*/ 0 h 495300"/>
              <a:gd name="connsiteX3" fmla="*/ 804863 w 1933575"/>
              <a:gd name="connsiteY3" fmla="*/ 495300 h 495300"/>
              <a:gd name="connsiteX4" fmla="*/ 0 w 1933575"/>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495300">
                <a:moveTo>
                  <a:pt x="0" y="495300"/>
                </a:moveTo>
                <a:lnTo>
                  <a:pt x="1123950" y="0"/>
                </a:lnTo>
                <a:lnTo>
                  <a:pt x="1933575" y="0"/>
                </a:lnTo>
                <a:lnTo>
                  <a:pt x="804863" y="495300"/>
                </a:lnTo>
                <a:lnTo>
                  <a:pt x="0" y="495300"/>
                </a:lnTo>
                <a:close/>
              </a:path>
            </a:pathLst>
          </a:cu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Freeform 48"/>
          <p:cNvSpPr/>
          <p:nvPr/>
        </p:nvSpPr>
        <p:spPr>
          <a:xfrm>
            <a:off x="3917157" y="2557464"/>
            <a:ext cx="1933575" cy="495300"/>
          </a:xfrm>
          <a:custGeom>
            <a:avLst/>
            <a:gdLst>
              <a:gd name="connsiteX0" fmla="*/ 0 w 1933575"/>
              <a:gd name="connsiteY0" fmla="*/ 495300 h 495300"/>
              <a:gd name="connsiteX1" fmla="*/ 1123950 w 1933575"/>
              <a:gd name="connsiteY1" fmla="*/ 0 h 495300"/>
              <a:gd name="connsiteX2" fmla="*/ 1933575 w 1933575"/>
              <a:gd name="connsiteY2" fmla="*/ 0 h 495300"/>
              <a:gd name="connsiteX3" fmla="*/ 804863 w 1933575"/>
              <a:gd name="connsiteY3" fmla="*/ 495300 h 495300"/>
              <a:gd name="connsiteX4" fmla="*/ 0 w 1933575"/>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495300">
                <a:moveTo>
                  <a:pt x="0" y="495300"/>
                </a:moveTo>
                <a:lnTo>
                  <a:pt x="1123950" y="0"/>
                </a:lnTo>
                <a:lnTo>
                  <a:pt x="1933575" y="0"/>
                </a:lnTo>
                <a:lnTo>
                  <a:pt x="804863" y="495300"/>
                </a:lnTo>
                <a:lnTo>
                  <a:pt x="0" y="495300"/>
                </a:lnTo>
                <a:close/>
              </a:path>
            </a:pathLst>
          </a:cu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Freeform 49"/>
          <p:cNvSpPr/>
          <p:nvPr/>
        </p:nvSpPr>
        <p:spPr>
          <a:xfrm>
            <a:off x="5129213" y="2557462"/>
            <a:ext cx="1907382" cy="502443"/>
          </a:xfrm>
          <a:custGeom>
            <a:avLst/>
            <a:gdLst>
              <a:gd name="connsiteX0" fmla="*/ 0 w 1933575"/>
              <a:gd name="connsiteY0" fmla="*/ 495300 h 495300"/>
              <a:gd name="connsiteX1" fmla="*/ 1123950 w 1933575"/>
              <a:gd name="connsiteY1" fmla="*/ 0 h 495300"/>
              <a:gd name="connsiteX2" fmla="*/ 1933575 w 1933575"/>
              <a:gd name="connsiteY2" fmla="*/ 0 h 495300"/>
              <a:gd name="connsiteX3" fmla="*/ 804863 w 1933575"/>
              <a:gd name="connsiteY3" fmla="*/ 495300 h 495300"/>
              <a:gd name="connsiteX4" fmla="*/ 0 w 1933575"/>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495300">
                <a:moveTo>
                  <a:pt x="0" y="495300"/>
                </a:moveTo>
                <a:lnTo>
                  <a:pt x="1123950" y="0"/>
                </a:lnTo>
                <a:lnTo>
                  <a:pt x="1933575" y="0"/>
                </a:lnTo>
                <a:lnTo>
                  <a:pt x="804863" y="495300"/>
                </a:lnTo>
                <a:lnTo>
                  <a:pt x="0" y="495300"/>
                </a:lnTo>
                <a:close/>
              </a:path>
            </a:pathLst>
          </a:cu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Rectangle 50"/>
          <p:cNvSpPr/>
          <p:nvPr/>
        </p:nvSpPr>
        <p:spPr>
          <a:xfrm>
            <a:off x="1771650" y="3059905"/>
            <a:ext cx="795338" cy="142875"/>
          </a:xfrm>
          <a:prstGeom prst="rect">
            <a:avLst/>
          </a:prstGeom>
          <a:solidFill>
            <a:schemeClr val="accent2">
              <a:lumMod val="7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Rectangle 51"/>
          <p:cNvSpPr/>
          <p:nvPr/>
        </p:nvSpPr>
        <p:spPr>
          <a:xfrm>
            <a:off x="5129213" y="3062288"/>
            <a:ext cx="795338" cy="138112"/>
          </a:xfrm>
          <a:prstGeom prst="rect">
            <a:avLst/>
          </a:prstGeom>
          <a:solidFill>
            <a:schemeClr val="accent2">
              <a:lumMod val="7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Rectangle 52"/>
          <p:cNvSpPr/>
          <p:nvPr/>
        </p:nvSpPr>
        <p:spPr>
          <a:xfrm>
            <a:off x="3914775" y="3057525"/>
            <a:ext cx="795338" cy="142875"/>
          </a:xfrm>
          <a:prstGeom prst="rect">
            <a:avLst/>
          </a:prstGeom>
          <a:solidFill>
            <a:schemeClr val="accent2">
              <a:lumMod val="7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TextBox 55"/>
          <p:cNvSpPr txBox="1"/>
          <p:nvPr/>
        </p:nvSpPr>
        <p:spPr>
          <a:xfrm>
            <a:off x="1514475" y="3209925"/>
            <a:ext cx="561975" cy="276999"/>
          </a:xfrm>
          <a:prstGeom prst="rect">
            <a:avLst/>
          </a:prstGeom>
          <a:noFill/>
        </p:spPr>
        <p:txBody>
          <a:bodyPr wrap="square" rtlCol="0">
            <a:spAutoFit/>
          </a:bodyPr>
          <a:lstStyle/>
          <a:p>
            <a:pPr algn="ctr"/>
            <a:r>
              <a:rPr lang="en-ZA" sz="1200" dirty="0" smtClean="0">
                <a:solidFill>
                  <a:schemeClr val="bg1">
                    <a:lumMod val="65000"/>
                  </a:schemeClr>
                </a:solidFill>
              </a:rPr>
              <a:t>1986</a:t>
            </a:r>
            <a:endParaRPr lang="en-ZA" sz="1200" dirty="0">
              <a:solidFill>
                <a:schemeClr val="bg1">
                  <a:lumMod val="65000"/>
                </a:schemeClr>
              </a:solidFill>
            </a:endParaRPr>
          </a:p>
        </p:txBody>
      </p:sp>
      <p:sp>
        <p:nvSpPr>
          <p:cNvPr id="57" name="TextBox 56"/>
          <p:cNvSpPr txBox="1"/>
          <p:nvPr/>
        </p:nvSpPr>
        <p:spPr>
          <a:xfrm>
            <a:off x="3657600" y="3200400"/>
            <a:ext cx="561975" cy="276999"/>
          </a:xfrm>
          <a:prstGeom prst="rect">
            <a:avLst/>
          </a:prstGeom>
          <a:noFill/>
        </p:spPr>
        <p:txBody>
          <a:bodyPr wrap="square" rtlCol="0">
            <a:spAutoFit/>
          </a:bodyPr>
          <a:lstStyle/>
          <a:p>
            <a:pPr algn="ctr"/>
            <a:r>
              <a:rPr lang="en-ZA" sz="1200" dirty="0" smtClean="0">
                <a:solidFill>
                  <a:schemeClr val="bg1">
                    <a:lumMod val="65000"/>
                  </a:schemeClr>
                </a:solidFill>
              </a:rPr>
              <a:t>2046</a:t>
            </a:r>
            <a:endParaRPr lang="en-ZA" sz="1200" dirty="0">
              <a:solidFill>
                <a:schemeClr val="bg1">
                  <a:lumMod val="65000"/>
                </a:schemeClr>
              </a:solidFill>
            </a:endParaRPr>
          </a:p>
        </p:txBody>
      </p:sp>
      <p:sp>
        <p:nvSpPr>
          <p:cNvPr id="58" name="TextBox 57"/>
          <p:cNvSpPr txBox="1"/>
          <p:nvPr/>
        </p:nvSpPr>
        <p:spPr>
          <a:xfrm>
            <a:off x="2247900" y="3209925"/>
            <a:ext cx="561975" cy="276999"/>
          </a:xfrm>
          <a:prstGeom prst="rect">
            <a:avLst/>
          </a:prstGeom>
          <a:noFill/>
        </p:spPr>
        <p:txBody>
          <a:bodyPr wrap="square" rtlCol="0">
            <a:spAutoFit/>
          </a:bodyPr>
          <a:lstStyle/>
          <a:p>
            <a:pPr algn="ctr"/>
            <a:r>
              <a:rPr lang="en-ZA" sz="1200" dirty="0" smtClean="0">
                <a:solidFill>
                  <a:schemeClr val="bg1">
                    <a:lumMod val="65000"/>
                  </a:schemeClr>
                </a:solidFill>
              </a:rPr>
              <a:t>2005</a:t>
            </a:r>
            <a:endParaRPr lang="en-ZA" sz="1200" dirty="0">
              <a:solidFill>
                <a:schemeClr val="bg1">
                  <a:lumMod val="65000"/>
                </a:schemeClr>
              </a:solidFill>
            </a:endParaRPr>
          </a:p>
        </p:txBody>
      </p:sp>
      <p:sp>
        <p:nvSpPr>
          <p:cNvPr id="59" name="TextBox 58"/>
          <p:cNvSpPr txBox="1"/>
          <p:nvPr/>
        </p:nvSpPr>
        <p:spPr>
          <a:xfrm>
            <a:off x="4886325" y="3200400"/>
            <a:ext cx="561975" cy="276999"/>
          </a:xfrm>
          <a:prstGeom prst="rect">
            <a:avLst/>
          </a:prstGeom>
          <a:noFill/>
        </p:spPr>
        <p:txBody>
          <a:bodyPr wrap="square" rtlCol="0">
            <a:spAutoFit/>
          </a:bodyPr>
          <a:lstStyle/>
          <a:p>
            <a:pPr algn="ctr"/>
            <a:r>
              <a:rPr lang="en-ZA" sz="1200" dirty="0" smtClean="0">
                <a:solidFill>
                  <a:schemeClr val="bg1">
                    <a:lumMod val="65000"/>
                  </a:schemeClr>
                </a:solidFill>
              </a:rPr>
              <a:t>2075</a:t>
            </a:r>
            <a:endParaRPr lang="en-ZA" sz="1200" dirty="0">
              <a:solidFill>
                <a:schemeClr val="bg1">
                  <a:lumMod val="65000"/>
                </a:schemeClr>
              </a:solidFill>
            </a:endParaRPr>
          </a:p>
        </p:txBody>
      </p:sp>
      <p:sp>
        <p:nvSpPr>
          <p:cNvPr id="60" name="TextBox 59"/>
          <p:cNvSpPr txBox="1"/>
          <p:nvPr/>
        </p:nvSpPr>
        <p:spPr>
          <a:xfrm>
            <a:off x="4391025" y="3205163"/>
            <a:ext cx="561975" cy="276999"/>
          </a:xfrm>
          <a:prstGeom prst="rect">
            <a:avLst/>
          </a:prstGeom>
          <a:noFill/>
        </p:spPr>
        <p:txBody>
          <a:bodyPr wrap="square" rtlCol="0">
            <a:spAutoFit/>
          </a:bodyPr>
          <a:lstStyle/>
          <a:p>
            <a:pPr algn="ctr"/>
            <a:r>
              <a:rPr lang="en-ZA" sz="1200" dirty="0" smtClean="0">
                <a:solidFill>
                  <a:schemeClr val="bg1">
                    <a:lumMod val="65000"/>
                  </a:schemeClr>
                </a:solidFill>
              </a:rPr>
              <a:t>2065</a:t>
            </a:r>
            <a:endParaRPr lang="en-ZA" sz="1200" dirty="0">
              <a:solidFill>
                <a:schemeClr val="bg1">
                  <a:lumMod val="65000"/>
                </a:schemeClr>
              </a:solidFill>
            </a:endParaRPr>
          </a:p>
        </p:txBody>
      </p:sp>
      <p:sp>
        <p:nvSpPr>
          <p:cNvPr id="61" name="TextBox 60"/>
          <p:cNvSpPr txBox="1"/>
          <p:nvPr/>
        </p:nvSpPr>
        <p:spPr>
          <a:xfrm>
            <a:off x="5667375" y="3200400"/>
            <a:ext cx="561975" cy="276999"/>
          </a:xfrm>
          <a:prstGeom prst="rect">
            <a:avLst/>
          </a:prstGeom>
          <a:noFill/>
        </p:spPr>
        <p:txBody>
          <a:bodyPr wrap="square" rtlCol="0">
            <a:spAutoFit/>
          </a:bodyPr>
          <a:lstStyle/>
          <a:p>
            <a:pPr algn="ctr"/>
            <a:r>
              <a:rPr lang="en-ZA" sz="1200" dirty="0" smtClean="0">
                <a:solidFill>
                  <a:schemeClr val="bg1">
                    <a:lumMod val="65000"/>
                  </a:schemeClr>
                </a:solidFill>
              </a:rPr>
              <a:t>2095</a:t>
            </a:r>
            <a:endParaRPr lang="en-ZA" sz="1200" dirty="0">
              <a:solidFill>
                <a:schemeClr val="bg1">
                  <a:lumMod val="65000"/>
                </a:schemeClr>
              </a:solidFill>
            </a:endParaRPr>
          </a:p>
        </p:txBody>
      </p:sp>
      <p:cxnSp>
        <p:nvCxnSpPr>
          <p:cNvPr id="63" name="Straight Connector 62"/>
          <p:cNvCxnSpPr/>
          <p:nvPr/>
        </p:nvCxnSpPr>
        <p:spPr>
          <a:xfrm rot="5400000">
            <a:off x="2343151" y="3686174"/>
            <a:ext cx="419100" cy="2"/>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562225" y="3562350"/>
            <a:ext cx="1752600" cy="1588"/>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543175" y="3819525"/>
            <a:ext cx="2981325" cy="1588"/>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952749" y="3419475"/>
            <a:ext cx="742951" cy="257369"/>
          </a:xfrm>
          <a:prstGeom prst="rect">
            <a:avLst/>
          </a:prstGeom>
          <a:solidFill>
            <a:schemeClr val="tx1"/>
          </a:solidFill>
        </p:spPr>
        <p:txBody>
          <a:bodyPr wrap="square" lIns="36000" tIns="36000" rIns="36000" bIns="36000" rtlCol="0">
            <a:spAutoFit/>
          </a:bodyPr>
          <a:lstStyle/>
          <a:p>
            <a:pPr algn="ctr"/>
            <a:r>
              <a:rPr lang="en-ZA" sz="1200" dirty="0" smtClean="0">
                <a:solidFill>
                  <a:schemeClr val="bg2">
                    <a:lumMod val="50000"/>
                  </a:schemeClr>
                </a:solidFill>
              </a:rPr>
              <a:t>+ 50 years</a:t>
            </a:r>
            <a:endParaRPr lang="en-ZA" sz="1200" dirty="0">
              <a:solidFill>
                <a:schemeClr val="bg2">
                  <a:lumMod val="50000"/>
                </a:schemeClr>
              </a:solidFill>
            </a:endParaRPr>
          </a:p>
        </p:txBody>
      </p:sp>
      <p:sp>
        <p:nvSpPr>
          <p:cNvPr id="73" name="TextBox 72"/>
          <p:cNvSpPr txBox="1"/>
          <p:nvPr/>
        </p:nvSpPr>
        <p:spPr>
          <a:xfrm>
            <a:off x="3857624" y="3695700"/>
            <a:ext cx="752475" cy="257369"/>
          </a:xfrm>
          <a:prstGeom prst="rect">
            <a:avLst/>
          </a:prstGeom>
          <a:solidFill>
            <a:schemeClr val="tx1"/>
          </a:solidFill>
        </p:spPr>
        <p:txBody>
          <a:bodyPr wrap="square" lIns="36000" tIns="36000" rIns="36000" bIns="36000" rtlCol="0">
            <a:spAutoFit/>
          </a:bodyPr>
          <a:lstStyle/>
          <a:p>
            <a:pPr algn="ctr"/>
            <a:r>
              <a:rPr lang="en-ZA" sz="1200" dirty="0" smtClean="0">
                <a:solidFill>
                  <a:schemeClr val="bg2">
                    <a:lumMod val="50000"/>
                  </a:schemeClr>
                </a:solidFill>
              </a:rPr>
              <a:t>+ 80 years</a:t>
            </a:r>
            <a:endParaRPr lang="en-ZA" sz="1200" dirty="0">
              <a:solidFill>
                <a:schemeClr val="bg2">
                  <a:lumMod val="50000"/>
                </a:schemeClr>
              </a:solidFill>
            </a:endParaRPr>
          </a:p>
        </p:txBody>
      </p:sp>
      <p:sp>
        <p:nvSpPr>
          <p:cNvPr id="74" name="Rectangle 73"/>
          <p:cNvSpPr/>
          <p:nvPr/>
        </p:nvSpPr>
        <p:spPr>
          <a:xfrm>
            <a:off x="842964" y="5014913"/>
            <a:ext cx="5548312" cy="147637"/>
          </a:xfrm>
          <a:prstGeom prst="rect">
            <a:avLst/>
          </a:prstGeom>
          <a:gradFill>
            <a:gsLst>
              <a:gs pos="0">
                <a:schemeClr val="accent6">
                  <a:lumMod val="75000"/>
                </a:schemeClr>
              </a:gs>
              <a:gs pos="100000">
                <a:schemeClr val="accent1">
                  <a:tint val="23500"/>
                  <a:satMod val="160000"/>
                </a:schemeClr>
              </a:gs>
            </a:gsLst>
            <a:lin ang="11400000" scaled="0"/>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5" name="Freeform 74"/>
          <p:cNvSpPr/>
          <p:nvPr/>
        </p:nvSpPr>
        <p:spPr>
          <a:xfrm>
            <a:off x="842963" y="4519613"/>
            <a:ext cx="7110414" cy="504825"/>
          </a:xfrm>
          <a:custGeom>
            <a:avLst/>
            <a:gdLst>
              <a:gd name="connsiteX0" fmla="*/ 0 w 4286250"/>
              <a:gd name="connsiteY0" fmla="*/ 481012 h 485775"/>
              <a:gd name="connsiteX1" fmla="*/ 1119188 w 4286250"/>
              <a:gd name="connsiteY1" fmla="*/ 4762 h 485775"/>
              <a:gd name="connsiteX2" fmla="*/ 4286250 w 4286250"/>
              <a:gd name="connsiteY2" fmla="*/ 0 h 485775"/>
              <a:gd name="connsiteX3" fmla="*/ 3533775 w 4286250"/>
              <a:gd name="connsiteY3" fmla="*/ 485775 h 485775"/>
              <a:gd name="connsiteX4" fmla="*/ 0 w 4286250"/>
              <a:gd name="connsiteY4" fmla="*/ 481012 h 485775"/>
              <a:gd name="connsiteX0" fmla="*/ 0 w 6691313"/>
              <a:gd name="connsiteY0" fmla="*/ 481012 h 485775"/>
              <a:gd name="connsiteX1" fmla="*/ 1119188 w 6691313"/>
              <a:gd name="connsiteY1" fmla="*/ 4762 h 485775"/>
              <a:gd name="connsiteX2" fmla="*/ 4286250 w 6691313"/>
              <a:gd name="connsiteY2" fmla="*/ 0 h 485775"/>
              <a:gd name="connsiteX3" fmla="*/ 6691313 w 6691313"/>
              <a:gd name="connsiteY3" fmla="*/ 0 h 485775"/>
              <a:gd name="connsiteX4" fmla="*/ 3533775 w 6691313"/>
              <a:gd name="connsiteY4" fmla="*/ 485775 h 485775"/>
              <a:gd name="connsiteX5" fmla="*/ 0 w 6691313"/>
              <a:gd name="connsiteY5" fmla="*/ 481012 h 485775"/>
              <a:gd name="connsiteX0" fmla="*/ 0 w 6691313"/>
              <a:gd name="connsiteY0" fmla="*/ 481012 h 485775"/>
              <a:gd name="connsiteX1" fmla="*/ 1119188 w 6691313"/>
              <a:gd name="connsiteY1" fmla="*/ 4762 h 485775"/>
              <a:gd name="connsiteX2" fmla="*/ 4286250 w 6691313"/>
              <a:gd name="connsiteY2" fmla="*/ 0 h 485775"/>
              <a:gd name="connsiteX3" fmla="*/ 6691313 w 6691313"/>
              <a:gd name="connsiteY3" fmla="*/ 0 h 485775"/>
              <a:gd name="connsiteX4" fmla="*/ 5534025 w 6691313"/>
              <a:gd name="connsiteY4" fmla="*/ 485775 h 485775"/>
              <a:gd name="connsiteX5" fmla="*/ 0 w 6691313"/>
              <a:gd name="connsiteY5" fmla="*/ 481012 h 485775"/>
              <a:gd name="connsiteX0" fmla="*/ 0 w 7381876"/>
              <a:gd name="connsiteY0" fmla="*/ 481012 h 485775"/>
              <a:gd name="connsiteX1" fmla="*/ 1119188 w 7381876"/>
              <a:gd name="connsiteY1" fmla="*/ 4762 h 485775"/>
              <a:gd name="connsiteX2" fmla="*/ 4286250 w 7381876"/>
              <a:gd name="connsiteY2" fmla="*/ 0 h 485775"/>
              <a:gd name="connsiteX3" fmla="*/ 6691313 w 7381876"/>
              <a:gd name="connsiteY3" fmla="*/ 0 h 485775"/>
              <a:gd name="connsiteX4" fmla="*/ 7381876 w 7381876"/>
              <a:gd name="connsiteY4" fmla="*/ 197060 h 485775"/>
              <a:gd name="connsiteX5" fmla="*/ 5534025 w 7381876"/>
              <a:gd name="connsiteY5" fmla="*/ 485775 h 485775"/>
              <a:gd name="connsiteX6" fmla="*/ 0 w 7381876"/>
              <a:gd name="connsiteY6" fmla="*/ 481012 h 485775"/>
              <a:gd name="connsiteX0" fmla="*/ 0 w 7110414"/>
              <a:gd name="connsiteY0" fmla="*/ 481012 h 485775"/>
              <a:gd name="connsiteX1" fmla="*/ 1119188 w 7110414"/>
              <a:gd name="connsiteY1" fmla="*/ 4762 h 485775"/>
              <a:gd name="connsiteX2" fmla="*/ 4286250 w 7110414"/>
              <a:gd name="connsiteY2" fmla="*/ 0 h 485775"/>
              <a:gd name="connsiteX3" fmla="*/ 6691313 w 7110414"/>
              <a:gd name="connsiteY3" fmla="*/ 0 h 485775"/>
              <a:gd name="connsiteX4" fmla="*/ 7110414 w 7110414"/>
              <a:gd name="connsiteY4" fmla="*/ 197060 h 485775"/>
              <a:gd name="connsiteX5" fmla="*/ 5534025 w 7110414"/>
              <a:gd name="connsiteY5" fmla="*/ 485775 h 485775"/>
              <a:gd name="connsiteX6" fmla="*/ 0 w 7110414"/>
              <a:gd name="connsiteY6" fmla="*/ 481012 h 485775"/>
              <a:gd name="connsiteX0" fmla="*/ 0 w 7110414"/>
              <a:gd name="connsiteY0" fmla="*/ 481012 h 485775"/>
              <a:gd name="connsiteX1" fmla="*/ 1119188 w 7110414"/>
              <a:gd name="connsiteY1" fmla="*/ 4762 h 485775"/>
              <a:gd name="connsiteX2" fmla="*/ 4286250 w 7110414"/>
              <a:gd name="connsiteY2" fmla="*/ 0 h 485775"/>
              <a:gd name="connsiteX3" fmla="*/ 6367463 w 7110414"/>
              <a:gd name="connsiteY3" fmla="*/ 0 h 485775"/>
              <a:gd name="connsiteX4" fmla="*/ 7110414 w 7110414"/>
              <a:gd name="connsiteY4" fmla="*/ 197060 h 485775"/>
              <a:gd name="connsiteX5" fmla="*/ 5534025 w 7110414"/>
              <a:gd name="connsiteY5" fmla="*/ 485775 h 485775"/>
              <a:gd name="connsiteX6" fmla="*/ 0 w 7110414"/>
              <a:gd name="connsiteY6" fmla="*/ 481012 h 485775"/>
              <a:gd name="connsiteX0" fmla="*/ 0 w 7110414"/>
              <a:gd name="connsiteY0" fmla="*/ 481012 h 485775"/>
              <a:gd name="connsiteX1" fmla="*/ 1119188 w 7110414"/>
              <a:gd name="connsiteY1" fmla="*/ 4762 h 485775"/>
              <a:gd name="connsiteX2" fmla="*/ 4286250 w 7110414"/>
              <a:gd name="connsiteY2" fmla="*/ 0 h 485775"/>
              <a:gd name="connsiteX3" fmla="*/ 6705601 w 7110414"/>
              <a:gd name="connsiteY3" fmla="*/ 0 h 485775"/>
              <a:gd name="connsiteX4" fmla="*/ 7110414 w 7110414"/>
              <a:gd name="connsiteY4" fmla="*/ 197060 h 485775"/>
              <a:gd name="connsiteX5" fmla="*/ 5534025 w 7110414"/>
              <a:gd name="connsiteY5" fmla="*/ 485775 h 485775"/>
              <a:gd name="connsiteX6" fmla="*/ 0 w 7110414"/>
              <a:gd name="connsiteY6" fmla="*/ 4810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0414" h="485775">
                <a:moveTo>
                  <a:pt x="0" y="481012"/>
                </a:moveTo>
                <a:lnTo>
                  <a:pt x="1119188" y="4762"/>
                </a:lnTo>
                <a:lnTo>
                  <a:pt x="4286250" y="0"/>
                </a:lnTo>
                <a:lnTo>
                  <a:pt x="6705601" y="0"/>
                </a:lnTo>
                <a:lnTo>
                  <a:pt x="7110414" y="197060"/>
                </a:lnTo>
                <a:lnTo>
                  <a:pt x="5534025" y="485775"/>
                </a:lnTo>
                <a:lnTo>
                  <a:pt x="0" y="481012"/>
                </a:lnTo>
                <a:close/>
              </a:path>
            </a:pathLst>
          </a:custGeom>
          <a:gradFill>
            <a:gsLst>
              <a:gs pos="42000">
                <a:srgbClr val="F87508"/>
              </a:gs>
              <a:gs pos="100000">
                <a:schemeClr val="accent1">
                  <a:tint val="23500"/>
                  <a:satMod val="160000"/>
                </a:schemeClr>
              </a:gs>
            </a:gsLst>
            <a:lin ang="11400000" scaled="0"/>
          </a:gra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Freeform 75"/>
          <p:cNvSpPr/>
          <p:nvPr/>
        </p:nvSpPr>
        <p:spPr>
          <a:xfrm>
            <a:off x="6391276" y="4722020"/>
            <a:ext cx="1564480" cy="438149"/>
          </a:xfrm>
          <a:custGeom>
            <a:avLst/>
            <a:gdLst>
              <a:gd name="connsiteX0" fmla="*/ 0 w 1571625"/>
              <a:gd name="connsiteY0" fmla="*/ 428625 h 428625"/>
              <a:gd name="connsiteX1" fmla="*/ 1571625 w 1571625"/>
              <a:gd name="connsiteY1" fmla="*/ 109538 h 428625"/>
              <a:gd name="connsiteX2" fmla="*/ 1571625 w 1571625"/>
              <a:gd name="connsiteY2" fmla="*/ 0 h 428625"/>
              <a:gd name="connsiteX3" fmla="*/ 0 w 1571625"/>
              <a:gd name="connsiteY3" fmla="*/ 300038 h 428625"/>
              <a:gd name="connsiteX4" fmla="*/ 0 w 1571625"/>
              <a:gd name="connsiteY4" fmla="*/ 428625 h 428625"/>
              <a:gd name="connsiteX0" fmla="*/ 0 w 1571625"/>
              <a:gd name="connsiteY0" fmla="*/ 428625 h 428625"/>
              <a:gd name="connsiteX1" fmla="*/ 1571625 w 1571625"/>
              <a:gd name="connsiteY1" fmla="*/ 109538 h 428625"/>
              <a:gd name="connsiteX2" fmla="*/ 1571625 w 1571625"/>
              <a:gd name="connsiteY2" fmla="*/ 0 h 428625"/>
              <a:gd name="connsiteX3" fmla="*/ 0 w 1571625"/>
              <a:gd name="connsiteY3" fmla="*/ 300038 h 428625"/>
              <a:gd name="connsiteX4" fmla="*/ 0 w 1571625"/>
              <a:gd name="connsiteY4" fmla="*/ 428625 h 428625"/>
              <a:gd name="connsiteX0" fmla="*/ 0 w 1571625"/>
              <a:gd name="connsiteY0" fmla="*/ 428625 h 428625"/>
              <a:gd name="connsiteX1" fmla="*/ 1571625 w 1571625"/>
              <a:gd name="connsiteY1" fmla="*/ 109538 h 428625"/>
              <a:gd name="connsiteX2" fmla="*/ 1571625 w 1571625"/>
              <a:gd name="connsiteY2" fmla="*/ 0 h 428625"/>
              <a:gd name="connsiteX3" fmla="*/ 0 w 1571625"/>
              <a:gd name="connsiteY3" fmla="*/ 300038 h 428625"/>
              <a:gd name="connsiteX4" fmla="*/ 0 w 1571625"/>
              <a:gd name="connsiteY4" fmla="*/ 428625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5" h="428625">
                <a:moveTo>
                  <a:pt x="0" y="428625"/>
                </a:moveTo>
                <a:lnTo>
                  <a:pt x="1571625" y="109538"/>
                </a:lnTo>
                <a:lnTo>
                  <a:pt x="1571625" y="0"/>
                </a:lnTo>
                <a:lnTo>
                  <a:pt x="0" y="300038"/>
                </a:lnTo>
                <a:lnTo>
                  <a:pt x="0" y="428625"/>
                </a:lnTo>
                <a:close/>
              </a:path>
            </a:pathLst>
          </a:custGeom>
          <a:solidFill>
            <a:srgbClr val="BC5908"/>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7" name="Freeform 76"/>
          <p:cNvSpPr/>
          <p:nvPr/>
        </p:nvSpPr>
        <p:spPr>
          <a:xfrm>
            <a:off x="1700212" y="4519613"/>
            <a:ext cx="1933575" cy="495300"/>
          </a:xfrm>
          <a:custGeom>
            <a:avLst/>
            <a:gdLst>
              <a:gd name="connsiteX0" fmla="*/ 0 w 1933575"/>
              <a:gd name="connsiteY0" fmla="*/ 495300 h 495300"/>
              <a:gd name="connsiteX1" fmla="*/ 1123950 w 1933575"/>
              <a:gd name="connsiteY1" fmla="*/ 0 h 495300"/>
              <a:gd name="connsiteX2" fmla="*/ 1933575 w 1933575"/>
              <a:gd name="connsiteY2" fmla="*/ 0 h 495300"/>
              <a:gd name="connsiteX3" fmla="*/ 804863 w 1933575"/>
              <a:gd name="connsiteY3" fmla="*/ 495300 h 495300"/>
              <a:gd name="connsiteX4" fmla="*/ 0 w 1933575"/>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495300">
                <a:moveTo>
                  <a:pt x="0" y="495300"/>
                </a:moveTo>
                <a:lnTo>
                  <a:pt x="1123950" y="0"/>
                </a:lnTo>
                <a:lnTo>
                  <a:pt x="1933575" y="0"/>
                </a:lnTo>
                <a:lnTo>
                  <a:pt x="804863" y="495300"/>
                </a:lnTo>
                <a:lnTo>
                  <a:pt x="0" y="495300"/>
                </a:lnTo>
                <a:close/>
              </a:path>
            </a:pathLst>
          </a:cu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8" name="Freeform 77"/>
          <p:cNvSpPr/>
          <p:nvPr/>
        </p:nvSpPr>
        <p:spPr>
          <a:xfrm>
            <a:off x="3850482" y="4519614"/>
            <a:ext cx="1933575" cy="495300"/>
          </a:xfrm>
          <a:custGeom>
            <a:avLst/>
            <a:gdLst>
              <a:gd name="connsiteX0" fmla="*/ 0 w 1933575"/>
              <a:gd name="connsiteY0" fmla="*/ 495300 h 495300"/>
              <a:gd name="connsiteX1" fmla="*/ 1123950 w 1933575"/>
              <a:gd name="connsiteY1" fmla="*/ 0 h 495300"/>
              <a:gd name="connsiteX2" fmla="*/ 1933575 w 1933575"/>
              <a:gd name="connsiteY2" fmla="*/ 0 h 495300"/>
              <a:gd name="connsiteX3" fmla="*/ 804863 w 1933575"/>
              <a:gd name="connsiteY3" fmla="*/ 495300 h 495300"/>
              <a:gd name="connsiteX4" fmla="*/ 0 w 1933575"/>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495300">
                <a:moveTo>
                  <a:pt x="0" y="495300"/>
                </a:moveTo>
                <a:lnTo>
                  <a:pt x="1123950" y="0"/>
                </a:lnTo>
                <a:lnTo>
                  <a:pt x="1933575" y="0"/>
                </a:lnTo>
                <a:lnTo>
                  <a:pt x="804863" y="495300"/>
                </a:lnTo>
                <a:lnTo>
                  <a:pt x="0" y="495300"/>
                </a:lnTo>
                <a:close/>
              </a:path>
            </a:pathLst>
          </a:cu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9" name="Freeform 78"/>
          <p:cNvSpPr/>
          <p:nvPr/>
        </p:nvSpPr>
        <p:spPr>
          <a:xfrm>
            <a:off x="5062538" y="4519612"/>
            <a:ext cx="1900238" cy="502443"/>
          </a:xfrm>
          <a:custGeom>
            <a:avLst/>
            <a:gdLst>
              <a:gd name="connsiteX0" fmla="*/ 0 w 1933575"/>
              <a:gd name="connsiteY0" fmla="*/ 495300 h 495300"/>
              <a:gd name="connsiteX1" fmla="*/ 1123950 w 1933575"/>
              <a:gd name="connsiteY1" fmla="*/ 0 h 495300"/>
              <a:gd name="connsiteX2" fmla="*/ 1933575 w 1933575"/>
              <a:gd name="connsiteY2" fmla="*/ 0 h 495300"/>
              <a:gd name="connsiteX3" fmla="*/ 804863 w 1933575"/>
              <a:gd name="connsiteY3" fmla="*/ 495300 h 495300"/>
              <a:gd name="connsiteX4" fmla="*/ 0 w 1933575"/>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495300">
                <a:moveTo>
                  <a:pt x="0" y="495300"/>
                </a:moveTo>
                <a:lnTo>
                  <a:pt x="1123950" y="0"/>
                </a:lnTo>
                <a:lnTo>
                  <a:pt x="1933575" y="0"/>
                </a:lnTo>
                <a:lnTo>
                  <a:pt x="804863" y="495300"/>
                </a:lnTo>
                <a:lnTo>
                  <a:pt x="0" y="495300"/>
                </a:lnTo>
                <a:close/>
              </a:path>
            </a:pathLst>
          </a:cu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Rectangle 79"/>
          <p:cNvSpPr/>
          <p:nvPr/>
        </p:nvSpPr>
        <p:spPr>
          <a:xfrm>
            <a:off x="1704975" y="5022055"/>
            <a:ext cx="795338" cy="142875"/>
          </a:xfrm>
          <a:prstGeom prst="rect">
            <a:avLst/>
          </a:prstGeom>
          <a:solidFill>
            <a:schemeClr val="accent2">
              <a:lumMod val="7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Rectangle 80"/>
          <p:cNvSpPr/>
          <p:nvPr/>
        </p:nvSpPr>
        <p:spPr>
          <a:xfrm>
            <a:off x="5062538" y="5024438"/>
            <a:ext cx="795338" cy="138112"/>
          </a:xfrm>
          <a:prstGeom prst="rect">
            <a:avLst/>
          </a:prstGeom>
          <a:solidFill>
            <a:schemeClr val="accent2">
              <a:lumMod val="7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2" name="Rectangle 81"/>
          <p:cNvSpPr/>
          <p:nvPr/>
        </p:nvSpPr>
        <p:spPr>
          <a:xfrm>
            <a:off x="3848100" y="5019675"/>
            <a:ext cx="795338" cy="142875"/>
          </a:xfrm>
          <a:prstGeom prst="rect">
            <a:avLst/>
          </a:prstGeom>
          <a:solidFill>
            <a:schemeClr val="accent2">
              <a:lumMod val="7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TextBox 82"/>
          <p:cNvSpPr txBox="1"/>
          <p:nvPr/>
        </p:nvSpPr>
        <p:spPr>
          <a:xfrm>
            <a:off x="1447800" y="5172075"/>
            <a:ext cx="561975" cy="276999"/>
          </a:xfrm>
          <a:prstGeom prst="rect">
            <a:avLst/>
          </a:prstGeom>
          <a:noFill/>
        </p:spPr>
        <p:txBody>
          <a:bodyPr wrap="square" rtlCol="0">
            <a:spAutoFit/>
          </a:bodyPr>
          <a:lstStyle/>
          <a:p>
            <a:pPr algn="ctr"/>
            <a:r>
              <a:rPr lang="en-ZA" sz="1200" dirty="0" smtClean="0">
                <a:solidFill>
                  <a:schemeClr val="bg1">
                    <a:lumMod val="65000"/>
                  </a:schemeClr>
                </a:solidFill>
              </a:rPr>
              <a:t>1986</a:t>
            </a:r>
            <a:endParaRPr lang="en-ZA" sz="1200" dirty="0">
              <a:solidFill>
                <a:schemeClr val="bg1">
                  <a:lumMod val="65000"/>
                </a:schemeClr>
              </a:solidFill>
            </a:endParaRPr>
          </a:p>
        </p:txBody>
      </p:sp>
      <p:sp>
        <p:nvSpPr>
          <p:cNvPr id="84" name="TextBox 83"/>
          <p:cNvSpPr txBox="1"/>
          <p:nvPr/>
        </p:nvSpPr>
        <p:spPr>
          <a:xfrm>
            <a:off x="3590925" y="5162550"/>
            <a:ext cx="561975" cy="276999"/>
          </a:xfrm>
          <a:prstGeom prst="rect">
            <a:avLst/>
          </a:prstGeom>
          <a:noFill/>
        </p:spPr>
        <p:txBody>
          <a:bodyPr wrap="square" rtlCol="0">
            <a:spAutoFit/>
          </a:bodyPr>
          <a:lstStyle/>
          <a:p>
            <a:pPr algn="ctr"/>
            <a:r>
              <a:rPr lang="en-ZA" sz="1200" dirty="0" smtClean="0">
                <a:solidFill>
                  <a:schemeClr val="bg1">
                    <a:lumMod val="65000"/>
                  </a:schemeClr>
                </a:solidFill>
              </a:rPr>
              <a:t>2046</a:t>
            </a:r>
            <a:endParaRPr lang="en-ZA" sz="1200" dirty="0">
              <a:solidFill>
                <a:schemeClr val="bg1">
                  <a:lumMod val="65000"/>
                </a:schemeClr>
              </a:solidFill>
            </a:endParaRPr>
          </a:p>
        </p:txBody>
      </p:sp>
      <p:sp>
        <p:nvSpPr>
          <p:cNvPr id="85" name="TextBox 84"/>
          <p:cNvSpPr txBox="1"/>
          <p:nvPr/>
        </p:nvSpPr>
        <p:spPr>
          <a:xfrm>
            <a:off x="2181225" y="5172075"/>
            <a:ext cx="561975" cy="276999"/>
          </a:xfrm>
          <a:prstGeom prst="rect">
            <a:avLst/>
          </a:prstGeom>
          <a:noFill/>
        </p:spPr>
        <p:txBody>
          <a:bodyPr wrap="square" rtlCol="0">
            <a:spAutoFit/>
          </a:bodyPr>
          <a:lstStyle/>
          <a:p>
            <a:pPr algn="ctr"/>
            <a:r>
              <a:rPr lang="en-ZA" sz="1200" dirty="0" smtClean="0">
                <a:solidFill>
                  <a:schemeClr val="bg1">
                    <a:lumMod val="65000"/>
                  </a:schemeClr>
                </a:solidFill>
              </a:rPr>
              <a:t>2005</a:t>
            </a:r>
            <a:endParaRPr lang="en-ZA" sz="1200" dirty="0">
              <a:solidFill>
                <a:schemeClr val="bg1">
                  <a:lumMod val="65000"/>
                </a:schemeClr>
              </a:solidFill>
            </a:endParaRPr>
          </a:p>
        </p:txBody>
      </p:sp>
      <p:sp>
        <p:nvSpPr>
          <p:cNvPr id="86" name="TextBox 85"/>
          <p:cNvSpPr txBox="1"/>
          <p:nvPr/>
        </p:nvSpPr>
        <p:spPr>
          <a:xfrm>
            <a:off x="4819650" y="5162550"/>
            <a:ext cx="561975" cy="276999"/>
          </a:xfrm>
          <a:prstGeom prst="rect">
            <a:avLst/>
          </a:prstGeom>
          <a:noFill/>
        </p:spPr>
        <p:txBody>
          <a:bodyPr wrap="square" rtlCol="0">
            <a:spAutoFit/>
          </a:bodyPr>
          <a:lstStyle/>
          <a:p>
            <a:pPr algn="ctr"/>
            <a:r>
              <a:rPr lang="en-ZA" sz="1200" dirty="0" smtClean="0">
                <a:solidFill>
                  <a:schemeClr val="bg1">
                    <a:lumMod val="65000"/>
                  </a:schemeClr>
                </a:solidFill>
              </a:rPr>
              <a:t>2075</a:t>
            </a:r>
            <a:endParaRPr lang="en-ZA" sz="1200" dirty="0">
              <a:solidFill>
                <a:schemeClr val="bg1">
                  <a:lumMod val="65000"/>
                </a:schemeClr>
              </a:solidFill>
            </a:endParaRPr>
          </a:p>
        </p:txBody>
      </p:sp>
      <p:sp>
        <p:nvSpPr>
          <p:cNvPr id="87" name="TextBox 86"/>
          <p:cNvSpPr txBox="1"/>
          <p:nvPr/>
        </p:nvSpPr>
        <p:spPr>
          <a:xfrm>
            <a:off x="4324350" y="5167313"/>
            <a:ext cx="561975" cy="276999"/>
          </a:xfrm>
          <a:prstGeom prst="rect">
            <a:avLst/>
          </a:prstGeom>
          <a:noFill/>
        </p:spPr>
        <p:txBody>
          <a:bodyPr wrap="square" rtlCol="0">
            <a:spAutoFit/>
          </a:bodyPr>
          <a:lstStyle/>
          <a:p>
            <a:pPr algn="ctr"/>
            <a:r>
              <a:rPr lang="en-ZA" sz="1200" dirty="0" smtClean="0">
                <a:solidFill>
                  <a:schemeClr val="bg1">
                    <a:lumMod val="65000"/>
                  </a:schemeClr>
                </a:solidFill>
              </a:rPr>
              <a:t>2065</a:t>
            </a:r>
            <a:endParaRPr lang="en-ZA" sz="1200" dirty="0">
              <a:solidFill>
                <a:schemeClr val="bg1">
                  <a:lumMod val="65000"/>
                </a:schemeClr>
              </a:solidFill>
            </a:endParaRPr>
          </a:p>
        </p:txBody>
      </p:sp>
      <p:sp>
        <p:nvSpPr>
          <p:cNvPr id="88" name="TextBox 87"/>
          <p:cNvSpPr txBox="1"/>
          <p:nvPr/>
        </p:nvSpPr>
        <p:spPr>
          <a:xfrm>
            <a:off x="5600700" y="5162550"/>
            <a:ext cx="561975" cy="276999"/>
          </a:xfrm>
          <a:prstGeom prst="rect">
            <a:avLst/>
          </a:prstGeom>
          <a:noFill/>
        </p:spPr>
        <p:txBody>
          <a:bodyPr wrap="square" rtlCol="0">
            <a:spAutoFit/>
          </a:bodyPr>
          <a:lstStyle/>
          <a:p>
            <a:pPr algn="ctr"/>
            <a:r>
              <a:rPr lang="en-ZA" sz="1200" dirty="0" smtClean="0">
                <a:solidFill>
                  <a:schemeClr val="bg1">
                    <a:lumMod val="65000"/>
                  </a:schemeClr>
                </a:solidFill>
              </a:rPr>
              <a:t>2095</a:t>
            </a:r>
            <a:endParaRPr lang="en-ZA" sz="1200" dirty="0">
              <a:solidFill>
                <a:schemeClr val="bg1">
                  <a:lumMod val="65000"/>
                </a:schemeClr>
              </a:solidFill>
            </a:endParaRPr>
          </a:p>
        </p:txBody>
      </p:sp>
      <p:cxnSp>
        <p:nvCxnSpPr>
          <p:cNvPr id="89" name="Straight Connector 88"/>
          <p:cNvCxnSpPr/>
          <p:nvPr/>
        </p:nvCxnSpPr>
        <p:spPr>
          <a:xfrm rot="5400000">
            <a:off x="2276476" y="5648324"/>
            <a:ext cx="419100" cy="2"/>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495550" y="5524500"/>
            <a:ext cx="1752600" cy="1588"/>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476500" y="5781675"/>
            <a:ext cx="2981325" cy="1588"/>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886074" y="5381625"/>
            <a:ext cx="742951" cy="257369"/>
          </a:xfrm>
          <a:prstGeom prst="rect">
            <a:avLst/>
          </a:prstGeom>
          <a:solidFill>
            <a:schemeClr val="tx1"/>
          </a:solidFill>
        </p:spPr>
        <p:txBody>
          <a:bodyPr wrap="square" lIns="36000" tIns="36000" rIns="36000" bIns="36000" rtlCol="0">
            <a:spAutoFit/>
          </a:bodyPr>
          <a:lstStyle/>
          <a:p>
            <a:pPr algn="ctr"/>
            <a:r>
              <a:rPr lang="en-ZA" sz="1200" dirty="0" smtClean="0">
                <a:solidFill>
                  <a:schemeClr val="bg2">
                    <a:lumMod val="50000"/>
                  </a:schemeClr>
                </a:solidFill>
              </a:rPr>
              <a:t>+ 50 years</a:t>
            </a:r>
            <a:endParaRPr lang="en-ZA" sz="1200" dirty="0">
              <a:solidFill>
                <a:schemeClr val="bg2">
                  <a:lumMod val="50000"/>
                </a:schemeClr>
              </a:solidFill>
            </a:endParaRPr>
          </a:p>
        </p:txBody>
      </p:sp>
      <p:sp>
        <p:nvSpPr>
          <p:cNvPr id="93" name="TextBox 92"/>
          <p:cNvSpPr txBox="1"/>
          <p:nvPr/>
        </p:nvSpPr>
        <p:spPr>
          <a:xfrm>
            <a:off x="3790949" y="5657850"/>
            <a:ext cx="752475" cy="257369"/>
          </a:xfrm>
          <a:prstGeom prst="rect">
            <a:avLst/>
          </a:prstGeom>
          <a:solidFill>
            <a:schemeClr val="tx1"/>
          </a:solidFill>
        </p:spPr>
        <p:txBody>
          <a:bodyPr wrap="square" lIns="36000" tIns="36000" rIns="36000" bIns="36000" rtlCol="0">
            <a:spAutoFit/>
          </a:bodyPr>
          <a:lstStyle/>
          <a:p>
            <a:pPr algn="ctr"/>
            <a:r>
              <a:rPr lang="en-ZA" sz="1200" dirty="0" smtClean="0">
                <a:solidFill>
                  <a:schemeClr val="bg2">
                    <a:lumMod val="50000"/>
                  </a:schemeClr>
                </a:solidFill>
              </a:rPr>
              <a:t>+ 80 years</a:t>
            </a:r>
            <a:endParaRPr lang="en-ZA" sz="1200" dirty="0">
              <a:solidFill>
                <a:schemeClr val="bg2">
                  <a:lumMod val="50000"/>
                </a:schemeClr>
              </a:solidFill>
            </a:endParaRPr>
          </a:p>
        </p:txBody>
      </p:sp>
      <p:sp>
        <p:nvSpPr>
          <p:cNvPr id="94" name="TextBox 93"/>
          <p:cNvSpPr txBox="1"/>
          <p:nvPr/>
        </p:nvSpPr>
        <p:spPr>
          <a:xfrm rot="20138276">
            <a:off x="1000127" y="2476499"/>
            <a:ext cx="1038225" cy="369332"/>
          </a:xfrm>
          <a:prstGeom prst="rect">
            <a:avLst/>
          </a:prstGeom>
          <a:noFill/>
        </p:spPr>
        <p:txBody>
          <a:bodyPr wrap="square" rtlCol="0">
            <a:spAutoFit/>
          </a:bodyPr>
          <a:lstStyle/>
          <a:p>
            <a:r>
              <a:rPr lang="en-ZA" dirty="0" smtClean="0">
                <a:solidFill>
                  <a:srgbClr val="FA9948"/>
                </a:solidFill>
              </a:rPr>
              <a:t>RCP 4.5</a:t>
            </a:r>
            <a:endParaRPr lang="en-ZA" dirty="0">
              <a:solidFill>
                <a:srgbClr val="FA9948"/>
              </a:solidFill>
            </a:endParaRPr>
          </a:p>
        </p:txBody>
      </p:sp>
      <p:sp>
        <p:nvSpPr>
          <p:cNvPr id="95" name="TextBox 94"/>
          <p:cNvSpPr txBox="1"/>
          <p:nvPr/>
        </p:nvSpPr>
        <p:spPr>
          <a:xfrm rot="20138276">
            <a:off x="866776" y="4457700"/>
            <a:ext cx="1038225" cy="369332"/>
          </a:xfrm>
          <a:prstGeom prst="rect">
            <a:avLst/>
          </a:prstGeom>
          <a:noFill/>
        </p:spPr>
        <p:txBody>
          <a:bodyPr wrap="square" rtlCol="0">
            <a:spAutoFit/>
          </a:bodyPr>
          <a:lstStyle/>
          <a:p>
            <a:r>
              <a:rPr lang="en-ZA" dirty="0" smtClean="0">
                <a:solidFill>
                  <a:srgbClr val="FE5144"/>
                </a:solidFill>
              </a:rPr>
              <a:t>RCP 8.5</a:t>
            </a:r>
            <a:endParaRPr lang="en-ZA" dirty="0">
              <a:solidFill>
                <a:srgbClr val="FE5144"/>
              </a:solidFill>
            </a:endParaRPr>
          </a:p>
        </p:txBody>
      </p:sp>
      <p:sp>
        <p:nvSpPr>
          <p:cNvPr id="97" name="TextBox 96"/>
          <p:cNvSpPr txBox="1"/>
          <p:nvPr/>
        </p:nvSpPr>
        <p:spPr>
          <a:xfrm>
            <a:off x="323850" y="200025"/>
            <a:ext cx="8372475" cy="1569660"/>
          </a:xfrm>
          <a:prstGeom prst="rect">
            <a:avLst/>
          </a:prstGeom>
          <a:noFill/>
        </p:spPr>
        <p:txBody>
          <a:bodyPr wrap="square" rtlCol="0">
            <a:spAutoFit/>
          </a:bodyPr>
          <a:lstStyle/>
          <a:p>
            <a:r>
              <a:rPr lang="en-ZA" sz="2400" dirty="0" smtClean="0">
                <a:solidFill>
                  <a:schemeClr val="bg2">
                    <a:lumMod val="75000"/>
                  </a:schemeClr>
                </a:solidFill>
              </a:rPr>
              <a:t>2 x 150-year simulations, each with a different CO</a:t>
            </a:r>
            <a:r>
              <a:rPr lang="en-ZA" sz="2400" baseline="-25000" dirty="0" smtClean="0">
                <a:solidFill>
                  <a:schemeClr val="bg2">
                    <a:lumMod val="75000"/>
                  </a:schemeClr>
                </a:solidFill>
              </a:rPr>
              <a:t>2</a:t>
            </a:r>
            <a:r>
              <a:rPr lang="en-ZA" sz="2400" dirty="0" smtClean="0">
                <a:solidFill>
                  <a:schemeClr val="bg2">
                    <a:lumMod val="75000"/>
                  </a:schemeClr>
                </a:solidFill>
              </a:rPr>
              <a:t> concentration pathway, were completed by each one of the four models.</a:t>
            </a:r>
          </a:p>
          <a:p>
            <a:r>
              <a:rPr lang="en-ZA" sz="2400" dirty="0" smtClean="0">
                <a:solidFill>
                  <a:schemeClr val="bg2">
                    <a:lumMod val="75000"/>
                  </a:schemeClr>
                </a:solidFill>
              </a:rPr>
              <a:t>20-year periods (historical, +50 and +80 years from present) of averaged temperature and rainfall were considered for analyses.</a:t>
            </a:r>
            <a:endParaRPr lang="en-ZA" sz="2400" dirty="0">
              <a:solidFill>
                <a:schemeClr val="bg2">
                  <a:lumMod val="75000"/>
                </a:schemeClr>
              </a:solidFill>
            </a:endParaRPr>
          </a:p>
        </p:txBody>
      </p:sp>
    </p:spTree>
    <p:extLst>
      <p:ext uri="{BB962C8B-B14F-4D97-AF65-F5344CB8AC3E}">
        <p14:creationId xmlns="" xmlns:p14="http://schemas.microsoft.com/office/powerpoint/2010/main" val="33470543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3525523"/>
            <a:ext cx="8868228" cy="276999"/>
          </a:xfrm>
          <a:prstGeom prst="rect">
            <a:avLst/>
          </a:prstGeom>
        </p:spPr>
        <p:txBody>
          <a:bodyPr wrap="square">
            <a:spAutoFit/>
          </a:bodyPr>
          <a:lstStyle/>
          <a:p>
            <a:r>
              <a:rPr lang="en-ZA" sz="1200" b="1" dirty="0">
                <a:solidFill>
                  <a:srgbClr val="FF0000"/>
                </a:solidFill>
              </a:rPr>
              <a:t>RCP 8.5</a:t>
            </a:r>
            <a:r>
              <a:rPr lang="en-ZA" sz="1200" b="1" dirty="0">
                <a:solidFill>
                  <a:schemeClr val="tx2"/>
                </a:solidFill>
              </a:rPr>
              <a:t>:  Annual temperature change (ºC) </a:t>
            </a:r>
            <a:r>
              <a:rPr lang="en-ZA" sz="1200" dirty="0">
                <a:solidFill>
                  <a:schemeClr val="tx2"/>
                </a:solidFill>
              </a:rPr>
              <a:t>relative to 1985-2005</a:t>
            </a:r>
            <a:r>
              <a:rPr lang="en-ZA" sz="1200" b="1" dirty="0">
                <a:solidFill>
                  <a:schemeClr val="tx2"/>
                </a:solidFill>
              </a:rPr>
              <a:t>            </a:t>
            </a:r>
            <a:r>
              <a:rPr lang="en-ZA" sz="1200" b="1" dirty="0">
                <a:solidFill>
                  <a:srgbClr val="FF0000"/>
                </a:solidFill>
              </a:rPr>
              <a:t>RCP 8.5</a:t>
            </a:r>
            <a:r>
              <a:rPr lang="en-ZA" sz="1200" b="1" dirty="0">
                <a:solidFill>
                  <a:schemeClr val="tx2"/>
                </a:solidFill>
              </a:rPr>
              <a:t>:  Annual rainfall change (mm/month) </a:t>
            </a:r>
            <a:r>
              <a:rPr lang="en-ZA" sz="1200" dirty="0">
                <a:solidFill>
                  <a:schemeClr val="tx2"/>
                </a:solidFill>
              </a:rPr>
              <a:t>relative to 1985-2005</a:t>
            </a:r>
            <a:r>
              <a:rPr lang="en-ZA" sz="1200" b="1" dirty="0">
                <a:solidFill>
                  <a:schemeClr val="tx2"/>
                </a:solidFill>
              </a:rPr>
              <a:t>      </a:t>
            </a:r>
            <a:endParaRPr lang="en-ZA" sz="1200" dirty="0">
              <a:solidFill>
                <a:schemeClr val="tx2"/>
              </a:solidFill>
            </a:endParaRPr>
          </a:p>
        </p:txBody>
      </p:sp>
      <p:sp>
        <p:nvSpPr>
          <p:cNvPr id="3" name="Rectangle 2"/>
          <p:cNvSpPr/>
          <p:nvPr/>
        </p:nvSpPr>
        <p:spPr>
          <a:xfrm>
            <a:off x="137886" y="477523"/>
            <a:ext cx="9006114" cy="276999"/>
          </a:xfrm>
          <a:prstGeom prst="rect">
            <a:avLst/>
          </a:prstGeom>
        </p:spPr>
        <p:txBody>
          <a:bodyPr wrap="square">
            <a:spAutoFit/>
          </a:bodyPr>
          <a:lstStyle/>
          <a:p>
            <a:r>
              <a:rPr lang="en-ZA" sz="1200" b="1" dirty="0">
                <a:solidFill>
                  <a:srgbClr val="FF0000"/>
                </a:solidFill>
              </a:rPr>
              <a:t>RCP 4.5</a:t>
            </a:r>
            <a:r>
              <a:rPr lang="en-ZA" sz="1200" b="1" dirty="0">
                <a:solidFill>
                  <a:schemeClr val="tx2"/>
                </a:solidFill>
              </a:rPr>
              <a:t>:  Annual temperature change (ºC) </a:t>
            </a:r>
            <a:r>
              <a:rPr lang="en-ZA" sz="1200" dirty="0">
                <a:solidFill>
                  <a:schemeClr val="tx2"/>
                </a:solidFill>
              </a:rPr>
              <a:t>relative to 1985-2005</a:t>
            </a:r>
            <a:r>
              <a:rPr lang="en-ZA" sz="1200" b="1" dirty="0">
                <a:solidFill>
                  <a:schemeClr val="tx2"/>
                </a:solidFill>
              </a:rPr>
              <a:t>            </a:t>
            </a:r>
            <a:r>
              <a:rPr lang="en-ZA" sz="1200" b="1" dirty="0">
                <a:solidFill>
                  <a:srgbClr val="FF0000"/>
                </a:solidFill>
              </a:rPr>
              <a:t>RCP 4.5</a:t>
            </a:r>
            <a:r>
              <a:rPr lang="en-ZA" sz="1200" b="1" dirty="0">
                <a:solidFill>
                  <a:schemeClr val="tx2"/>
                </a:solidFill>
              </a:rPr>
              <a:t>:  Annual rainfall change (mm/month) </a:t>
            </a:r>
            <a:r>
              <a:rPr lang="en-ZA" sz="1200" dirty="0">
                <a:solidFill>
                  <a:schemeClr val="tx2"/>
                </a:solidFill>
              </a:rPr>
              <a:t>relative to 1985-2005</a:t>
            </a:r>
            <a:r>
              <a:rPr lang="en-ZA" sz="1200" b="1" dirty="0">
                <a:solidFill>
                  <a:schemeClr val="tx2"/>
                </a:solidFill>
              </a:rPr>
              <a:t>      </a:t>
            </a:r>
            <a:endParaRPr lang="en-ZA" sz="1200" dirty="0">
              <a:solidFill>
                <a:schemeClr val="tx2"/>
              </a:solidFill>
            </a:endParaRPr>
          </a:p>
        </p:txBody>
      </p:sp>
      <p:sp>
        <p:nvSpPr>
          <p:cNvPr id="7" name="TextBox 6"/>
          <p:cNvSpPr txBox="1"/>
          <p:nvPr/>
        </p:nvSpPr>
        <p:spPr>
          <a:xfrm>
            <a:off x="1" y="0"/>
            <a:ext cx="9144000" cy="461665"/>
          </a:xfrm>
          <a:prstGeom prst="rect">
            <a:avLst/>
          </a:prstGeom>
          <a:noFill/>
        </p:spPr>
        <p:txBody>
          <a:bodyPr wrap="square" rtlCol="0">
            <a:spAutoFit/>
          </a:bodyPr>
          <a:lstStyle/>
          <a:p>
            <a:pPr algn="ctr"/>
            <a:r>
              <a:rPr lang="en-ZA" sz="2400" dirty="0" smtClean="0">
                <a:solidFill>
                  <a:srgbClr val="0070C0"/>
                </a:solidFill>
              </a:rPr>
              <a:t>Projected change of the MEDIAN</a:t>
            </a:r>
            <a:endParaRPr lang="en-ZA" sz="240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527116167"/>
              </p:ext>
            </p:extLst>
          </p:nvPr>
        </p:nvGraphicFramePr>
        <p:xfrm>
          <a:off x="203201" y="796305"/>
          <a:ext cx="8679542" cy="210312"/>
        </p:xfrm>
        <a:graphic>
          <a:graphicData uri="http://schemas.openxmlformats.org/drawingml/2006/table">
            <a:tbl>
              <a:tblPr firstRow="1" firstCol="1" bandRow="1">
                <a:tableStyleId>{5C22544A-7EE6-4342-B048-85BDC9FD1C3A}</a:tableStyleId>
              </a:tblPr>
              <a:tblGrid>
                <a:gridCol w="2170180"/>
                <a:gridCol w="2169591"/>
                <a:gridCol w="2170180"/>
                <a:gridCol w="2169591"/>
              </a:tblGrid>
              <a:tr h="164755">
                <a:tc>
                  <a:txBody>
                    <a:bodyPr/>
                    <a:lstStyle/>
                    <a:p>
                      <a:pPr algn="ctr">
                        <a:lnSpc>
                          <a:spcPct val="115000"/>
                        </a:lnSpc>
                        <a:spcAft>
                          <a:spcPts val="0"/>
                        </a:spcAft>
                      </a:pPr>
                      <a:r>
                        <a:rPr lang="en-ZA" sz="1200" dirty="0">
                          <a:effectLst/>
                        </a:rPr>
                        <a:t>2046 – 2065  (+50 years)</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a:effectLst/>
                        </a:rPr>
                        <a:t>2076 – 2095  (+80 years)</a:t>
                      </a:r>
                      <a:endParaRPr lang="en-ZA" sz="120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a:effectLst/>
                        </a:rPr>
                        <a:t>2046 – 2065  (+50 years)</a:t>
                      </a:r>
                      <a:endParaRPr lang="en-ZA" sz="120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2076 – 2095  (+80 years)</a:t>
                      </a:r>
                      <a:endParaRPr lang="en-ZA" sz="1200" dirty="0">
                        <a:effectLst/>
                        <a:latin typeface="Calibri"/>
                        <a:ea typeface="Calibri"/>
                        <a:cs typeface="Times New Roman"/>
                      </a:endParaRPr>
                    </a:p>
                  </a:txBody>
                  <a:tcPr marL="58608" marR="58608"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295146371"/>
              </p:ext>
            </p:extLst>
          </p:nvPr>
        </p:nvGraphicFramePr>
        <p:xfrm>
          <a:off x="210458" y="3778991"/>
          <a:ext cx="8679542" cy="210312"/>
        </p:xfrm>
        <a:graphic>
          <a:graphicData uri="http://schemas.openxmlformats.org/drawingml/2006/table">
            <a:tbl>
              <a:tblPr firstRow="1" firstCol="1" bandRow="1">
                <a:tableStyleId>{5C22544A-7EE6-4342-B048-85BDC9FD1C3A}</a:tableStyleId>
              </a:tblPr>
              <a:tblGrid>
                <a:gridCol w="2170180"/>
                <a:gridCol w="2169591"/>
                <a:gridCol w="2170180"/>
                <a:gridCol w="2169591"/>
              </a:tblGrid>
              <a:tr h="164755">
                <a:tc>
                  <a:txBody>
                    <a:bodyPr/>
                    <a:lstStyle/>
                    <a:p>
                      <a:pPr algn="ctr">
                        <a:lnSpc>
                          <a:spcPct val="115000"/>
                        </a:lnSpc>
                        <a:spcAft>
                          <a:spcPts val="0"/>
                        </a:spcAft>
                      </a:pPr>
                      <a:r>
                        <a:rPr lang="en-ZA" sz="1200" dirty="0">
                          <a:effectLst/>
                        </a:rPr>
                        <a:t>2046 – 2065  (+50 years)</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a:effectLst/>
                        </a:rPr>
                        <a:t>2076 – 2095  (+80 years)</a:t>
                      </a:r>
                      <a:endParaRPr lang="en-ZA" sz="120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a:effectLst/>
                        </a:rPr>
                        <a:t>2046 – 2065  (+50 years)</a:t>
                      </a:r>
                      <a:endParaRPr lang="en-ZA" sz="120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2076 – 2095  (+80 years)</a:t>
                      </a:r>
                      <a:endParaRPr lang="en-ZA" sz="1200" dirty="0">
                        <a:effectLst/>
                        <a:latin typeface="Calibri"/>
                        <a:ea typeface="Calibri"/>
                        <a:cs typeface="Times New Roman"/>
                      </a:endParaRPr>
                    </a:p>
                  </a:txBody>
                  <a:tcPr marL="58608" marR="58608" marT="0" marB="0"/>
                </a:tc>
              </a:tr>
            </a:tbl>
          </a:graphicData>
        </a:graphic>
      </p:graphicFrame>
      <p:sp>
        <p:nvSpPr>
          <p:cNvPr id="26" name="Rounded Rectangle 25"/>
          <p:cNvSpPr/>
          <p:nvPr/>
        </p:nvSpPr>
        <p:spPr>
          <a:xfrm>
            <a:off x="61913" y="34861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2252663" y="3471863"/>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4457700" y="350520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6643688" y="350043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95250" y="66103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2262187" y="66103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4495800" y="662940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6705600" y="66484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5" name="Group 23"/>
          <p:cNvGrpSpPr/>
          <p:nvPr/>
        </p:nvGrpSpPr>
        <p:grpSpPr>
          <a:xfrm>
            <a:off x="0" y="1088572"/>
            <a:ext cx="8897257" cy="2452914"/>
            <a:chOff x="-491102" y="1422400"/>
            <a:chExt cx="9095690" cy="1828801"/>
          </a:xfrm>
        </p:grpSpPr>
        <p:pic>
          <p:nvPicPr>
            <p:cNvPr id="20" name="Picture 19"/>
            <p:cNvPicPr/>
            <p:nvPr/>
          </p:nvPicPr>
          <p:blipFill>
            <a:blip r:embed="rId3"/>
            <a:srcRect/>
            <a:stretch>
              <a:fillRect/>
            </a:stretch>
          </p:blipFill>
          <p:spPr bwMode="auto">
            <a:xfrm>
              <a:off x="-491102" y="1429657"/>
              <a:ext cx="2295746" cy="1812897"/>
            </a:xfrm>
            <a:prstGeom prst="rect">
              <a:avLst/>
            </a:prstGeom>
            <a:noFill/>
            <a:ln w="9525">
              <a:noFill/>
              <a:miter lim="800000"/>
              <a:headEnd/>
              <a:tailEnd/>
            </a:ln>
          </p:spPr>
        </p:pic>
        <p:pic>
          <p:nvPicPr>
            <p:cNvPr id="21" name="Picture 20"/>
            <p:cNvPicPr/>
            <p:nvPr/>
          </p:nvPicPr>
          <p:blipFill>
            <a:blip r:embed="rId4"/>
            <a:srcRect/>
            <a:stretch>
              <a:fillRect/>
            </a:stretch>
          </p:blipFill>
          <p:spPr bwMode="auto">
            <a:xfrm>
              <a:off x="1780385" y="1422400"/>
              <a:ext cx="2302731" cy="1820848"/>
            </a:xfrm>
            <a:prstGeom prst="rect">
              <a:avLst/>
            </a:prstGeom>
            <a:noFill/>
            <a:ln w="9525">
              <a:noFill/>
              <a:miter lim="800000"/>
              <a:headEnd/>
              <a:tailEnd/>
            </a:ln>
          </p:spPr>
        </p:pic>
        <p:pic>
          <p:nvPicPr>
            <p:cNvPr id="22" name="Picture 21"/>
            <p:cNvPicPr/>
            <p:nvPr/>
          </p:nvPicPr>
          <p:blipFill>
            <a:blip r:embed="rId5"/>
            <a:srcRect/>
            <a:stretch>
              <a:fillRect/>
            </a:stretch>
          </p:blipFill>
          <p:spPr bwMode="auto">
            <a:xfrm>
              <a:off x="4037356" y="1429657"/>
              <a:ext cx="2286828" cy="1820848"/>
            </a:xfrm>
            <a:prstGeom prst="rect">
              <a:avLst/>
            </a:prstGeom>
            <a:noFill/>
            <a:ln w="9525">
              <a:noFill/>
              <a:miter lim="800000"/>
              <a:headEnd/>
              <a:tailEnd/>
            </a:ln>
          </p:spPr>
        </p:pic>
        <p:pic>
          <p:nvPicPr>
            <p:cNvPr id="23" name="Picture 22"/>
            <p:cNvPicPr/>
            <p:nvPr/>
          </p:nvPicPr>
          <p:blipFill>
            <a:blip r:embed="rId6"/>
            <a:srcRect/>
            <a:stretch>
              <a:fillRect/>
            </a:stretch>
          </p:blipFill>
          <p:spPr bwMode="auto">
            <a:xfrm>
              <a:off x="6308842" y="1422401"/>
              <a:ext cx="2295746" cy="1828800"/>
            </a:xfrm>
            <a:prstGeom prst="rect">
              <a:avLst/>
            </a:prstGeom>
            <a:noFill/>
            <a:ln w="9525">
              <a:noFill/>
              <a:miter lim="800000"/>
              <a:headEnd/>
              <a:tailEnd/>
            </a:ln>
          </p:spPr>
        </p:pic>
      </p:grpSp>
      <p:grpSp>
        <p:nvGrpSpPr>
          <p:cNvPr id="6" name="Group 36"/>
          <p:cNvGrpSpPr/>
          <p:nvPr/>
        </p:nvGrpSpPr>
        <p:grpSpPr>
          <a:xfrm>
            <a:off x="0" y="4056744"/>
            <a:ext cx="8885010" cy="2460170"/>
            <a:chOff x="-336097" y="4274458"/>
            <a:chExt cx="9104993" cy="1850571"/>
          </a:xfrm>
        </p:grpSpPr>
        <p:pic>
          <p:nvPicPr>
            <p:cNvPr id="25" name="Picture 24"/>
            <p:cNvPicPr/>
            <p:nvPr/>
          </p:nvPicPr>
          <p:blipFill>
            <a:blip r:embed="rId7"/>
            <a:srcRect/>
            <a:stretch>
              <a:fillRect/>
            </a:stretch>
          </p:blipFill>
          <p:spPr bwMode="auto">
            <a:xfrm>
              <a:off x="-336097" y="4288971"/>
              <a:ext cx="2286000" cy="1819275"/>
            </a:xfrm>
            <a:prstGeom prst="rect">
              <a:avLst/>
            </a:prstGeom>
            <a:noFill/>
            <a:ln w="9525">
              <a:noFill/>
              <a:miter lim="800000"/>
              <a:headEnd/>
              <a:tailEnd/>
            </a:ln>
          </p:spPr>
        </p:pic>
        <p:pic>
          <p:nvPicPr>
            <p:cNvPr id="34" name="Picture 33"/>
            <p:cNvPicPr/>
            <p:nvPr/>
          </p:nvPicPr>
          <p:blipFill>
            <a:blip r:embed="rId8"/>
            <a:srcRect/>
            <a:stretch>
              <a:fillRect/>
            </a:stretch>
          </p:blipFill>
          <p:spPr bwMode="auto">
            <a:xfrm>
              <a:off x="1920875" y="4296229"/>
              <a:ext cx="2314575" cy="1828800"/>
            </a:xfrm>
            <a:prstGeom prst="rect">
              <a:avLst/>
            </a:prstGeom>
            <a:noFill/>
            <a:ln w="9525">
              <a:noFill/>
              <a:miter lim="800000"/>
              <a:headEnd/>
              <a:tailEnd/>
            </a:ln>
          </p:spPr>
        </p:pic>
        <p:pic>
          <p:nvPicPr>
            <p:cNvPr id="35" name="Picture 34"/>
            <p:cNvPicPr/>
            <p:nvPr/>
          </p:nvPicPr>
          <p:blipFill>
            <a:blip r:embed="rId9"/>
            <a:srcRect/>
            <a:stretch>
              <a:fillRect/>
            </a:stretch>
          </p:blipFill>
          <p:spPr bwMode="auto">
            <a:xfrm>
              <a:off x="4192360" y="4274458"/>
              <a:ext cx="2305050" cy="1828800"/>
            </a:xfrm>
            <a:prstGeom prst="rect">
              <a:avLst/>
            </a:prstGeom>
            <a:noFill/>
            <a:ln w="9525">
              <a:noFill/>
              <a:miter lim="800000"/>
              <a:headEnd/>
              <a:tailEnd/>
            </a:ln>
          </p:spPr>
        </p:pic>
        <p:pic>
          <p:nvPicPr>
            <p:cNvPr id="36" name="Picture 35"/>
            <p:cNvPicPr/>
            <p:nvPr/>
          </p:nvPicPr>
          <p:blipFill>
            <a:blip r:embed="rId10"/>
            <a:srcRect/>
            <a:stretch>
              <a:fillRect/>
            </a:stretch>
          </p:blipFill>
          <p:spPr bwMode="auto">
            <a:xfrm>
              <a:off x="6463846" y="4281715"/>
              <a:ext cx="2305050" cy="1828800"/>
            </a:xfrm>
            <a:prstGeom prst="rect">
              <a:avLst/>
            </a:prstGeom>
            <a:noFill/>
            <a:ln w="9525">
              <a:noFill/>
              <a:miter lim="800000"/>
              <a:headEnd/>
              <a:tailEnd/>
            </a:ln>
          </p:spPr>
        </p:pic>
      </p:grpSp>
    </p:spTree>
    <p:extLst>
      <p:ext uri="{BB962C8B-B14F-4D97-AF65-F5344CB8AC3E}">
        <p14:creationId xmlns:p14="http://schemas.microsoft.com/office/powerpoint/2010/main" xmlns="" val="30190464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461665"/>
          </a:xfrm>
          <a:prstGeom prst="rect">
            <a:avLst/>
          </a:prstGeom>
          <a:noFill/>
        </p:spPr>
        <p:txBody>
          <a:bodyPr wrap="square" rtlCol="0">
            <a:spAutoFit/>
          </a:bodyPr>
          <a:lstStyle/>
          <a:p>
            <a:pPr algn="ctr"/>
            <a:r>
              <a:rPr lang="en-ZA" sz="2400" dirty="0" smtClean="0">
                <a:solidFill>
                  <a:srgbClr val="0070C0"/>
                </a:solidFill>
              </a:rPr>
              <a:t>Projected change of the MEDIAN – </a:t>
            </a:r>
            <a:r>
              <a:rPr lang="en-ZA" sz="2400" dirty="0" smtClean="0">
                <a:solidFill>
                  <a:srgbClr val="FF0000"/>
                </a:solidFill>
              </a:rPr>
              <a:t>RCP4.5</a:t>
            </a:r>
            <a:endParaRPr lang="en-ZA" sz="2400" dirty="0">
              <a:solidFill>
                <a:srgbClr val="FF0000"/>
              </a:solidFill>
            </a:endParaRPr>
          </a:p>
        </p:txBody>
      </p:sp>
      <p:sp>
        <p:nvSpPr>
          <p:cNvPr id="14" name="Rectangle 13"/>
          <p:cNvSpPr/>
          <p:nvPr/>
        </p:nvSpPr>
        <p:spPr>
          <a:xfrm>
            <a:off x="377371" y="398306"/>
            <a:ext cx="8606971" cy="276999"/>
          </a:xfrm>
          <a:prstGeom prst="rect">
            <a:avLst/>
          </a:prstGeom>
        </p:spPr>
        <p:txBody>
          <a:bodyPr wrap="square">
            <a:spAutoFit/>
          </a:bodyPr>
          <a:lstStyle/>
          <a:p>
            <a:r>
              <a:rPr lang="en-ZA" sz="1200" b="1" dirty="0" smtClean="0"/>
              <a:t>Seasonal </a:t>
            </a:r>
            <a:r>
              <a:rPr lang="en-ZA" sz="1200" b="1" dirty="0"/>
              <a:t>temperature change (ºC) for 2046 – 2065  (</a:t>
            </a:r>
            <a:r>
              <a:rPr lang="en-ZA" sz="1200" b="1" dirty="0">
                <a:solidFill>
                  <a:srgbClr val="FF0000"/>
                </a:solidFill>
              </a:rPr>
              <a:t>+50 years</a:t>
            </a:r>
            <a:r>
              <a:rPr lang="en-ZA" sz="1200" b="1" dirty="0"/>
              <a:t>) </a:t>
            </a:r>
            <a:r>
              <a:rPr lang="en-ZA" sz="1200" dirty="0"/>
              <a:t>- relative to 1985-2005</a:t>
            </a:r>
          </a:p>
        </p:txBody>
      </p:sp>
      <p:graphicFrame>
        <p:nvGraphicFramePr>
          <p:cNvPr id="15" name="Table 14"/>
          <p:cNvGraphicFramePr>
            <a:graphicFrameLocks noGrp="1"/>
          </p:cNvGraphicFramePr>
          <p:nvPr>
            <p:extLst>
              <p:ext uri="{D42A27DB-BD31-4B8C-83A1-F6EECF244321}">
                <p14:modId xmlns:p14="http://schemas.microsoft.com/office/powerpoint/2010/main" xmlns="" val="2490867658"/>
              </p:ext>
            </p:extLst>
          </p:nvPr>
        </p:nvGraphicFramePr>
        <p:xfrm>
          <a:off x="410480" y="709218"/>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16" name="Rectangle 15"/>
          <p:cNvSpPr/>
          <p:nvPr/>
        </p:nvSpPr>
        <p:spPr>
          <a:xfrm>
            <a:off x="304800" y="3620478"/>
            <a:ext cx="6480629" cy="276999"/>
          </a:xfrm>
          <a:prstGeom prst="rect">
            <a:avLst/>
          </a:prstGeom>
        </p:spPr>
        <p:txBody>
          <a:bodyPr wrap="square">
            <a:spAutoFit/>
          </a:bodyPr>
          <a:lstStyle/>
          <a:p>
            <a:r>
              <a:rPr lang="en-ZA" sz="1200" b="1" dirty="0" smtClean="0"/>
              <a:t>Seasonal </a:t>
            </a:r>
            <a:r>
              <a:rPr lang="en-ZA" sz="1200" b="1" dirty="0"/>
              <a:t>temperature change (ºC) for 2076 – 2095  (</a:t>
            </a:r>
            <a:r>
              <a:rPr lang="en-ZA" sz="1200" b="1" dirty="0">
                <a:solidFill>
                  <a:srgbClr val="FF0000"/>
                </a:solidFill>
              </a:rPr>
              <a:t>+80 years</a:t>
            </a:r>
            <a:r>
              <a:rPr lang="en-ZA" sz="1200" b="1" dirty="0"/>
              <a:t>) </a:t>
            </a:r>
            <a:r>
              <a:rPr lang="en-ZA" sz="1200" dirty="0"/>
              <a:t>- relative to 1985-2005</a:t>
            </a:r>
          </a:p>
        </p:txBody>
      </p:sp>
      <p:graphicFrame>
        <p:nvGraphicFramePr>
          <p:cNvPr id="17" name="Table 16"/>
          <p:cNvGraphicFramePr>
            <a:graphicFrameLocks noGrp="1"/>
          </p:cNvGraphicFramePr>
          <p:nvPr>
            <p:extLst>
              <p:ext uri="{D42A27DB-BD31-4B8C-83A1-F6EECF244321}">
                <p14:modId xmlns:p14="http://schemas.microsoft.com/office/powerpoint/2010/main" xmlns="" val="3314276809"/>
              </p:ext>
            </p:extLst>
          </p:nvPr>
        </p:nvGraphicFramePr>
        <p:xfrm>
          <a:off x="403223" y="3924132"/>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a:effectLst/>
                        </a:rPr>
                        <a:t>MAM</a:t>
                      </a:r>
                      <a:endParaRPr lang="en-ZA" sz="120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11" name="Rounded Rectangle 10"/>
          <p:cNvSpPr/>
          <p:nvPr/>
        </p:nvSpPr>
        <p:spPr>
          <a:xfrm>
            <a:off x="228600" y="35718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ounded Rectangle 19"/>
          <p:cNvSpPr/>
          <p:nvPr/>
        </p:nvSpPr>
        <p:spPr>
          <a:xfrm>
            <a:off x="2419350" y="355758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ounded Rectangle 20"/>
          <p:cNvSpPr/>
          <p:nvPr/>
        </p:nvSpPr>
        <p:spPr>
          <a:xfrm>
            <a:off x="4624387" y="359092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6810375" y="355758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ounded Rectangle 22"/>
          <p:cNvSpPr/>
          <p:nvPr/>
        </p:nvSpPr>
        <p:spPr>
          <a:xfrm>
            <a:off x="166687"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2343149"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4567237"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6767512"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8"/>
          <p:cNvGrpSpPr/>
          <p:nvPr/>
        </p:nvGrpSpPr>
        <p:grpSpPr>
          <a:xfrm>
            <a:off x="232228" y="1028021"/>
            <a:ext cx="8694058" cy="2615065"/>
            <a:chOff x="0" y="1434420"/>
            <a:chExt cx="9144000" cy="1841045"/>
          </a:xfrm>
        </p:grpSpPr>
        <p:pic>
          <p:nvPicPr>
            <p:cNvPr id="18" name="Picture 17"/>
            <p:cNvPicPr/>
            <p:nvPr/>
          </p:nvPicPr>
          <p:blipFill>
            <a:blip r:embed="rId3"/>
            <a:srcRect/>
            <a:stretch>
              <a:fillRect/>
            </a:stretch>
          </p:blipFill>
          <p:spPr bwMode="auto">
            <a:xfrm>
              <a:off x="0" y="1448934"/>
              <a:ext cx="2298065" cy="1819275"/>
            </a:xfrm>
            <a:prstGeom prst="rect">
              <a:avLst/>
            </a:prstGeom>
            <a:noFill/>
            <a:ln w="9525">
              <a:noFill/>
              <a:miter lim="800000"/>
              <a:headEnd/>
              <a:tailEnd/>
            </a:ln>
          </p:spPr>
        </p:pic>
        <p:pic>
          <p:nvPicPr>
            <p:cNvPr id="19" name="Picture 18"/>
            <p:cNvPicPr/>
            <p:nvPr/>
          </p:nvPicPr>
          <p:blipFill>
            <a:blip r:embed="rId4"/>
            <a:srcRect/>
            <a:stretch>
              <a:fillRect/>
            </a:stretch>
          </p:blipFill>
          <p:spPr bwMode="auto">
            <a:xfrm>
              <a:off x="2287224" y="1441676"/>
              <a:ext cx="2305050" cy="1819275"/>
            </a:xfrm>
            <a:prstGeom prst="rect">
              <a:avLst/>
            </a:prstGeom>
            <a:noFill/>
            <a:ln w="9525">
              <a:noFill/>
              <a:miter lim="800000"/>
              <a:headEnd/>
              <a:tailEnd/>
            </a:ln>
          </p:spPr>
        </p:pic>
        <p:pic>
          <p:nvPicPr>
            <p:cNvPr id="27" name="Picture 26"/>
            <p:cNvPicPr/>
            <p:nvPr/>
          </p:nvPicPr>
          <p:blipFill>
            <a:blip r:embed="rId5"/>
            <a:srcRect/>
            <a:stretch>
              <a:fillRect/>
            </a:stretch>
          </p:blipFill>
          <p:spPr bwMode="auto">
            <a:xfrm>
              <a:off x="4573225" y="1434420"/>
              <a:ext cx="2286000" cy="1819275"/>
            </a:xfrm>
            <a:prstGeom prst="rect">
              <a:avLst/>
            </a:prstGeom>
            <a:noFill/>
            <a:ln w="9525">
              <a:noFill/>
              <a:miter lim="800000"/>
              <a:headEnd/>
              <a:tailEnd/>
            </a:ln>
          </p:spPr>
        </p:pic>
        <p:pic>
          <p:nvPicPr>
            <p:cNvPr id="28" name="Picture 27"/>
            <p:cNvPicPr/>
            <p:nvPr/>
          </p:nvPicPr>
          <p:blipFill>
            <a:blip r:embed="rId6"/>
            <a:srcRect/>
            <a:stretch>
              <a:fillRect/>
            </a:stretch>
          </p:blipFill>
          <p:spPr bwMode="auto">
            <a:xfrm>
              <a:off x="6845935" y="1456190"/>
              <a:ext cx="2298065" cy="1819275"/>
            </a:xfrm>
            <a:prstGeom prst="rect">
              <a:avLst/>
            </a:prstGeom>
            <a:noFill/>
            <a:ln w="9525">
              <a:noFill/>
              <a:miter lim="800000"/>
              <a:headEnd/>
              <a:tailEnd/>
            </a:ln>
          </p:spPr>
        </p:pic>
      </p:grpSp>
      <p:grpSp>
        <p:nvGrpSpPr>
          <p:cNvPr id="4" name="Group 33"/>
          <p:cNvGrpSpPr/>
          <p:nvPr/>
        </p:nvGrpSpPr>
        <p:grpSpPr>
          <a:xfrm>
            <a:off x="232228" y="4212544"/>
            <a:ext cx="8723087" cy="2645455"/>
            <a:chOff x="-580572" y="4517345"/>
            <a:chExt cx="9071429" cy="1686378"/>
          </a:xfrm>
        </p:grpSpPr>
        <p:pic>
          <p:nvPicPr>
            <p:cNvPr id="30" name="Picture 29"/>
            <p:cNvPicPr/>
            <p:nvPr/>
          </p:nvPicPr>
          <p:blipFill>
            <a:blip r:embed="rId7"/>
            <a:srcRect/>
            <a:stretch>
              <a:fillRect/>
            </a:stretch>
          </p:blipFill>
          <p:spPr bwMode="auto">
            <a:xfrm>
              <a:off x="-580572" y="4539116"/>
              <a:ext cx="2266315" cy="1657350"/>
            </a:xfrm>
            <a:prstGeom prst="rect">
              <a:avLst/>
            </a:prstGeom>
            <a:noFill/>
            <a:ln w="9525">
              <a:noFill/>
              <a:miter lim="800000"/>
              <a:headEnd/>
              <a:tailEnd/>
            </a:ln>
          </p:spPr>
        </p:pic>
        <p:pic>
          <p:nvPicPr>
            <p:cNvPr id="31" name="Picture 30"/>
            <p:cNvPicPr/>
            <p:nvPr/>
          </p:nvPicPr>
          <p:blipFill>
            <a:blip r:embed="rId8"/>
            <a:srcRect/>
            <a:stretch>
              <a:fillRect/>
            </a:stretch>
          </p:blipFill>
          <p:spPr bwMode="auto">
            <a:xfrm>
              <a:off x="1645103" y="4546373"/>
              <a:ext cx="2286000" cy="1657350"/>
            </a:xfrm>
            <a:prstGeom prst="rect">
              <a:avLst/>
            </a:prstGeom>
            <a:noFill/>
            <a:ln w="9525">
              <a:noFill/>
              <a:miter lim="800000"/>
              <a:headEnd/>
              <a:tailEnd/>
            </a:ln>
          </p:spPr>
        </p:pic>
        <p:pic>
          <p:nvPicPr>
            <p:cNvPr id="32" name="Picture 31"/>
            <p:cNvPicPr/>
            <p:nvPr/>
          </p:nvPicPr>
          <p:blipFill>
            <a:blip r:embed="rId9"/>
            <a:srcRect/>
            <a:stretch>
              <a:fillRect/>
            </a:stretch>
          </p:blipFill>
          <p:spPr bwMode="auto">
            <a:xfrm>
              <a:off x="3916588" y="4524601"/>
              <a:ext cx="2305050" cy="1657350"/>
            </a:xfrm>
            <a:prstGeom prst="rect">
              <a:avLst/>
            </a:prstGeom>
            <a:noFill/>
            <a:ln w="9525">
              <a:noFill/>
              <a:miter lim="800000"/>
              <a:headEnd/>
              <a:tailEnd/>
            </a:ln>
          </p:spPr>
        </p:pic>
        <p:pic>
          <p:nvPicPr>
            <p:cNvPr id="33" name="Picture 32"/>
            <p:cNvPicPr/>
            <p:nvPr/>
          </p:nvPicPr>
          <p:blipFill>
            <a:blip r:embed="rId10"/>
            <a:srcRect/>
            <a:stretch>
              <a:fillRect/>
            </a:stretch>
          </p:blipFill>
          <p:spPr bwMode="auto">
            <a:xfrm>
              <a:off x="6185807" y="4517345"/>
              <a:ext cx="2305050" cy="1647825"/>
            </a:xfrm>
            <a:prstGeom prst="rect">
              <a:avLst/>
            </a:prstGeom>
            <a:noFill/>
            <a:ln w="9525">
              <a:noFill/>
              <a:miter lim="800000"/>
              <a:headEnd/>
              <a:tailEnd/>
            </a:ln>
          </p:spPr>
        </p:pic>
      </p:grpSp>
    </p:spTree>
    <p:extLst>
      <p:ext uri="{BB962C8B-B14F-4D97-AF65-F5344CB8AC3E}">
        <p14:creationId xmlns:p14="http://schemas.microsoft.com/office/powerpoint/2010/main" xmlns="" val="34583473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461665"/>
          </a:xfrm>
          <a:prstGeom prst="rect">
            <a:avLst/>
          </a:prstGeom>
          <a:noFill/>
        </p:spPr>
        <p:txBody>
          <a:bodyPr wrap="square" rtlCol="0">
            <a:spAutoFit/>
          </a:bodyPr>
          <a:lstStyle/>
          <a:p>
            <a:pPr algn="ctr"/>
            <a:r>
              <a:rPr lang="en-ZA" sz="2400" dirty="0" smtClean="0">
                <a:solidFill>
                  <a:srgbClr val="0070C0"/>
                </a:solidFill>
              </a:rPr>
              <a:t>Projected change of the MEDIAN – </a:t>
            </a:r>
            <a:r>
              <a:rPr lang="en-ZA" sz="2400" dirty="0" smtClean="0">
                <a:solidFill>
                  <a:srgbClr val="FF0000"/>
                </a:solidFill>
              </a:rPr>
              <a:t>RCP4.5</a:t>
            </a:r>
            <a:endParaRPr lang="en-ZA" sz="2400" dirty="0">
              <a:solidFill>
                <a:srgbClr val="FF0000"/>
              </a:solidFill>
            </a:endParaRPr>
          </a:p>
        </p:txBody>
      </p:sp>
      <p:sp>
        <p:nvSpPr>
          <p:cNvPr id="14" name="Rectangle 13"/>
          <p:cNvSpPr/>
          <p:nvPr/>
        </p:nvSpPr>
        <p:spPr>
          <a:xfrm>
            <a:off x="377371" y="398306"/>
            <a:ext cx="8606971" cy="276999"/>
          </a:xfrm>
          <a:prstGeom prst="rect">
            <a:avLst/>
          </a:prstGeom>
        </p:spPr>
        <p:txBody>
          <a:bodyPr wrap="square">
            <a:spAutoFit/>
          </a:bodyPr>
          <a:lstStyle/>
          <a:p>
            <a:r>
              <a:rPr lang="en-ZA" sz="1200" b="1" dirty="0" smtClean="0"/>
              <a:t>Seasonal rainfall change (mm/month) </a:t>
            </a:r>
            <a:r>
              <a:rPr lang="en-ZA" sz="1200" b="1" dirty="0"/>
              <a:t>for 2046 – 2065  (</a:t>
            </a:r>
            <a:r>
              <a:rPr lang="en-ZA" sz="1200" b="1" dirty="0">
                <a:solidFill>
                  <a:srgbClr val="FF0000"/>
                </a:solidFill>
              </a:rPr>
              <a:t>+50 years</a:t>
            </a:r>
            <a:r>
              <a:rPr lang="en-ZA" sz="1200" b="1" dirty="0"/>
              <a:t>) </a:t>
            </a:r>
            <a:r>
              <a:rPr lang="en-ZA" sz="1200" dirty="0"/>
              <a:t>- relative to 1985-2005</a:t>
            </a:r>
          </a:p>
        </p:txBody>
      </p:sp>
      <p:graphicFrame>
        <p:nvGraphicFramePr>
          <p:cNvPr id="15" name="Table 14"/>
          <p:cNvGraphicFramePr>
            <a:graphicFrameLocks noGrp="1"/>
          </p:cNvGraphicFramePr>
          <p:nvPr>
            <p:extLst>
              <p:ext uri="{D42A27DB-BD31-4B8C-83A1-F6EECF244321}">
                <p14:modId xmlns:p14="http://schemas.microsoft.com/office/powerpoint/2010/main" xmlns="" val="900698114"/>
              </p:ext>
            </p:extLst>
          </p:nvPr>
        </p:nvGraphicFramePr>
        <p:xfrm>
          <a:off x="410480" y="709218"/>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16" name="Rectangle 15"/>
          <p:cNvSpPr/>
          <p:nvPr/>
        </p:nvSpPr>
        <p:spPr>
          <a:xfrm>
            <a:off x="290286" y="3627735"/>
            <a:ext cx="6480629" cy="276999"/>
          </a:xfrm>
          <a:prstGeom prst="rect">
            <a:avLst/>
          </a:prstGeom>
        </p:spPr>
        <p:txBody>
          <a:bodyPr wrap="square">
            <a:spAutoFit/>
          </a:bodyPr>
          <a:lstStyle/>
          <a:p>
            <a:r>
              <a:rPr lang="en-ZA" sz="1200" b="1" dirty="0" smtClean="0"/>
              <a:t>Seasonal rainfall change (mm/month) </a:t>
            </a:r>
            <a:r>
              <a:rPr lang="en-ZA" sz="1200" b="1" dirty="0"/>
              <a:t>for 2076 – 2095  (</a:t>
            </a:r>
            <a:r>
              <a:rPr lang="en-ZA" sz="1200" b="1" dirty="0">
                <a:solidFill>
                  <a:srgbClr val="FF0000"/>
                </a:solidFill>
              </a:rPr>
              <a:t>+80 years</a:t>
            </a:r>
            <a:r>
              <a:rPr lang="en-ZA" sz="1200" b="1" dirty="0"/>
              <a:t>) </a:t>
            </a:r>
            <a:r>
              <a:rPr lang="en-ZA" sz="1200" dirty="0"/>
              <a:t>- relative to 1985-2005</a:t>
            </a:r>
          </a:p>
        </p:txBody>
      </p:sp>
      <p:graphicFrame>
        <p:nvGraphicFramePr>
          <p:cNvPr id="17" name="Table 16"/>
          <p:cNvGraphicFramePr>
            <a:graphicFrameLocks noGrp="1"/>
          </p:cNvGraphicFramePr>
          <p:nvPr>
            <p:extLst>
              <p:ext uri="{D42A27DB-BD31-4B8C-83A1-F6EECF244321}">
                <p14:modId xmlns:p14="http://schemas.microsoft.com/office/powerpoint/2010/main" xmlns="" val="876756205"/>
              </p:ext>
            </p:extLst>
          </p:nvPr>
        </p:nvGraphicFramePr>
        <p:xfrm>
          <a:off x="388709" y="3931389"/>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21" name="Rounded Rectangle 20"/>
          <p:cNvSpPr/>
          <p:nvPr/>
        </p:nvSpPr>
        <p:spPr>
          <a:xfrm>
            <a:off x="238125" y="354330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2419350" y="355758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ounded Rectangle 22"/>
          <p:cNvSpPr/>
          <p:nvPr/>
        </p:nvSpPr>
        <p:spPr>
          <a:xfrm>
            <a:off x="4605337" y="35337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6810375" y="355758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214312"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2409824"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4567237"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6767512"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9"/>
          <p:cNvGrpSpPr/>
          <p:nvPr/>
        </p:nvGrpSpPr>
        <p:grpSpPr>
          <a:xfrm>
            <a:off x="232229" y="996723"/>
            <a:ext cx="8708572" cy="2646363"/>
            <a:chOff x="0" y="1272495"/>
            <a:chExt cx="9144000" cy="1838325"/>
          </a:xfrm>
        </p:grpSpPr>
        <p:pic>
          <p:nvPicPr>
            <p:cNvPr id="18" name="Picture 17"/>
            <p:cNvPicPr/>
            <p:nvPr/>
          </p:nvPicPr>
          <p:blipFill>
            <a:blip r:embed="rId3"/>
            <a:srcRect/>
            <a:stretch>
              <a:fillRect/>
            </a:stretch>
          </p:blipFill>
          <p:spPr bwMode="auto">
            <a:xfrm>
              <a:off x="0" y="1279753"/>
              <a:ext cx="2298065" cy="1828800"/>
            </a:xfrm>
            <a:prstGeom prst="rect">
              <a:avLst/>
            </a:prstGeom>
            <a:noFill/>
            <a:ln w="9525">
              <a:noFill/>
              <a:miter lim="800000"/>
              <a:headEnd/>
              <a:tailEnd/>
            </a:ln>
          </p:spPr>
        </p:pic>
        <p:pic>
          <p:nvPicPr>
            <p:cNvPr id="19" name="Picture 18"/>
            <p:cNvPicPr/>
            <p:nvPr/>
          </p:nvPicPr>
          <p:blipFill>
            <a:blip r:embed="rId4"/>
            <a:srcRect/>
            <a:stretch>
              <a:fillRect/>
            </a:stretch>
          </p:blipFill>
          <p:spPr bwMode="auto">
            <a:xfrm>
              <a:off x="2272710" y="1272495"/>
              <a:ext cx="2314575" cy="1828800"/>
            </a:xfrm>
            <a:prstGeom prst="rect">
              <a:avLst/>
            </a:prstGeom>
            <a:noFill/>
            <a:ln w="9525">
              <a:noFill/>
              <a:miter lim="800000"/>
              <a:headEnd/>
              <a:tailEnd/>
            </a:ln>
          </p:spPr>
        </p:pic>
        <p:pic>
          <p:nvPicPr>
            <p:cNvPr id="20" name="Picture 19"/>
            <p:cNvPicPr/>
            <p:nvPr/>
          </p:nvPicPr>
          <p:blipFill>
            <a:blip r:embed="rId5"/>
            <a:srcRect/>
            <a:stretch>
              <a:fillRect/>
            </a:stretch>
          </p:blipFill>
          <p:spPr bwMode="auto">
            <a:xfrm>
              <a:off x="4587738" y="1279752"/>
              <a:ext cx="2298065" cy="1828800"/>
            </a:xfrm>
            <a:prstGeom prst="rect">
              <a:avLst/>
            </a:prstGeom>
            <a:noFill/>
            <a:ln w="9525">
              <a:noFill/>
              <a:miter lim="800000"/>
              <a:headEnd/>
              <a:tailEnd/>
            </a:ln>
          </p:spPr>
        </p:pic>
        <p:pic>
          <p:nvPicPr>
            <p:cNvPr id="29" name="Picture 28"/>
            <p:cNvPicPr/>
            <p:nvPr/>
          </p:nvPicPr>
          <p:blipFill>
            <a:blip r:embed="rId6"/>
            <a:srcRect/>
            <a:stretch>
              <a:fillRect/>
            </a:stretch>
          </p:blipFill>
          <p:spPr bwMode="auto">
            <a:xfrm>
              <a:off x="6845935" y="1272495"/>
              <a:ext cx="2298065" cy="1838325"/>
            </a:xfrm>
            <a:prstGeom prst="rect">
              <a:avLst/>
            </a:prstGeom>
            <a:noFill/>
            <a:ln w="9525">
              <a:noFill/>
              <a:miter lim="800000"/>
              <a:headEnd/>
              <a:tailEnd/>
            </a:ln>
          </p:spPr>
        </p:pic>
      </p:grpSp>
      <p:grpSp>
        <p:nvGrpSpPr>
          <p:cNvPr id="4" name="Group 34"/>
          <p:cNvGrpSpPr/>
          <p:nvPr/>
        </p:nvGrpSpPr>
        <p:grpSpPr>
          <a:xfrm>
            <a:off x="217714" y="4223657"/>
            <a:ext cx="8752114" cy="2634343"/>
            <a:chOff x="0" y="4368800"/>
            <a:chExt cx="9144000" cy="1836057"/>
          </a:xfrm>
        </p:grpSpPr>
        <p:pic>
          <p:nvPicPr>
            <p:cNvPr id="31" name="Picture 30"/>
            <p:cNvPicPr/>
            <p:nvPr/>
          </p:nvPicPr>
          <p:blipFill>
            <a:blip r:embed="rId7"/>
            <a:srcRect/>
            <a:stretch>
              <a:fillRect/>
            </a:stretch>
          </p:blipFill>
          <p:spPr bwMode="auto">
            <a:xfrm>
              <a:off x="0" y="4376056"/>
              <a:ext cx="2298065" cy="1828800"/>
            </a:xfrm>
            <a:prstGeom prst="rect">
              <a:avLst/>
            </a:prstGeom>
            <a:noFill/>
            <a:ln w="9525">
              <a:noFill/>
              <a:miter lim="800000"/>
              <a:headEnd/>
              <a:tailEnd/>
            </a:ln>
          </p:spPr>
        </p:pic>
        <p:pic>
          <p:nvPicPr>
            <p:cNvPr id="32" name="Picture 31"/>
            <p:cNvPicPr/>
            <p:nvPr/>
          </p:nvPicPr>
          <p:blipFill>
            <a:blip r:embed="rId8"/>
            <a:srcRect/>
            <a:stretch>
              <a:fillRect/>
            </a:stretch>
          </p:blipFill>
          <p:spPr bwMode="auto">
            <a:xfrm>
              <a:off x="2298247" y="4368800"/>
              <a:ext cx="2305050" cy="1828800"/>
            </a:xfrm>
            <a:prstGeom prst="rect">
              <a:avLst/>
            </a:prstGeom>
            <a:noFill/>
            <a:ln w="9525">
              <a:noFill/>
              <a:miter lim="800000"/>
              <a:headEnd/>
              <a:tailEnd/>
            </a:ln>
          </p:spPr>
        </p:pic>
        <p:pic>
          <p:nvPicPr>
            <p:cNvPr id="33" name="Picture 32"/>
            <p:cNvPicPr/>
            <p:nvPr/>
          </p:nvPicPr>
          <p:blipFill>
            <a:blip r:embed="rId9"/>
            <a:srcRect/>
            <a:stretch>
              <a:fillRect/>
            </a:stretch>
          </p:blipFill>
          <p:spPr bwMode="auto">
            <a:xfrm>
              <a:off x="4555218" y="4376057"/>
              <a:ext cx="2305050" cy="1828800"/>
            </a:xfrm>
            <a:prstGeom prst="rect">
              <a:avLst/>
            </a:prstGeom>
            <a:noFill/>
            <a:ln w="9525">
              <a:noFill/>
              <a:miter lim="800000"/>
              <a:headEnd/>
              <a:tailEnd/>
            </a:ln>
          </p:spPr>
        </p:pic>
        <p:pic>
          <p:nvPicPr>
            <p:cNvPr id="34" name="Picture 33"/>
            <p:cNvPicPr/>
            <p:nvPr/>
          </p:nvPicPr>
          <p:blipFill>
            <a:blip r:embed="rId10"/>
            <a:srcRect/>
            <a:stretch>
              <a:fillRect/>
            </a:stretch>
          </p:blipFill>
          <p:spPr bwMode="auto">
            <a:xfrm>
              <a:off x="6838950" y="4368800"/>
              <a:ext cx="2305050" cy="1828800"/>
            </a:xfrm>
            <a:prstGeom prst="rect">
              <a:avLst/>
            </a:prstGeom>
            <a:noFill/>
            <a:ln w="9525">
              <a:noFill/>
              <a:miter lim="800000"/>
              <a:headEnd/>
              <a:tailEnd/>
            </a:ln>
          </p:spPr>
        </p:pic>
      </p:grpSp>
    </p:spTree>
    <p:extLst>
      <p:ext uri="{BB962C8B-B14F-4D97-AF65-F5344CB8AC3E}">
        <p14:creationId xmlns:p14="http://schemas.microsoft.com/office/powerpoint/2010/main" xmlns="" val="34558908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461665"/>
          </a:xfrm>
          <a:prstGeom prst="rect">
            <a:avLst/>
          </a:prstGeom>
          <a:noFill/>
        </p:spPr>
        <p:txBody>
          <a:bodyPr wrap="square" rtlCol="0">
            <a:spAutoFit/>
          </a:bodyPr>
          <a:lstStyle/>
          <a:p>
            <a:pPr algn="ctr"/>
            <a:r>
              <a:rPr lang="en-ZA" sz="2400" dirty="0" smtClean="0">
                <a:solidFill>
                  <a:srgbClr val="0070C0"/>
                </a:solidFill>
              </a:rPr>
              <a:t>Projected change of the MEDIAN – </a:t>
            </a:r>
            <a:r>
              <a:rPr lang="en-ZA" sz="2400" dirty="0" smtClean="0">
                <a:solidFill>
                  <a:srgbClr val="FF0000"/>
                </a:solidFill>
              </a:rPr>
              <a:t>RCP8.5</a:t>
            </a:r>
            <a:endParaRPr lang="en-ZA" sz="2400" dirty="0">
              <a:solidFill>
                <a:srgbClr val="FF0000"/>
              </a:solidFill>
            </a:endParaRPr>
          </a:p>
        </p:txBody>
      </p:sp>
      <p:sp>
        <p:nvSpPr>
          <p:cNvPr id="14" name="Rectangle 13"/>
          <p:cNvSpPr/>
          <p:nvPr/>
        </p:nvSpPr>
        <p:spPr>
          <a:xfrm>
            <a:off x="377371" y="398306"/>
            <a:ext cx="8606971" cy="276999"/>
          </a:xfrm>
          <a:prstGeom prst="rect">
            <a:avLst/>
          </a:prstGeom>
        </p:spPr>
        <p:txBody>
          <a:bodyPr wrap="square">
            <a:spAutoFit/>
          </a:bodyPr>
          <a:lstStyle/>
          <a:p>
            <a:r>
              <a:rPr lang="en-ZA" sz="1200" b="1" dirty="0" smtClean="0"/>
              <a:t>Seasonal </a:t>
            </a:r>
            <a:r>
              <a:rPr lang="en-ZA" sz="1200" b="1" dirty="0"/>
              <a:t>temperature change (ºC) for 2046 – 2065  (</a:t>
            </a:r>
            <a:r>
              <a:rPr lang="en-ZA" sz="1200" b="1" dirty="0">
                <a:solidFill>
                  <a:srgbClr val="FF0000"/>
                </a:solidFill>
              </a:rPr>
              <a:t>+50 years</a:t>
            </a:r>
            <a:r>
              <a:rPr lang="en-ZA" sz="1200" b="1" dirty="0"/>
              <a:t>) </a:t>
            </a:r>
            <a:r>
              <a:rPr lang="en-ZA" sz="1200" dirty="0"/>
              <a:t>- relative to 1985-2005</a:t>
            </a:r>
          </a:p>
        </p:txBody>
      </p:sp>
      <p:graphicFrame>
        <p:nvGraphicFramePr>
          <p:cNvPr id="15" name="Table 14"/>
          <p:cNvGraphicFramePr>
            <a:graphicFrameLocks noGrp="1"/>
          </p:cNvGraphicFramePr>
          <p:nvPr>
            <p:extLst>
              <p:ext uri="{D42A27DB-BD31-4B8C-83A1-F6EECF244321}">
                <p14:modId xmlns:p14="http://schemas.microsoft.com/office/powerpoint/2010/main" xmlns="" val="147739261"/>
              </p:ext>
            </p:extLst>
          </p:nvPr>
        </p:nvGraphicFramePr>
        <p:xfrm>
          <a:off x="410480" y="709218"/>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16" name="Rectangle 15"/>
          <p:cNvSpPr/>
          <p:nvPr/>
        </p:nvSpPr>
        <p:spPr>
          <a:xfrm>
            <a:off x="304800" y="3620478"/>
            <a:ext cx="6480629" cy="276999"/>
          </a:xfrm>
          <a:prstGeom prst="rect">
            <a:avLst/>
          </a:prstGeom>
        </p:spPr>
        <p:txBody>
          <a:bodyPr wrap="square">
            <a:spAutoFit/>
          </a:bodyPr>
          <a:lstStyle/>
          <a:p>
            <a:r>
              <a:rPr lang="en-ZA" sz="1200" b="1" dirty="0" smtClean="0"/>
              <a:t>Seasonal </a:t>
            </a:r>
            <a:r>
              <a:rPr lang="en-ZA" sz="1200" b="1" dirty="0"/>
              <a:t>temperature change (ºC) for 2076 – 2095  (</a:t>
            </a:r>
            <a:r>
              <a:rPr lang="en-ZA" sz="1200" b="1" dirty="0">
                <a:solidFill>
                  <a:srgbClr val="FF0000"/>
                </a:solidFill>
              </a:rPr>
              <a:t>+80 years</a:t>
            </a:r>
            <a:r>
              <a:rPr lang="en-ZA" sz="1200" b="1" dirty="0"/>
              <a:t>) </a:t>
            </a:r>
            <a:r>
              <a:rPr lang="en-ZA" sz="1200" dirty="0"/>
              <a:t>- relative to 1985-2005</a:t>
            </a:r>
          </a:p>
        </p:txBody>
      </p:sp>
      <p:graphicFrame>
        <p:nvGraphicFramePr>
          <p:cNvPr id="17" name="Table 16"/>
          <p:cNvGraphicFramePr>
            <a:graphicFrameLocks noGrp="1"/>
          </p:cNvGraphicFramePr>
          <p:nvPr>
            <p:extLst>
              <p:ext uri="{D42A27DB-BD31-4B8C-83A1-F6EECF244321}">
                <p14:modId xmlns:p14="http://schemas.microsoft.com/office/powerpoint/2010/main" xmlns="" val="2679419551"/>
              </p:ext>
            </p:extLst>
          </p:nvPr>
        </p:nvGraphicFramePr>
        <p:xfrm>
          <a:off x="403223" y="3924132"/>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a:effectLst/>
                        </a:rPr>
                        <a:t>MAM</a:t>
                      </a:r>
                      <a:endParaRPr lang="en-ZA" sz="120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29" name="Rounded Rectangle 28"/>
          <p:cNvSpPr/>
          <p:nvPr/>
        </p:nvSpPr>
        <p:spPr>
          <a:xfrm>
            <a:off x="228600" y="35718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2419350" y="355758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4633912" y="35623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6810375" y="355758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223837"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2447924"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4605337"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6824662"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1"/>
          <p:cNvGrpSpPr/>
          <p:nvPr/>
        </p:nvGrpSpPr>
        <p:grpSpPr>
          <a:xfrm>
            <a:off x="261256" y="955447"/>
            <a:ext cx="8708573" cy="2702153"/>
            <a:chOff x="0" y="1187676"/>
            <a:chExt cx="9144000" cy="1872343"/>
          </a:xfrm>
        </p:grpSpPr>
        <p:pic>
          <p:nvPicPr>
            <p:cNvPr id="18" name="Picture 17"/>
            <p:cNvPicPr/>
            <p:nvPr/>
          </p:nvPicPr>
          <p:blipFill>
            <a:blip r:embed="rId3"/>
            <a:srcRect/>
            <a:stretch>
              <a:fillRect/>
            </a:stretch>
          </p:blipFill>
          <p:spPr bwMode="auto">
            <a:xfrm>
              <a:off x="0" y="1231219"/>
              <a:ext cx="2305050" cy="1828800"/>
            </a:xfrm>
            <a:prstGeom prst="rect">
              <a:avLst/>
            </a:prstGeom>
            <a:noFill/>
            <a:ln w="9525">
              <a:noFill/>
              <a:miter lim="800000"/>
              <a:headEnd/>
              <a:tailEnd/>
            </a:ln>
          </p:spPr>
        </p:pic>
        <p:pic>
          <p:nvPicPr>
            <p:cNvPr id="19" name="Picture 18"/>
            <p:cNvPicPr/>
            <p:nvPr/>
          </p:nvPicPr>
          <p:blipFill>
            <a:blip r:embed="rId4"/>
            <a:srcRect/>
            <a:stretch>
              <a:fillRect/>
            </a:stretch>
          </p:blipFill>
          <p:spPr bwMode="auto">
            <a:xfrm>
              <a:off x="2309676" y="1209447"/>
              <a:ext cx="2314575" cy="1828800"/>
            </a:xfrm>
            <a:prstGeom prst="rect">
              <a:avLst/>
            </a:prstGeom>
            <a:noFill/>
            <a:ln w="9525">
              <a:noFill/>
              <a:miter lim="800000"/>
              <a:headEnd/>
              <a:tailEnd/>
            </a:ln>
          </p:spPr>
        </p:pic>
        <p:pic>
          <p:nvPicPr>
            <p:cNvPr id="20" name="Picture 19"/>
            <p:cNvPicPr/>
            <p:nvPr/>
          </p:nvPicPr>
          <p:blipFill>
            <a:blip r:embed="rId5"/>
            <a:srcRect/>
            <a:stretch>
              <a:fillRect/>
            </a:stretch>
          </p:blipFill>
          <p:spPr bwMode="auto">
            <a:xfrm>
              <a:off x="4595676" y="1187676"/>
              <a:ext cx="2298065" cy="1819275"/>
            </a:xfrm>
            <a:prstGeom prst="rect">
              <a:avLst/>
            </a:prstGeom>
            <a:noFill/>
            <a:ln w="9525">
              <a:noFill/>
              <a:miter lim="800000"/>
              <a:headEnd/>
              <a:tailEnd/>
            </a:ln>
          </p:spPr>
        </p:pic>
        <p:pic>
          <p:nvPicPr>
            <p:cNvPr id="21" name="Picture 20"/>
            <p:cNvPicPr/>
            <p:nvPr/>
          </p:nvPicPr>
          <p:blipFill>
            <a:blip r:embed="rId6"/>
            <a:srcRect/>
            <a:stretch>
              <a:fillRect/>
            </a:stretch>
          </p:blipFill>
          <p:spPr bwMode="auto">
            <a:xfrm>
              <a:off x="6861810" y="1194933"/>
              <a:ext cx="2282190" cy="1819275"/>
            </a:xfrm>
            <a:prstGeom prst="rect">
              <a:avLst/>
            </a:prstGeom>
            <a:noFill/>
            <a:ln w="9525">
              <a:noFill/>
              <a:miter lim="800000"/>
              <a:headEnd/>
              <a:tailEnd/>
            </a:ln>
          </p:spPr>
        </p:pic>
      </p:grpSp>
      <p:grpSp>
        <p:nvGrpSpPr>
          <p:cNvPr id="4" name="Group 26"/>
          <p:cNvGrpSpPr/>
          <p:nvPr/>
        </p:nvGrpSpPr>
        <p:grpSpPr>
          <a:xfrm>
            <a:off x="246744" y="4204379"/>
            <a:ext cx="8708572" cy="2653621"/>
            <a:chOff x="0" y="4335008"/>
            <a:chExt cx="9144000" cy="1860097"/>
          </a:xfrm>
        </p:grpSpPr>
        <p:pic>
          <p:nvPicPr>
            <p:cNvPr id="23" name="Picture 22"/>
            <p:cNvPicPr/>
            <p:nvPr/>
          </p:nvPicPr>
          <p:blipFill>
            <a:blip r:embed="rId7"/>
            <a:srcRect/>
            <a:stretch>
              <a:fillRect/>
            </a:stretch>
          </p:blipFill>
          <p:spPr bwMode="auto">
            <a:xfrm>
              <a:off x="0" y="4356780"/>
              <a:ext cx="2314575" cy="1838325"/>
            </a:xfrm>
            <a:prstGeom prst="rect">
              <a:avLst/>
            </a:prstGeom>
            <a:noFill/>
            <a:ln w="9525">
              <a:noFill/>
              <a:miter lim="800000"/>
              <a:headEnd/>
              <a:tailEnd/>
            </a:ln>
          </p:spPr>
        </p:pic>
        <p:pic>
          <p:nvPicPr>
            <p:cNvPr id="24" name="Picture 23"/>
            <p:cNvPicPr/>
            <p:nvPr/>
          </p:nvPicPr>
          <p:blipFill>
            <a:blip r:embed="rId8"/>
            <a:srcRect/>
            <a:stretch>
              <a:fillRect/>
            </a:stretch>
          </p:blipFill>
          <p:spPr bwMode="auto">
            <a:xfrm>
              <a:off x="2278742" y="4364037"/>
              <a:ext cx="2314575" cy="1819275"/>
            </a:xfrm>
            <a:prstGeom prst="rect">
              <a:avLst/>
            </a:prstGeom>
            <a:noFill/>
            <a:ln w="9525">
              <a:noFill/>
              <a:miter lim="800000"/>
              <a:headEnd/>
              <a:tailEnd/>
            </a:ln>
          </p:spPr>
        </p:pic>
        <p:pic>
          <p:nvPicPr>
            <p:cNvPr id="25" name="Picture 24"/>
            <p:cNvPicPr/>
            <p:nvPr/>
          </p:nvPicPr>
          <p:blipFill>
            <a:blip r:embed="rId9"/>
            <a:srcRect/>
            <a:stretch>
              <a:fillRect/>
            </a:stretch>
          </p:blipFill>
          <p:spPr bwMode="auto">
            <a:xfrm>
              <a:off x="4593771" y="4356780"/>
              <a:ext cx="2296160" cy="1828800"/>
            </a:xfrm>
            <a:prstGeom prst="rect">
              <a:avLst/>
            </a:prstGeom>
            <a:noFill/>
            <a:ln w="9525">
              <a:noFill/>
              <a:miter lim="800000"/>
              <a:headEnd/>
              <a:tailEnd/>
            </a:ln>
          </p:spPr>
        </p:pic>
        <p:pic>
          <p:nvPicPr>
            <p:cNvPr id="26" name="Picture 25"/>
            <p:cNvPicPr/>
            <p:nvPr/>
          </p:nvPicPr>
          <p:blipFill>
            <a:blip r:embed="rId10"/>
            <a:srcRect/>
            <a:stretch>
              <a:fillRect/>
            </a:stretch>
          </p:blipFill>
          <p:spPr bwMode="auto">
            <a:xfrm>
              <a:off x="6858000" y="4335008"/>
              <a:ext cx="2286000" cy="1838325"/>
            </a:xfrm>
            <a:prstGeom prst="rect">
              <a:avLst/>
            </a:prstGeom>
            <a:noFill/>
            <a:ln w="9525">
              <a:noFill/>
              <a:miter lim="800000"/>
              <a:headEnd/>
              <a:tailEnd/>
            </a:ln>
          </p:spPr>
        </p:pic>
      </p:grpSp>
    </p:spTree>
    <p:extLst>
      <p:ext uri="{BB962C8B-B14F-4D97-AF65-F5344CB8AC3E}">
        <p14:creationId xmlns:p14="http://schemas.microsoft.com/office/powerpoint/2010/main" xmlns="" val="20232970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461665"/>
          </a:xfrm>
          <a:prstGeom prst="rect">
            <a:avLst/>
          </a:prstGeom>
          <a:noFill/>
        </p:spPr>
        <p:txBody>
          <a:bodyPr wrap="square" rtlCol="0">
            <a:spAutoFit/>
          </a:bodyPr>
          <a:lstStyle/>
          <a:p>
            <a:pPr algn="ctr"/>
            <a:r>
              <a:rPr lang="en-ZA" sz="2400" dirty="0" smtClean="0">
                <a:solidFill>
                  <a:srgbClr val="0070C0"/>
                </a:solidFill>
              </a:rPr>
              <a:t>Projected change of the MEDIAN – </a:t>
            </a:r>
            <a:r>
              <a:rPr lang="en-ZA" sz="2400" dirty="0" smtClean="0">
                <a:solidFill>
                  <a:srgbClr val="FF0000"/>
                </a:solidFill>
              </a:rPr>
              <a:t>RCP8.5</a:t>
            </a:r>
            <a:endParaRPr lang="en-ZA" sz="2400" dirty="0">
              <a:solidFill>
                <a:srgbClr val="FF0000"/>
              </a:solidFill>
            </a:endParaRPr>
          </a:p>
        </p:txBody>
      </p:sp>
      <p:sp>
        <p:nvSpPr>
          <p:cNvPr id="14" name="Rectangle 13"/>
          <p:cNvSpPr/>
          <p:nvPr/>
        </p:nvSpPr>
        <p:spPr>
          <a:xfrm>
            <a:off x="377371" y="398306"/>
            <a:ext cx="8606971" cy="276999"/>
          </a:xfrm>
          <a:prstGeom prst="rect">
            <a:avLst/>
          </a:prstGeom>
        </p:spPr>
        <p:txBody>
          <a:bodyPr wrap="square">
            <a:spAutoFit/>
          </a:bodyPr>
          <a:lstStyle/>
          <a:p>
            <a:r>
              <a:rPr lang="en-ZA" sz="1200" b="1" dirty="0" smtClean="0"/>
              <a:t>Seasonal rainfall change (mm/month) </a:t>
            </a:r>
            <a:r>
              <a:rPr lang="en-ZA" sz="1200" b="1" dirty="0"/>
              <a:t>for 2046 – 2065  (</a:t>
            </a:r>
            <a:r>
              <a:rPr lang="en-ZA" sz="1200" b="1" dirty="0">
                <a:solidFill>
                  <a:srgbClr val="FF0000"/>
                </a:solidFill>
              </a:rPr>
              <a:t>+50 years</a:t>
            </a:r>
            <a:r>
              <a:rPr lang="en-ZA" sz="1200" b="1" dirty="0"/>
              <a:t>) </a:t>
            </a:r>
            <a:r>
              <a:rPr lang="en-ZA" sz="1200" dirty="0"/>
              <a:t>- relative to 1985-2005</a:t>
            </a:r>
          </a:p>
        </p:txBody>
      </p:sp>
      <p:graphicFrame>
        <p:nvGraphicFramePr>
          <p:cNvPr id="15" name="Table 14"/>
          <p:cNvGraphicFramePr>
            <a:graphicFrameLocks noGrp="1"/>
          </p:cNvGraphicFramePr>
          <p:nvPr>
            <p:extLst>
              <p:ext uri="{D42A27DB-BD31-4B8C-83A1-F6EECF244321}">
                <p14:modId xmlns:p14="http://schemas.microsoft.com/office/powerpoint/2010/main" xmlns="" val="2000165762"/>
              </p:ext>
            </p:extLst>
          </p:nvPr>
        </p:nvGraphicFramePr>
        <p:xfrm>
          <a:off x="410480" y="709218"/>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16" name="Rectangle 15"/>
          <p:cNvSpPr/>
          <p:nvPr/>
        </p:nvSpPr>
        <p:spPr>
          <a:xfrm>
            <a:off x="290286" y="3627735"/>
            <a:ext cx="6480629" cy="276999"/>
          </a:xfrm>
          <a:prstGeom prst="rect">
            <a:avLst/>
          </a:prstGeom>
        </p:spPr>
        <p:txBody>
          <a:bodyPr wrap="square">
            <a:spAutoFit/>
          </a:bodyPr>
          <a:lstStyle/>
          <a:p>
            <a:r>
              <a:rPr lang="en-ZA" sz="1200" b="1" dirty="0" smtClean="0"/>
              <a:t>Seasonal rainfall change (mm/month) </a:t>
            </a:r>
            <a:r>
              <a:rPr lang="en-ZA" sz="1200" b="1" dirty="0"/>
              <a:t>for 2076 – 2095  (</a:t>
            </a:r>
            <a:r>
              <a:rPr lang="en-ZA" sz="1200" b="1" dirty="0">
                <a:solidFill>
                  <a:srgbClr val="FF0000"/>
                </a:solidFill>
              </a:rPr>
              <a:t>+80 years</a:t>
            </a:r>
            <a:r>
              <a:rPr lang="en-ZA" sz="1200" b="1" dirty="0"/>
              <a:t>) </a:t>
            </a:r>
            <a:r>
              <a:rPr lang="en-ZA" sz="1200" dirty="0"/>
              <a:t>- relative to 1985-2005</a:t>
            </a:r>
          </a:p>
        </p:txBody>
      </p:sp>
      <p:graphicFrame>
        <p:nvGraphicFramePr>
          <p:cNvPr id="17" name="Table 16"/>
          <p:cNvGraphicFramePr>
            <a:graphicFrameLocks noGrp="1"/>
          </p:cNvGraphicFramePr>
          <p:nvPr>
            <p:extLst>
              <p:ext uri="{D42A27DB-BD31-4B8C-83A1-F6EECF244321}">
                <p14:modId xmlns:p14="http://schemas.microsoft.com/office/powerpoint/2010/main" xmlns="" val="4030867668"/>
              </p:ext>
            </p:extLst>
          </p:nvPr>
        </p:nvGraphicFramePr>
        <p:xfrm>
          <a:off x="388709" y="3931389"/>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32" name="Rounded Rectangle 31"/>
          <p:cNvSpPr/>
          <p:nvPr/>
        </p:nvSpPr>
        <p:spPr>
          <a:xfrm>
            <a:off x="228600" y="35718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2419350" y="355758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ounded Rectangle 33"/>
          <p:cNvSpPr/>
          <p:nvPr/>
        </p:nvSpPr>
        <p:spPr>
          <a:xfrm>
            <a:off x="4624387" y="359092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ounded Rectangle 34"/>
          <p:cNvSpPr/>
          <p:nvPr/>
        </p:nvSpPr>
        <p:spPr>
          <a:xfrm>
            <a:off x="6810375" y="3557588"/>
            <a:ext cx="290513" cy="1095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ounded Rectangle 35"/>
          <p:cNvSpPr/>
          <p:nvPr/>
        </p:nvSpPr>
        <p:spPr>
          <a:xfrm>
            <a:off x="185737" y="6696075"/>
            <a:ext cx="290513" cy="1619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ounded Rectangle 36"/>
          <p:cNvSpPr/>
          <p:nvPr/>
        </p:nvSpPr>
        <p:spPr>
          <a:xfrm>
            <a:off x="2381249"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ounded Rectangle 37"/>
          <p:cNvSpPr/>
          <p:nvPr/>
        </p:nvSpPr>
        <p:spPr>
          <a:xfrm>
            <a:off x="4567237"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6767512" y="67722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1"/>
          <p:cNvGrpSpPr/>
          <p:nvPr/>
        </p:nvGrpSpPr>
        <p:grpSpPr>
          <a:xfrm>
            <a:off x="261256" y="1006248"/>
            <a:ext cx="8708573" cy="2651351"/>
            <a:chOff x="0" y="1311049"/>
            <a:chExt cx="9144000" cy="1857828"/>
          </a:xfrm>
        </p:grpSpPr>
        <p:pic>
          <p:nvPicPr>
            <p:cNvPr id="18" name="Picture 17"/>
            <p:cNvPicPr/>
            <p:nvPr/>
          </p:nvPicPr>
          <p:blipFill>
            <a:blip r:embed="rId3"/>
            <a:srcRect/>
            <a:stretch>
              <a:fillRect/>
            </a:stretch>
          </p:blipFill>
          <p:spPr bwMode="auto">
            <a:xfrm>
              <a:off x="0" y="1332820"/>
              <a:ext cx="2286000" cy="1828800"/>
            </a:xfrm>
            <a:prstGeom prst="rect">
              <a:avLst/>
            </a:prstGeom>
            <a:noFill/>
            <a:ln w="9525">
              <a:noFill/>
              <a:miter lim="800000"/>
              <a:headEnd/>
              <a:tailEnd/>
            </a:ln>
          </p:spPr>
        </p:pic>
        <p:pic>
          <p:nvPicPr>
            <p:cNvPr id="19" name="Picture 18"/>
            <p:cNvPicPr/>
            <p:nvPr/>
          </p:nvPicPr>
          <p:blipFill>
            <a:blip r:embed="rId4"/>
            <a:srcRect/>
            <a:stretch>
              <a:fillRect/>
            </a:stretch>
          </p:blipFill>
          <p:spPr bwMode="auto">
            <a:xfrm>
              <a:off x="2298246" y="1340077"/>
              <a:ext cx="2305050" cy="1828800"/>
            </a:xfrm>
            <a:prstGeom prst="rect">
              <a:avLst/>
            </a:prstGeom>
            <a:noFill/>
            <a:ln w="9525">
              <a:noFill/>
              <a:miter lim="800000"/>
              <a:headEnd/>
              <a:tailEnd/>
            </a:ln>
          </p:spPr>
        </p:pic>
        <p:pic>
          <p:nvPicPr>
            <p:cNvPr id="20" name="Picture 19"/>
            <p:cNvPicPr/>
            <p:nvPr/>
          </p:nvPicPr>
          <p:blipFill>
            <a:blip r:embed="rId5"/>
            <a:srcRect/>
            <a:stretch>
              <a:fillRect/>
            </a:stretch>
          </p:blipFill>
          <p:spPr bwMode="auto">
            <a:xfrm>
              <a:off x="4555217" y="1318306"/>
              <a:ext cx="2286000" cy="1819275"/>
            </a:xfrm>
            <a:prstGeom prst="rect">
              <a:avLst/>
            </a:prstGeom>
            <a:noFill/>
            <a:ln w="9525">
              <a:noFill/>
              <a:miter lim="800000"/>
              <a:headEnd/>
              <a:tailEnd/>
            </a:ln>
          </p:spPr>
        </p:pic>
        <p:pic>
          <p:nvPicPr>
            <p:cNvPr id="21" name="Picture 20"/>
            <p:cNvPicPr/>
            <p:nvPr/>
          </p:nvPicPr>
          <p:blipFill>
            <a:blip r:embed="rId6"/>
            <a:srcRect/>
            <a:stretch>
              <a:fillRect/>
            </a:stretch>
          </p:blipFill>
          <p:spPr bwMode="auto">
            <a:xfrm>
              <a:off x="6838950" y="1311049"/>
              <a:ext cx="2305050" cy="1819275"/>
            </a:xfrm>
            <a:prstGeom prst="rect">
              <a:avLst/>
            </a:prstGeom>
            <a:noFill/>
            <a:ln w="9525">
              <a:noFill/>
              <a:miter lim="800000"/>
              <a:headEnd/>
              <a:tailEnd/>
            </a:ln>
          </p:spPr>
        </p:pic>
      </p:grpSp>
      <p:grpSp>
        <p:nvGrpSpPr>
          <p:cNvPr id="4" name="Group 26"/>
          <p:cNvGrpSpPr/>
          <p:nvPr/>
        </p:nvGrpSpPr>
        <p:grpSpPr>
          <a:xfrm>
            <a:off x="217714" y="4206648"/>
            <a:ext cx="8737600" cy="2651351"/>
            <a:chOff x="0" y="4279220"/>
            <a:chExt cx="9144000" cy="1857828"/>
          </a:xfrm>
        </p:grpSpPr>
        <p:pic>
          <p:nvPicPr>
            <p:cNvPr id="23" name="Picture 22"/>
            <p:cNvPicPr/>
            <p:nvPr/>
          </p:nvPicPr>
          <p:blipFill>
            <a:blip r:embed="rId7"/>
            <a:srcRect/>
            <a:stretch>
              <a:fillRect/>
            </a:stretch>
          </p:blipFill>
          <p:spPr bwMode="auto">
            <a:xfrm>
              <a:off x="0" y="4308248"/>
              <a:ext cx="2305050" cy="1828800"/>
            </a:xfrm>
            <a:prstGeom prst="rect">
              <a:avLst/>
            </a:prstGeom>
            <a:noFill/>
            <a:ln w="9525">
              <a:noFill/>
              <a:miter lim="800000"/>
              <a:headEnd/>
              <a:tailEnd/>
            </a:ln>
          </p:spPr>
        </p:pic>
        <p:pic>
          <p:nvPicPr>
            <p:cNvPr id="24" name="Picture 23"/>
            <p:cNvPicPr/>
            <p:nvPr/>
          </p:nvPicPr>
          <p:blipFill>
            <a:blip r:embed="rId8"/>
            <a:srcRect/>
            <a:stretch>
              <a:fillRect/>
            </a:stretch>
          </p:blipFill>
          <p:spPr bwMode="auto">
            <a:xfrm>
              <a:off x="2286000" y="4300992"/>
              <a:ext cx="2314575" cy="1828800"/>
            </a:xfrm>
            <a:prstGeom prst="rect">
              <a:avLst/>
            </a:prstGeom>
            <a:noFill/>
            <a:ln w="9525">
              <a:noFill/>
              <a:miter lim="800000"/>
              <a:headEnd/>
              <a:tailEnd/>
            </a:ln>
          </p:spPr>
        </p:pic>
        <p:pic>
          <p:nvPicPr>
            <p:cNvPr id="25" name="Picture 24"/>
            <p:cNvPicPr/>
            <p:nvPr/>
          </p:nvPicPr>
          <p:blipFill>
            <a:blip r:embed="rId9"/>
            <a:srcRect/>
            <a:stretch>
              <a:fillRect/>
            </a:stretch>
          </p:blipFill>
          <p:spPr bwMode="auto">
            <a:xfrm>
              <a:off x="4572000" y="4279220"/>
              <a:ext cx="2305050" cy="1838325"/>
            </a:xfrm>
            <a:prstGeom prst="rect">
              <a:avLst/>
            </a:prstGeom>
            <a:noFill/>
            <a:ln w="9525">
              <a:noFill/>
              <a:miter lim="800000"/>
              <a:headEnd/>
              <a:tailEnd/>
            </a:ln>
          </p:spPr>
        </p:pic>
        <p:pic>
          <p:nvPicPr>
            <p:cNvPr id="26" name="Picture 25"/>
            <p:cNvPicPr/>
            <p:nvPr/>
          </p:nvPicPr>
          <p:blipFill>
            <a:blip r:embed="rId10"/>
            <a:srcRect/>
            <a:stretch>
              <a:fillRect/>
            </a:stretch>
          </p:blipFill>
          <p:spPr bwMode="auto">
            <a:xfrm>
              <a:off x="6858000" y="4300991"/>
              <a:ext cx="2286000" cy="1819275"/>
            </a:xfrm>
            <a:prstGeom prst="rect">
              <a:avLst/>
            </a:prstGeom>
            <a:noFill/>
            <a:ln w="9525">
              <a:noFill/>
              <a:miter lim="800000"/>
              <a:headEnd/>
              <a:tailEnd/>
            </a:ln>
          </p:spPr>
        </p:pic>
      </p:grpSp>
    </p:spTree>
    <p:extLst>
      <p:ext uri="{BB962C8B-B14F-4D97-AF65-F5344CB8AC3E}">
        <p14:creationId xmlns:p14="http://schemas.microsoft.com/office/powerpoint/2010/main" xmlns="" val="33760117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a:solidFill>
            <a:schemeClr val="tx2"/>
          </a:solidFill>
        </p:spPr>
        <p:txBody>
          <a:bodyPr wrap="square" rtlCol="0">
            <a:spAutoFit/>
          </a:bodyPr>
          <a:lstStyle/>
          <a:p>
            <a:pPr algn="ctr"/>
            <a:r>
              <a:rPr lang="en-ZA" sz="2800" b="1" dirty="0" smtClean="0">
                <a:solidFill>
                  <a:schemeClr val="bg1"/>
                </a:solidFill>
              </a:rPr>
              <a:t>Content</a:t>
            </a:r>
          </a:p>
        </p:txBody>
      </p:sp>
      <p:sp>
        <p:nvSpPr>
          <p:cNvPr id="4" name="Rectangle 3"/>
          <p:cNvSpPr/>
          <p:nvPr/>
        </p:nvSpPr>
        <p:spPr>
          <a:xfrm>
            <a:off x="217714" y="607934"/>
            <a:ext cx="8926286" cy="6001643"/>
          </a:xfrm>
          <a:prstGeom prst="rect">
            <a:avLst/>
          </a:prstGeom>
        </p:spPr>
        <p:txBody>
          <a:bodyPr wrap="square">
            <a:spAutoFit/>
          </a:bodyPr>
          <a:lstStyle/>
          <a:p>
            <a:pPr marL="536575" indent="-536575">
              <a:buFont typeface="Courier New" pitchFamily="49" charset="0"/>
              <a:buChar char="o"/>
            </a:pPr>
            <a:r>
              <a:rPr lang="en-ZA" sz="2400" dirty="0" smtClean="0">
                <a:solidFill>
                  <a:schemeClr val="tx2"/>
                </a:solidFill>
              </a:rPr>
              <a:t>Major forces that modulate Earth’s climate system – heat as a driver for atmospheric flow;</a:t>
            </a:r>
            <a:br>
              <a:rPr lang="en-ZA" sz="2400" dirty="0" smtClean="0">
                <a:solidFill>
                  <a:schemeClr val="tx2"/>
                </a:solidFill>
              </a:rPr>
            </a:br>
            <a:endParaRPr lang="en-ZA" sz="2400" dirty="0" smtClean="0">
              <a:solidFill>
                <a:schemeClr val="tx2"/>
              </a:solidFill>
            </a:endParaRPr>
          </a:p>
          <a:p>
            <a:pPr marL="536575" indent="-536575">
              <a:buFont typeface="Courier New" pitchFamily="49" charset="0"/>
              <a:buChar char="o"/>
            </a:pPr>
            <a:r>
              <a:rPr lang="en-ZA" sz="2400" dirty="0" smtClean="0">
                <a:solidFill>
                  <a:schemeClr val="accent1"/>
                </a:solidFill>
              </a:rPr>
              <a:t>Uganda climate within a global atmospheric circulation system;</a:t>
            </a:r>
          </a:p>
          <a:p>
            <a:pPr marL="536575" indent="-536575"/>
            <a:endParaRPr lang="en-ZA" sz="2400" dirty="0" smtClean="0">
              <a:solidFill>
                <a:schemeClr val="tx2"/>
              </a:solidFill>
            </a:endParaRPr>
          </a:p>
          <a:p>
            <a:pPr marL="536575" indent="-536575">
              <a:buFont typeface="Courier New" pitchFamily="49" charset="0"/>
              <a:buChar char="o"/>
            </a:pPr>
            <a:r>
              <a:rPr lang="en-ZA" sz="2400" dirty="0" smtClean="0">
                <a:solidFill>
                  <a:schemeClr val="tx2"/>
                </a:solidFill>
              </a:rPr>
              <a:t>Earth’s radiation budget and Representative Concentration Pathways for greenhouse gasses;</a:t>
            </a:r>
          </a:p>
          <a:p>
            <a:pPr marL="536575" indent="-536575">
              <a:buFont typeface="Courier New" pitchFamily="49" charset="0"/>
              <a:buChar char="o"/>
            </a:pPr>
            <a:endParaRPr lang="en-ZA" sz="2400" dirty="0">
              <a:solidFill>
                <a:schemeClr val="tx2"/>
              </a:solidFill>
            </a:endParaRPr>
          </a:p>
          <a:p>
            <a:pPr marL="536575" indent="-536575">
              <a:buFont typeface="Courier New" pitchFamily="49" charset="0"/>
              <a:buChar char="o"/>
            </a:pPr>
            <a:r>
              <a:rPr lang="en-ZA" sz="2400" dirty="0" smtClean="0">
                <a:solidFill>
                  <a:schemeClr val="accent1"/>
                </a:solidFill>
              </a:rPr>
              <a:t>Modelling of the atmospheric system and experimental design of the regional dynamical downscaling simulations;</a:t>
            </a:r>
          </a:p>
          <a:p>
            <a:pPr marL="536575" indent="-536575">
              <a:buFont typeface="Courier New" pitchFamily="49" charset="0"/>
              <a:buChar char="o"/>
            </a:pPr>
            <a:endParaRPr lang="en-ZA" sz="2400" dirty="0">
              <a:solidFill>
                <a:schemeClr val="tx2"/>
              </a:solidFill>
            </a:endParaRPr>
          </a:p>
          <a:p>
            <a:pPr marL="536575" indent="-536575">
              <a:buFont typeface="Courier New" pitchFamily="49" charset="0"/>
              <a:buChar char="o"/>
            </a:pPr>
            <a:r>
              <a:rPr lang="en-ZA" sz="2400" dirty="0" smtClean="0">
                <a:solidFill>
                  <a:schemeClr val="tx2"/>
                </a:solidFill>
              </a:rPr>
              <a:t>Future projections of near-surface temperature and rainfall in Uganda;</a:t>
            </a:r>
          </a:p>
          <a:p>
            <a:pPr marL="536575" indent="-536575">
              <a:buFont typeface="Courier New" pitchFamily="49" charset="0"/>
              <a:buChar char="o"/>
            </a:pPr>
            <a:endParaRPr lang="en-ZA" sz="2400" dirty="0" smtClean="0">
              <a:solidFill>
                <a:schemeClr val="accent1"/>
              </a:solidFill>
            </a:endParaRPr>
          </a:p>
          <a:p>
            <a:pPr marL="536575" indent="-536575">
              <a:buFont typeface="Courier New" pitchFamily="49" charset="0"/>
              <a:buChar char="o"/>
            </a:pPr>
            <a:r>
              <a:rPr lang="en-ZA" sz="2400" dirty="0" smtClean="0">
                <a:solidFill>
                  <a:schemeClr val="accent1"/>
                </a:solidFill>
              </a:rPr>
              <a:t>“Correcting” model results according to observations – regional statistical downscaling </a:t>
            </a:r>
          </a:p>
        </p:txBody>
      </p:sp>
    </p:spTree>
    <p:extLst>
      <p:ext uri="{BB962C8B-B14F-4D97-AF65-F5344CB8AC3E}">
        <p14:creationId xmlns="" xmlns:p14="http://schemas.microsoft.com/office/powerpoint/2010/main" val="15468624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9144000" cy="461665"/>
          </a:xfrm>
          <a:prstGeom prst="rect">
            <a:avLst/>
          </a:prstGeom>
          <a:noFill/>
        </p:spPr>
        <p:txBody>
          <a:bodyPr wrap="square" rtlCol="0">
            <a:spAutoFit/>
          </a:bodyPr>
          <a:lstStyle/>
          <a:p>
            <a:pPr algn="ctr"/>
            <a:r>
              <a:rPr lang="en-ZA" sz="2400" dirty="0" smtClean="0">
                <a:solidFill>
                  <a:srgbClr val="0070C0"/>
                </a:solidFill>
              </a:rPr>
              <a:t>Projected percentage (%) change</a:t>
            </a:r>
            <a:endParaRPr lang="en-ZA" sz="2400" dirty="0">
              <a:solidFill>
                <a:schemeClr val="tx2"/>
              </a:solidFill>
            </a:endParaRPr>
          </a:p>
        </p:txBody>
      </p:sp>
      <p:sp>
        <p:nvSpPr>
          <p:cNvPr id="26" name="Rounded Rectangle 25"/>
          <p:cNvSpPr/>
          <p:nvPr/>
        </p:nvSpPr>
        <p:spPr>
          <a:xfrm>
            <a:off x="61913" y="34861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2252663" y="3471863"/>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4457700" y="350520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ounded Rectangle 28"/>
          <p:cNvSpPr/>
          <p:nvPr/>
        </p:nvSpPr>
        <p:spPr>
          <a:xfrm>
            <a:off x="6643688" y="350043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95250" y="66103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2262187" y="66103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4495800" y="662940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ounded Rectangle 32"/>
          <p:cNvSpPr/>
          <p:nvPr/>
        </p:nvSpPr>
        <p:spPr>
          <a:xfrm>
            <a:off x="6705600" y="66484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1571626" y="438835"/>
            <a:ext cx="6400800" cy="276999"/>
          </a:xfrm>
          <a:prstGeom prst="rect">
            <a:avLst/>
          </a:prstGeom>
        </p:spPr>
        <p:txBody>
          <a:bodyPr wrap="square">
            <a:spAutoFit/>
          </a:bodyPr>
          <a:lstStyle/>
          <a:p>
            <a:r>
              <a:rPr lang="en-ZA" sz="1200" b="1" dirty="0">
                <a:solidFill>
                  <a:srgbClr val="FF0000"/>
                </a:solidFill>
              </a:rPr>
              <a:t>RCP 4.5</a:t>
            </a:r>
            <a:r>
              <a:rPr lang="en-ZA" sz="1200" b="1" dirty="0">
                <a:solidFill>
                  <a:schemeClr val="tx2"/>
                </a:solidFill>
              </a:rPr>
              <a:t>:  Annual rainfall change (mm/month)     </a:t>
            </a:r>
            <a:r>
              <a:rPr lang="en-ZA" sz="1200" b="1" dirty="0" smtClean="0">
                <a:solidFill>
                  <a:schemeClr val="tx2"/>
                </a:solidFill>
              </a:rPr>
              <a:t>   </a:t>
            </a:r>
            <a:r>
              <a:rPr lang="en-ZA" sz="1200" b="1" dirty="0">
                <a:solidFill>
                  <a:srgbClr val="FF0000"/>
                </a:solidFill>
              </a:rPr>
              <a:t>RCP 4.5</a:t>
            </a:r>
            <a:r>
              <a:rPr lang="en-ZA" sz="1200" b="1" dirty="0">
                <a:solidFill>
                  <a:schemeClr val="tx2"/>
                </a:solidFill>
              </a:rPr>
              <a:t>:  Annual rainfall change (mm/month)      </a:t>
            </a:r>
          </a:p>
        </p:txBody>
      </p:sp>
      <p:graphicFrame>
        <p:nvGraphicFramePr>
          <p:cNvPr id="10" name="Table 9"/>
          <p:cNvGraphicFramePr>
            <a:graphicFrameLocks noGrp="1"/>
          </p:cNvGraphicFramePr>
          <p:nvPr>
            <p:extLst>
              <p:ext uri="{D42A27DB-BD31-4B8C-83A1-F6EECF244321}">
                <p14:modId xmlns:p14="http://schemas.microsoft.com/office/powerpoint/2010/main" xmlns="" val="1182020583"/>
              </p:ext>
            </p:extLst>
          </p:nvPr>
        </p:nvGraphicFramePr>
        <p:xfrm>
          <a:off x="1647825" y="737838"/>
          <a:ext cx="6092824" cy="210312"/>
        </p:xfrm>
        <a:graphic>
          <a:graphicData uri="http://schemas.openxmlformats.org/drawingml/2006/table">
            <a:tbl>
              <a:tblPr firstRow="1" firstCol="1" bandRow="1">
                <a:tableStyleId>{5C22544A-7EE6-4342-B048-85BDC9FD1C3A}</a:tableStyleId>
              </a:tblPr>
              <a:tblGrid>
                <a:gridCol w="2903976"/>
                <a:gridCol w="3188848"/>
              </a:tblGrid>
              <a:tr h="0">
                <a:tc>
                  <a:txBody>
                    <a:bodyPr/>
                    <a:lstStyle/>
                    <a:p>
                      <a:pPr algn="ctr">
                        <a:lnSpc>
                          <a:spcPct val="115000"/>
                        </a:lnSpc>
                        <a:spcAft>
                          <a:spcPts val="0"/>
                        </a:spcAft>
                      </a:pPr>
                      <a:r>
                        <a:rPr lang="en-ZA" sz="1200" dirty="0">
                          <a:effectLst/>
                        </a:rPr>
                        <a:t>2046 – 2065  (+50 years)</a:t>
                      </a:r>
                      <a:endParaRPr lang="en-ZA"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200" dirty="0">
                          <a:effectLst/>
                        </a:rPr>
                        <a:t>2076 – 2095  (+80 years)</a:t>
                      </a:r>
                      <a:endParaRPr lang="en-ZA" sz="1200" dirty="0">
                        <a:effectLst/>
                        <a:latin typeface="Calibri"/>
                        <a:ea typeface="Calibri"/>
                        <a:cs typeface="Times New Roman"/>
                      </a:endParaRPr>
                    </a:p>
                  </a:txBody>
                  <a:tcPr marL="68580" marR="68580" marT="0" marB="0"/>
                </a:tc>
              </a:tr>
            </a:tbl>
          </a:graphicData>
        </a:graphic>
      </p:graphicFrame>
      <p:sp>
        <p:nvSpPr>
          <p:cNvPr id="11" name="Rectangle 1"/>
          <p:cNvSpPr>
            <a:spLocks noChangeArrowheads="1"/>
          </p:cNvSpPr>
          <p:nvPr/>
        </p:nvSpPr>
        <p:spPr bwMode="auto">
          <a:xfrm>
            <a:off x="1169988" y="37290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chemeClr val="tx1"/>
                </a:solidFill>
                <a:effectLst/>
                <a:latin typeface="Calibri" pitchFamily="34" charset="0"/>
                <a:ea typeface="Calibri" pitchFamily="34" charset="0"/>
                <a:cs typeface="Calibri" pitchFamily="34" charset="0"/>
              </a:rPr>
              <a:t>    </a:t>
            </a: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3"/>
          <p:cNvSpPr/>
          <p:nvPr/>
        </p:nvSpPr>
        <p:spPr>
          <a:xfrm>
            <a:off x="1533526" y="3744010"/>
            <a:ext cx="6400800" cy="276999"/>
          </a:xfrm>
          <a:prstGeom prst="rect">
            <a:avLst/>
          </a:prstGeom>
        </p:spPr>
        <p:txBody>
          <a:bodyPr wrap="square">
            <a:spAutoFit/>
          </a:bodyPr>
          <a:lstStyle/>
          <a:p>
            <a:r>
              <a:rPr lang="en-ZA" sz="1200" b="1" dirty="0">
                <a:solidFill>
                  <a:srgbClr val="FF0000"/>
                </a:solidFill>
              </a:rPr>
              <a:t>RCP </a:t>
            </a:r>
            <a:r>
              <a:rPr lang="en-ZA" sz="1200" b="1" dirty="0" smtClean="0">
                <a:solidFill>
                  <a:srgbClr val="FF0000"/>
                </a:solidFill>
              </a:rPr>
              <a:t>8.5</a:t>
            </a:r>
            <a:r>
              <a:rPr lang="en-ZA" sz="1200" b="1" dirty="0">
                <a:solidFill>
                  <a:schemeClr val="tx2"/>
                </a:solidFill>
              </a:rPr>
              <a:t>:  Annual rainfall change (mm/month)     </a:t>
            </a:r>
            <a:r>
              <a:rPr lang="en-ZA" sz="1200" b="1" dirty="0" smtClean="0">
                <a:solidFill>
                  <a:schemeClr val="tx2"/>
                </a:solidFill>
              </a:rPr>
              <a:t>   </a:t>
            </a:r>
            <a:r>
              <a:rPr lang="en-ZA" sz="1200" b="1" dirty="0">
                <a:solidFill>
                  <a:srgbClr val="FF0000"/>
                </a:solidFill>
              </a:rPr>
              <a:t>RCP </a:t>
            </a:r>
            <a:r>
              <a:rPr lang="en-ZA" sz="1200" b="1" dirty="0" smtClean="0">
                <a:solidFill>
                  <a:srgbClr val="FF0000"/>
                </a:solidFill>
              </a:rPr>
              <a:t>8.5</a:t>
            </a:r>
            <a:r>
              <a:rPr lang="en-ZA" sz="1200" b="1" dirty="0">
                <a:solidFill>
                  <a:schemeClr val="tx2"/>
                </a:solidFill>
              </a:rPr>
              <a:t>:  Annual rainfall change (mm/month)      </a:t>
            </a:r>
          </a:p>
        </p:txBody>
      </p:sp>
      <p:graphicFrame>
        <p:nvGraphicFramePr>
          <p:cNvPr id="35" name="Table 34"/>
          <p:cNvGraphicFramePr>
            <a:graphicFrameLocks noGrp="1"/>
          </p:cNvGraphicFramePr>
          <p:nvPr>
            <p:extLst>
              <p:ext uri="{D42A27DB-BD31-4B8C-83A1-F6EECF244321}">
                <p14:modId xmlns:p14="http://schemas.microsoft.com/office/powerpoint/2010/main" xmlns="" val="2981461051"/>
              </p:ext>
            </p:extLst>
          </p:nvPr>
        </p:nvGraphicFramePr>
        <p:xfrm>
          <a:off x="1647825" y="4023963"/>
          <a:ext cx="6092824" cy="210312"/>
        </p:xfrm>
        <a:graphic>
          <a:graphicData uri="http://schemas.openxmlformats.org/drawingml/2006/table">
            <a:tbl>
              <a:tblPr firstRow="1" firstCol="1" bandRow="1">
                <a:tableStyleId>{5C22544A-7EE6-4342-B048-85BDC9FD1C3A}</a:tableStyleId>
              </a:tblPr>
              <a:tblGrid>
                <a:gridCol w="2903976"/>
                <a:gridCol w="3188848"/>
              </a:tblGrid>
              <a:tr h="0">
                <a:tc>
                  <a:txBody>
                    <a:bodyPr/>
                    <a:lstStyle/>
                    <a:p>
                      <a:pPr algn="ctr">
                        <a:lnSpc>
                          <a:spcPct val="115000"/>
                        </a:lnSpc>
                        <a:spcAft>
                          <a:spcPts val="0"/>
                        </a:spcAft>
                      </a:pPr>
                      <a:r>
                        <a:rPr lang="en-ZA" sz="1200" dirty="0">
                          <a:effectLst/>
                        </a:rPr>
                        <a:t>2046 – 2065  (+50 years)</a:t>
                      </a:r>
                      <a:endParaRPr lang="en-ZA"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200" dirty="0">
                          <a:effectLst/>
                        </a:rPr>
                        <a:t>2076 – 2095  (+80 years)</a:t>
                      </a:r>
                      <a:endParaRPr lang="en-ZA" sz="1200" dirty="0">
                        <a:effectLst/>
                        <a:latin typeface="Calibri"/>
                        <a:ea typeface="Calibri"/>
                        <a:cs typeface="Times New Roman"/>
                      </a:endParaRPr>
                    </a:p>
                  </a:txBody>
                  <a:tcPr marL="68580" marR="68580" marT="0" marB="0"/>
                </a:tc>
              </a:tr>
            </a:tbl>
          </a:graphicData>
        </a:graphic>
      </p:graphicFrame>
      <p:sp>
        <p:nvSpPr>
          <p:cNvPr id="36" name="Rounded Rectangle 35"/>
          <p:cNvSpPr/>
          <p:nvPr/>
        </p:nvSpPr>
        <p:spPr>
          <a:xfrm>
            <a:off x="1343026" y="3590925"/>
            <a:ext cx="395288" cy="123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ounded Rectangle 36"/>
          <p:cNvSpPr/>
          <p:nvPr/>
        </p:nvSpPr>
        <p:spPr>
          <a:xfrm>
            <a:off x="4591051" y="3590925"/>
            <a:ext cx="395288" cy="123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ounded Rectangle 37"/>
          <p:cNvSpPr/>
          <p:nvPr/>
        </p:nvSpPr>
        <p:spPr>
          <a:xfrm>
            <a:off x="1381126" y="6734175"/>
            <a:ext cx="395288" cy="123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ounded Rectangle 38"/>
          <p:cNvSpPr/>
          <p:nvPr/>
        </p:nvSpPr>
        <p:spPr>
          <a:xfrm>
            <a:off x="4552951" y="6734175"/>
            <a:ext cx="395288" cy="123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 name="Group 21"/>
          <p:cNvGrpSpPr/>
          <p:nvPr/>
        </p:nvGrpSpPr>
        <p:grpSpPr>
          <a:xfrm>
            <a:off x="1433059" y="1040493"/>
            <a:ext cx="6332084" cy="2675164"/>
            <a:chOff x="1433059" y="1040493"/>
            <a:chExt cx="6002111" cy="2193471"/>
          </a:xfrm>
        </p:grpSpPr>
        <p:pic>
          <p:nvPicPr>
            <p:cNvPr id="20" name="Picture 19"/>
            <p:cNvPicPr/>
            <p:nvPr/>
          </p:nvPicPr>
          <p:blipFill>
            <a:blip r:embed="rId3"/>
            <a:srcRect/>
            <a:stretch>
              <a:fillRect/>
            </a:stretch>
          </p:blipFill>
          <p:spPr bwMode="auto">
            <a:xfrm>
              <a:off x="1433059" y="1062264"/>
              <a:ext cx="3009900" cy="2171700"/>
            </a:xfrm>
            <a:prstGeom prst="rect">
              <a:avLst/>
            </a:prstGeom>
            <a:noFill/>
            <a:ln w="9525">
              <a:noFill/>
              <a:miter lim="800000"/>
              <a:headEnd/>
              <a:tailEnd/>
            </a:ln>
          </p:spPr>
        </p:pic>
        <p:pic>
          <p:nvPicPr>
            <p:cNvPr id="21" name="Picture 20"/>
            <p:cNvPicPr/>
            <p:nvPr/>
          </p:nvPicPr>
          <p:blipFill>
            <a:blip r:embed="rId4"/>
            <a:srcRect/>
            <a:stretch>
              <a:fillRect/>
            </a:stretch>
          </p:blipFill>
          <p:spPr bwMode="auto">
            <a:xfrm>
              <a:off x="4415745" y="1040493"/>
              <a:ext cx="3019425" cy="2171700"/>
            </a:xfrm>
            <a:prstGeom prst="rect">
              <a:avLst/>
            </a:prstGeom>
            <a:noFill/>
            <a:ln w="9525">
              <a:noFill/>
              <a:miter lim="800000"/>
              <a:headEnd/>
              <a:tailEnd/>
            </a:ln>
          </p:spPr>
        </p:pic>
      </p:grpSp>
      <p:grpSp>
        <p:nvGrpSpPr>
          <p:cNvPr id="3" name="Group 24"/>
          <p:cNvGrpSpPr/>
          <p:nvPr/>
        </p:nvGrpSpPr>
        <p:grpSpPr>
          <a:xfrm>
            <a:off x="1418544" y="4306660"/>
            <a:ext cx="6317570" cy="2551339"/>
            <a:chOff x="1941058" y="4321175"/>
            <a:chExt cx="5987597" cy="2188482"/>
          </a:xfrm>
        </p:grpSpPr>
        <p:pic>
          <p:nvPicPr>
            <p:cNvPr id="23" name="Picture 22"/>
            <p:cNvPicPr/>
            <p:nvPr/>
          </p:nvPicPr>
          <p:blipFill>
            <a:blip r:embed="rId5"/>
            <a:srcRect/>
            <a:stretch>
              <a:fillRect/>
            </a:stretch>
          </p:blipFill>
          <p:spPr bwMode="auto">
            <a:xfrm>
              <a:off x="1941058" y="4321175"/>
              <a:ext cx="3021965" cy="2181225"/>
            </a:xfrm>
            <a:prstGeom prst="rect">
              <a:avLst/>
            </a:prstGeom>
            <a:noFill/>
            <a:ln w="9525">
              <a:noFill/>
              <a:miter lim="800000"/>
              <a:headEnd/>
              <a:tailEnd/>
            </a:ln>
          </p:spPr>
        </p:pic>
        <p:pic>
          <p:nvPicPr>
            <p:cNvPr id="24" name="Picture 23"/>
            <p:cNvPicPr/>
            <p:nvPr/>
          </p:nvPicPr>
          <p:blipFill>
            <a:blip r:embed="rId6"/>
            <a:srcRect/>
            <a:stretch>
              <a:fillRect/>
            </a:stretch>
          </p:blipFill>
          <p:spPr bwMode="auto">
            <a:xfrm>
              <a:off x="4909230" y="4328432"/>
              <a:ext cx="3019425" cy="2181225"/>
            </a:xfrm>
            <a:prstGeom prst="rect">
              <a:avLst/>
            </a:prstGeom>
            <a:noFill/>
            <a:ln w="9525">
              <a:noFill/>
              <a:miter lim="800000"/>
              <a:headEnd/>
              <a:tailEnd/>
            </a:ln>
          </p:spPr>
        </p:pic>
      </p:grpSp>
    </p:spTree>
    <p:extLst>
      <p:ext uri="{BB962C8B-B14F-4D97-AF65-F5344CB8AC3E}">
        <p14:creationId xmlns:p14="http://schemas.microsoft.com/office/powerpoint/2010/main" xmlns="" val="29768886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461665"/>
          </a:xfrm>
          <a:prstGeom prst="rect">
            <a:avLst/>
          </a:prstGeom>
          <a:noFill/>
        </p:spPr>
        <p:txBody>
          <a:bodyPr wrap="square" rtlCol="0">
            <a:spAutoFit/>
          </a:bodyPr>
          <a:lstStyle/>
          <a:p>
            <a:pPr algn="ctr"/>
            <a:r>
              <a:rPr lang="en-ZA" sz="2400" dirty="0" smtClean="0">
                <a:solidFill>
                  <a:srgbClr val="0070C0"/>
                </a:solidFill>
              </a:rPr>
              <a:t>Projected percentage (%) change – </a:t>
            </a:r>
            <a:r>
              <a:rPr lang="en-ZA" sz="2400" dirty="0" smtClean="0">
                <a:solidFill>
                  <a:srgbClr val="FF0000"/>
                </a:solidFill>
              </a:rPr>
              <a:t>RCP4.5</a:t>
            </a:r>
            <a:endParaRPr lang="en-ZA" sz="2400" dirty="0">
              <a:solidFill>
                <a:srgbClr val="FF0000"/>
              </a:solidFill>
            </a:endParaRPr>
          </a:p>
        </p:txBody>
      </p:sp>
      <p:sp>
        <p:nvSpPr>
          <p:cNvPr id="14" name="Rectangle 13"/>
          <p:cNvSpPr/>
          <p:nvPr/>
        </p:nvSpPr>
        <p:spPr>
          <a:xfrm>
            <a:off x="377371" y="398306"/>
            <a:ext cx="8606971" cy="276999"/>
          </a:xfrm>
          <a:prstGeom prst="rect">
            <a:avLst/>
          </a:prstGeom>
        </p:spPr>
        <p:txBody>
          <a:bodyPr wrap="square">
            <a:spAutoFit/>
          </a:bodyPr>
          <a:lstStyle/>
          <a:p>
            <a:r>
              <a:rPr lang="en-ZA" sz="1200" b="1" dirty="0" smtClean="0"/>
              <a:t>Seasonal rainfall change (mm/month) </a:t>
            </a:r>
            <a:r>
              <a:rPr lang="en-ZA" sz="1200" b="1" dirty="0"/>
              <a:t>for 2046 – 2065  (</a:t>
            </a:r>
            <a:r>
              <a:rPr lang="en-ZA" sz="1200" b="1" dirty="0">
                <a:solidFill>
                  <a:srgbClr val="FF0000"/>
                </a:solidFill>
              </a:rPr>
              <a:t>+50 years</a:t>
            </a:r>
            <a:r>
              <a:rPr lang="en-ZA" sz="1200" b="1" dirty="0"/>
              <a:t>) </a:t>
            </a:r>
            <a:r>
              <a:rPr lang="en-ZA" sz="1200" dirty="0"/>
              <a:t>- relative to 1985-2005</a:t>
            </a:r>
          </a:p>
        </p:txBody>
      </p:sp>
      <p:graphicFrame>
        <p:nvGraphicFramePr>
          <p:cNvPr id="15" name="Table 14"/>
          <p:cNvGraphicFramePr>
            <a:graphicFrameLocks noGrp="1"/>
          </p:cNvGraphicFramePr>
          <p:nvPr>
            <p:extLst>
              <p:ext uri="{D42A27DB-BD31-4B8C-83A1-F6EECF244321}">
                <p14:modId xmlns:p14="http://schemas.microsoft.com/office/powerpoint/2010/main" xmlns="" val="3151430422"/>
              </p:ext>
            </p:extLst>
          </p:nvPr>
        </p:nvGraphicFramePr>
        <p:xfrm>
          <a:off x="410480" y="709218"/>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16" name="Rectangle 15"/>
          <p:cNvSpPr/>
          <p:nvPr/>
        </p:nvSpPr>
        <p:spPr>
          <a:xfrm>
            <a:off x="290286" y="3627735"/>
            <a:ext cx="6480629" cy="276999"/>
          </a:xfrm>
          <a:prstGeom prst="rect">
            <a:avLst/>
          </a:prstGeom>
        </p:spPr>
        <p:txBody>
          <a:bodyPr wrap="square">
            <a:spAutoFit/>
          </a:bodyPr>
          <a:lstStyle/>
          <a:p>
            <a:r>
              <a:rPr lang="en-ZA" sz="1200" b="1" dirty="0" smtClean="0"/>
              <a:t>Seasonal rainfall change (mm/month) </a:t>
            </a:r>
            <a:r>
              <a:rPr lang="en-ZA" sz="1200" b="1" dirty="0"/>
              <a:t>for 2076 – 2095  (</a:t>
            </a:r>
            <a:r>
              <a:rPr lang="en-ZA" sz="1200" b="1" dirty="0">
                <a:solidFill>
                  <a:srgbClr val="FF0000"/>
                </a:solidFill>
              </a:rPr>
              <a:t>+80 years</a:t>
            </a:r>
            <a:r>
              <a:rPr lang="en-ZA" sz="1200" b="1" dirty="0"/>
              <a:t>) </a:t>
            </a:r>
            <a:r>
              <a:rPr lang="en-ZA" sz="1200" dirty="0"/>
              <a:t>- relative to 1985-2005</a:t>
            </a:r>
          </a:p>
        </p:txBody>
      </p:sp>
      <p:graphicFrame>
        <p:nvGraphicFramePr>
          <p:cNvPr id="17" name="Table 16"/>
          <p:cNvGraphicFramePr>
            <a:graphicFrameLocks noGrp="1"/>
          </p:cNvGraphicFramePr>
          <p:nvPr>
            <p:extLst>
              <p:ext uri="{D42A27DB-BD31-4B8C-83A1-F6EECF244321}">
                <p14:modId xmlns:p14="http://schemas.microsoft.com/office/powerpoint/2010/main" xmlns="" val="1292118870"/>
              </p:ext>
            </p:extLst>
          </p:nvPr>
        </p:nvGraphicFramePr>
        <p:xfrm>
          <a:off x="388709" y="3931389"/>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21" name="Rounded Rectangle 20"/>
          <p:cNvSpPr/>
          <p:nvPr/>
        </p:nvSpPr>
        <p:spPr>
          <a:xfrm>
            <a:off x="238125" y="36004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ounded Rectangle 21"/>
          <p:cNvSpPr/>
          <p:nvPr/>
        </p:nvSpPr>
        <p:spPr>
          <a:xfrm>
            <a:off x="2409825" y="3614738"/>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ounded Rectangle 22"/>
          <p:cNvSpPr/>
          <p:nvPr/>
        </p:nvSpPr>
        <p:spPr>
          <a:xfrm>
            <a:off x="4605337" y="36004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ounded Rectangle 23"/>
          <p:cNvSpPr/>
          <p:nvPr/>
        </p:nvSpPr>
        <p:spPr>
          <a:xfrm>
            <a:off x="6810375" y="3567113"/>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ounded Rectangle 24"/>
          <p:cNvSpPr/>
          <p:nvPr/>
        </p:nvSpPr>
        <p:spPr>
          <a:xfrm>
            <a:off x="204787" y="66865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2390774" y="66960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4605337" y="66960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6786562" y="66865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9"/>
          <p:cNvGrpSpPr/>
          <p:nvPr/>
        </p:nvGrpSpPr>
        <p:grpSpPr>
          <a:xfrm>
            <a:off x="246743" y="989693"/>
            <a:ext cx="8723086" cy="2667907"/>
            <a:chOff x="0" y="1352550"/>
            <a:chExt cx="9144000" cy="2172153"/>
          </a:xfrm>
        </p:grpSpPr>
        <p:pic>
          <p:nvPicPr>
            <p:cNvPr id="18" name="Picture 17"/>
            <p:cNvPicPr/>
            <p:nvPr/>
          </p:nvPicPr>
          <p:blipFill>
            <a:blip r:embed="rId3"/>
            <a:srcRect/>
            <a:stretch>
              <a:fillRect/>
            </a:stretch>
          </p:blipFill>
          <p:spPr bwMode="auto">
            <a:xfrm>
              <a:off x="0" y="1359807"/>
              <a:ext cx="2286000" cy="2152650"/>
            </a:xfrm>
            <a:prstGeom prst="rect">
              <a:avLst/>
            </a:prstGeom>
            <a:noFill/>
            <a:ln w="9525">
              <a:noFill/>
              <a:miter lim="800000"/>
              <a:headEnd/>
              <a:tailEnd/>
            </a:ln>
          </p:spPr>
        </p:pic>
        <p:pic>
          <p:nvPicPr>
            <p:cNvPr id="19" name="Picture 18"/>
            <p:cNvPicPr/>
            <p:nvPr/>
          </p:nvPicPr>
          <p:blipFill>
            <a:blip r:embed="rId4"/>
            <a:srcRect/>
            <a:stretch>
              <a:fillRect/>
            </a:stretch>
          </p:blipFill>
          <p:spPr bwMode="auto">
            <a:xfrm>
              <a:off x="2272710" y="1381578"/>
              <a:ext cx="2298065" cy="2143125"/>
            </a:xfrm>
            <a:prstGeom prst="rect">
              <a:avLst/>
            </a:prstGeom>
            <a:noFill/>
            <a:ln w="9525">
              <a:noFill/>
              <a:miter lim="800000"/>
              <a:headEnd/>
              <a:tailEnd/>
            </a:ln>
          </p:spPr>
        </p:pic>
        <p:pic>
          <p:nvPicPr>
            <p:cNvPr id="20" name="Picture 19"/>
            <p:cNvPicPr/>
            <p:nvPr/>
          </p:nvPicPr>
          <p:blipFill>
            <a:blip r:embed="rId5"/>
            <a:srcRect/>
            <a:stretch>
              <a:fillRect/>
            </a:stretch>
          </p:blipFill>
          <p:spPr bwMode="auto">
            <a:xfrm>
              <a:off x="4587738" y="1359807"/>
              <a:ext cx="2298065" cy="2162175"/>
            </a:xfrm>
            <a:prstGeom prst="rect">
              <a:avLst/>
            </a:prstGeom>
            <a:noFill/>
            <a:ln w="9525">
              <a:noFill/>
              <a:miter lim="800000"/>
              <a:headEnd/>
              <a:tailEnd/>
            </a:ln>
          </p:spPr>
        </p:pic>
        <p:pic>
          <p:nvPicPr>
            <p:cNvPr id="29" name="Picture 28"/>
            <p:cNvPicPr/>
            <p:nvPr/>
          </p:nvPicPr>
          <p:blipFill>
            <a:blip r:embed="rId6"/>
            <a:srcRect/>
            <a:stretch>
              <a:fillRect/>
            </a:stretch>
          </p:blipFill>
          <p:spPr bwMode="auto">
            <a:xfrm>
              <a:off x="6845935" y="1352550"/>
              <a:ext cx="2298065" cy="2171700"/>
            </a:xfrm>
            <a:prstGeom prst="rect">
              <a:avLst/>
            </a:prstGeom>
            <a:noFill/>
            <a:ln w="9525">
              <a:noFill/>
              <a:miter lim="800000"/>
              <a:headEnd/>
              <a:tailEnd/>
            </a:ln>
          </p:spPr>
        </p:pic>
      </p:grpSp>
      <p:grpSp>
        <p:nvGrpSpPr>
          <p:cNvPr id="4" name="Group 34"/>
          <p:cNvGrpSpPr/>
          <p:nvPr/>
        </p:nvGrpSpPr>
        <p:grpSpPr>
          <a:xfrm>
            <a:off x="203200" y="4187826"/>
            <a:ext cx="8752114" cy="2670174"/>
            <a:chOff x="0" y="4405540"/>
            <a:chExt cx="9144000" cy="2198460"/>
          </a:xfrm>
        </p:grpSpPr>
        <p:pic>
          <p:nvPicPr>
            <p:cNvPr id="31" name="Picture 30"/>
            <p:cNvPicPr/>
            <p:nvPr/>
          </p:nvPicPr>
          <p:blipFill>
            <a:blip r:embed="rId7"/>
            <a:srcRect/>
            <a:stretch>
              <a:fillRect/>
            </a:stretch>
          </p:blipFill>
          <p:spPr bwMode="auto">
            <a:xfrm>
              <a:off x="0" y="4441825"/>
              <a:ext cx="2286000" cy="2162175"/>
            </a:xfrm>
            <a:prstGeom prst="rect">
              <a:avLst/>
            </a:prstGeom>
            <a:noFill/>
            <a:ln w="9525">
              <a:noFill/>
              <a:miter lim="800000"/>
              <a:headEnd/>
              <a:tailEnd/>
            </a:ln>
          </p:spPr>
        </p:pic>
        <p:pic>
          <p:nvPicPr>
            <p:cNvPr id="32" name="Picture 31"/>
            <p:cNvPicPr/>
            <p:nvPr/>
          </p:nvPicPr>
          <p:blipFill>
            <a:blip r:embed="rId8"/>
            <a:srcRect/>
            <a:stretch>
              <a:fillRect/>
            </a:stretch>
          </p:blipFill>
          <p:spPr bwMode="auto">
            <a:xfrm>
              <a:off x="2287223" y="4420053"/>
              <a:ext cx="2298065" cy="2152650"/>
            </a:xfrm>
            <a:prstGeom prst="rect">
              <a:avLst/>
            </a:prstGeom>
            <a:noFill/>
            <a:ln w="9525">
              <a:noFill/>
              <a:miter lim="800000"/>
              <a:headEnd/>
              <a:tailEnd/>
            </a:ln>
          </p:spPr>
        </p:pic>
        <p:pic>
          <p:nvPicPr>
            <p:cNvPr id="33" name="Picture 32"/>
            <p:cNvPicPr/>
            <p:nvPr/>
          </p:nvPicPr>
          <p:blipFill>
            <a:blip r:embed="rId9"/>
            <a:srcRect/>
            <a:stretch>
              <a:fillRect/>
            </a:stretch>
          </p:blipFill>
          <p:spPr bwMode="auto">
            <a:xfrm>
              <a:off x="4573224" y="4412797"/>
              <a:ext cx="2296160" cy="2171700"/>
            </a:xfrm>
            <a:prstGeom prst="rect">
              <a:avLst/>
            </a:prstGeom>
            <a:noFill/>
            <a:ln w="9525">
              <a:noFill/>
              <a:miter lim="800000"/>
              <a:headEnd/>
              <a:tailEnd/>
            </a:ln>
          </p:spPr>
        </p:pic>
        <p:pic>
          <p:nvPicPr>
            <p:cNvPr id="34" name="Picture 33"/>
            <p:cNvPicPr/>
            <p:nvPr/>
          </p:nvPicPr>
          <p:blipFill>
            <a:blip r:embed="rId10"/>
            <a:srcRect/>
            <a:stretch>
              <a:fillRect/>
            </a:stretch>
          </p:blipFill>
          <p:spPr bwMode="auto">
            <a:xfrm>
              <a:off x="6845935" y="4405540"/>
              <a:ext cx="2298065" cy="2162175"/>
            </a:xfrm>
            <a:prstGeom prst="rect">
              <a:avLst/>
            </a:prstGeom>
            <a:noFill/>
            <a:ln w="9525">
              <a:noFill/>
              <a:miter lim="800000"/>
              <a:headEnd/>
              <a:tailEnd/>
            </a:ln>
          </p:spPr>
        </p:pic>
      </p:grpSp>
    </p:spTree>
    <p:extLst>
      <p:ext uri="{BB962C8B-B14F-4D97-AF65-F5344CB8AC3E}">
        <p14:creationId xmlns:p14="http://schemas.microsoft.com/office/powerpoint/2010/main" xmlns="" val="503594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461665"/>
          </a:xfrm>
          <a:prstGeom prst="rect">
            <a:avLst/>
          </a:prstGeom>
          <a:noFill/>
        </p:spPr>
        <p:txBody>
          <a:bodyPr wrap="square" rtlCol="0">
            <a:spAutoFit/>
          </a:bodyPr>
          <a:lstStyle/>
          <a:p>
            <a:pPr algn="ctr"/>
            <a:r>
              <a:rPr lang="en-ZA" sz="2400" dirty="0" smtClean="0">
                <a:solidFill>
                  <a:srgbClr val="0070C0"/>
                </a:solidFill>
              </a:rPr>
              <a:t>Projected percentage (%) change – </a:t>
            </a:r>
            <a:r>
              <a:rPr lang="en-ZA" sz="2400" dirty="0" smtClean="0">
                <a:solidFill>
                  <a:srgbClr val="FF0000"/>
                </a:solidFill>
              </a:rPr>
              <a:t>RCP8.5</a:t>
            </a:r>
            <a:endParaRPr lang="en-ZA" sz="2400" dirty="0">
              <a:solidFill>
                <a:srgbClr val="FF0000"/>
              </a:solidFill>
            </a:endParaRPr>
          </a:p>
        </p:txBody>
      </p:sp>
      <p:sp>
        <p:nvSpPr>
          <p:cNvPr id="14" name="Rectangle 13"/>
          <p:cNvSpPr/>
          <p:nvPr/>
        </p:nvSpPr>
        <p:spPr>
          <a:xfrm>
            <a:off x="377371" y="398306"/>
            <a:ext cx="8606971" cy="276999"/>
          </a:xfrm>
          <a:prstGeom prst="rect">
            <a:avLst/>
          </a:prstGeom>
        </p:spPr>
        <p:txBody>
          <a:bodyPr wrap="square">
            <a:spAutoFit/>
          </a:bodyPr>
          <a:lstStyle/>
          <a:p>
            <a:r>
              <a:rPr lang="en-ZA" sz="1200" b="1" dirty="0" smtClean="0"/>
              <a:t>Seasonal rainfall change (mm/month) </a:t>
            </a:r>
            <a:r>
              <a:rPr lang="en-ZA" sz="1200" b="1" dirty="0"/>
              <a:t>for 2046 – 2065  (</a:t>
            </a:r>
            <a:r>
              <a:rPr lang="en-ZA" sz="1200" b="1" dirty="0">
                <a:solidFill>
                  <a:srgbClr val="FF0000"/>
                </a:solidFill>
              </a:rPr>
              <a:t>+50 years</a:t>
            </a:r>
            <a:r>
              <a:rPr lang="en-ZA" sz="1200" b="1" dirty="0"/>
              <a:t>) </a:t>
            </a:r>
            <a:r>
              <a:rPr lang="en-ZA" sz="1200" dirty="0"/>
              <a:t>- relative to 1985-2005</a:t>
            </a:r>
          </a:p>
        </p:txBody>
      </p:sp>
      <p:graphicFrame>
        <p:nvGraphicFramePr>
          <p:cNvPr id="15" name="Table 14"/>
          <p:cNvGraphicFramePr>
            <a:graphicFrameLocks noGrp="1"/>
          </p:cNvGraphicFramePr>
          <p:nvPr>
            <p:extLst>
              <p:ext uri="{D42A27DB-BD31-4B8C-83A1-F6EECF244321}">
                <p14:modId xmlns:p14="http://schemas.microsoft.com/office/powerpoint/2010/main" xmlns="" val="867609967"/>
              </p:ext>
            </p:extLst>
          </p:nvPr>
        </p:nvGraphicFramePr>
        <p:xfrm>
          <a:off x="410480" y="709218"/>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xmlns="" val="3954230162"/>
              </p:ext>
            </p:extLst>
          </p:nvPr>
        </p:nvGraphicFramePr>
        <p:xfrm>
          <a:off x="388709" y="3931389"/>
          <a:ext cx="8588376" cy="210312"/>
        </p:xfrm>
        <a:graphic>
          <a:graphicData uri="http://schemas.openxmlformats.org/drawingml/2006/table">
            <a:tbl>
              <a:tblPr firstRow="1" firstCol="1" bandRow="1">
                <a:tableStyleId>{5C22544A-7EE6-4342-B048-85BDC9FD1C3A}</a:tableStyleId>
              </a:tblPr>
              <a:tblGrid>
                <a:gridCol w="2147385"/>
                <a:gridCol w="2146803"/>
                <a:gridCol w="2147385"/>
                <a:gridCol w="2146803"/>
              </a:tblGrid>
              <a:tr h="164755">
                <a:tc>
                  <a:txBody>
                    <a:bodyPr/>
                    <a:lstStyle/>
                    <a:p>
                      <a:pPr algn="ctr">
                        <a:lnSpc>
                          <a:spcPct val="115000"/>
                        </a:lnSpc>
                        <a:spcAft>
                          <a:spcPts val="0"/>
                        </a:spcAft>
                      </a:pPr>
                      <a:r>
                        <a:rPr lang="en-ZA" sz="1200" dirty="0">
                          <a:effectLst/>
                        </a:rPr>
                        <a:t>DJF</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MAM</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JJA</a:t>
                      </a:r>
                      <a:endParaRPr lang="en-ZA" sz="1200" dirty="0">
                        <a:effectLst/>
                        <a:latin typeface="Calibri"/>
                        <a:ea typeface="Calibri"/>
                        <a:cs typeface="Times New Roman"/>
                      </a:endParaRPr>
                    </a:p>
                  </a:txBody>
                  <a:tcPr marL="58608" marR="58608" marT="0" marB="0"/>
                </a:tc>
                <a:tc>
                  <a:txBody>
                    <a:bodyPr/>
                    <a:lstStyle/>
                    <a:p>
                      <a:pPr algn="ctr">
                        <a:lnSpc>
                          <a:spcPct val="115000"/>
                        </a:lnSpc>
                        <a:spcAft>
                          <a:spcPts val="0"/>
                        </a:spcAft>
                      </a:pPr>
                      <a:r>
                        <a:rPr lang="en-ZA" sz="1200" dirty="0">
                          <a:effectLst/>
                        </a:rPr>
                        <a:t>SON</a:t>
                      </a:r>
                      <a:endParaRPr lang="en-ZA" sz="1200" dirty="0">
                        <a:effectLst/>
                        <a:latin typeface="Calibri"/>
                        <a:ea typeface="Calibri"/>
                        <a:cs typeface="Times New Roman"/>
                      </a:endParaRPr>
                    </a:p>
                  </a:txBody>
                  <a:tcPr marL="58608" marR="58608" marT="0" marB="0"/>
                </a:tc>
              </a:tr>
            </a:tbl>
          </a:graphicData>
        </a:graphic>
      </p:graphicFrame>
      <p:sp>
        <p:nvSpPr>
          <p:cNvPr id="25" name="Rounded Rectangle 24"/>
          <p:cNvSpPr/>
          <p:nvPr/>
        </p:nvSpPr>
        <p:spPr>
          <a:xfrm>
            <a:off x="204787" y="66865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ounded Rectangle 25"/>
          <p:cNvSpPr/>
          <p:nvPr/>
        </p:nvSpPr>
        <p:spPr>
          <a:xfrm>
            <a:off x="2390774" y="66960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ounded Rectangle 26"/>
          <p:cNvSpPr/>
          <p:nvPr/>
        </p:nvSpPr>
        <p:spPr>
          <a:xfrm>
            <a:off x="4605337" y="6696075"/>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ounded Rectangle 27"/>
          <p:cNvSpPr/>
          <p:nvPr/>
        </p:nvSpPr>
        <p:spPr>
          <a:xfrm>
            <a:off x="6786562" y="6686550"/>
            <a:ext cx="290513" cy="85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 name="Group 20"/>
          <p:cNvGrpSpPr/>
          <p:nvPr/>
        </p:nvGrpSpPr>
        <p:grpSpPr>
          <a:xfrm>
            <a:off x="261256" y="970189"/>
            <a:ext cx="8708573" cy="2701925"/>
            <a:chOff x="0" y="1347561"/>
            <a:chExt cx="9144000" cy="2193926"/>
          </a:xfrm>
        </p:grpSpPr>
        <p:pic>
          <p:nvPicPr>
            <p:cNvPr id="10" name="Picture 9"/>
            <p:cNvPicPr/>
            <p:nvPr/>
          </p:nvPicPr>
          <p:blipFill>
            <a:blip r:embed="rId3"/>
            <a:srcRect/>
            <a:stretch>
              <a:fillRect/>
            </a:stretch>
          </p:blipFill>
          <p:spPr bwMode="auto">
            <a:xfrm>
              <a:off x="0" y="1398362"/>
              <a:ext cx="2314575" cy="2143125"/>
            </a:xfrm>
            <a:prstGeom prst="rect">
              <a:avLst/>
            </a:prstGeom>
            <a:noFill/>
            <a:ln w="9525">
              <a:noFill/>
              <a:miter lim="800000"/>
              <a:headEnd/>
              <a:tailEnd/>
            </a:ln>
          </p:spPr>
        </p:pic>
        <p:pic>
          <p:nvPicPr>
            <p:cNvPr id="11" name="Picture 10"/>
            <p:cNvPicPr/>
            <p:nvPr/>
          </p:nvPicPr>
          <p:blipFill>
            <a:blip r:embed="rId4"/>
            <a:srcRect/>
            <a:stretch>
              <a:fillRect/>
            </a:stretch>
          </p:blipFill>
          <p:spPr bwMode="auto">
            <a:xfrm>
              <a:off x="2298246" y="1376589"/>
              <a:ext cx="2286000" cy="2162175"/>
            </a:xfrm>
            <a:prstGeom prst="rect">
              <a:avLst/>
            </a:prstGeom>
            <a:noFill/>
            <a:ln w="9525">
              <a:noFill/>
              <a:miter lim="800000"/>
              <a:headEnd/>
              <a:tailEnd/>
            </a:ln>
          </p:spPr>
        </p:pic>
        <p:pic>
          <p:nvPicPr>
            <p:cNvPr id="12" name="Picture 11"/>
            <p:cNvPicPr/>
            <p:nvPr/>
          </p:nvPicPr>
          <p:blipFill>
            <a:blip r:embed="rId5"/>
            <a:srcRect/>
            <a:stretch>
              <a:fillRect/>
            </a:stretch>
          </p:blipFill>
          <p:spPr bwMode="auto">
            <a:xfrm>
              <a:off x="4569732" y="1369332"/>
              <a:ext cx="2298065" cy="2162175"/>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6838950" y="1347561"/>
              <a:ext cx="2305050" cy="2152650"/>
            </a:xfrm>
            <a:prstGeom prst="rect">
              <a:avLst/>
            </a:prstGeom>
            <a:noFill/>
            <a:ln w="9525">
              <a:noFill/>
              <a:miter lim="800000"/>
              <a:headEnd/>
              <a:tailEnd/>
            </a:ln>
          </p:spPr>
        </p:pic>
      </p:grpSp>
      <p:grpSp>
        <p:nvGrpSpPr>
          <p:cNvPr id="4" name="Group 22"/>
          <p:cNvGrpSpPr/>
          <p:nvPr/>
        </p:nvGrpSpPr>
        <p:grpSpPr>
          <a:xfrm>
            <a:off x="232228" y="4197350"/>
            <a:ext cx="8737601" cy="2660650"/>
            <a:chOff x="0" y="4400550"/>
            <a:chExt cx="9144000" cy="2193471"/>
          </a:xfrm>
        </p:grpSpPr>
        <p:pic>
          <p:nvPicPr>
            <p:cNvPr id="16" name="Picture 15"/>
            <p:cNvPicPr/>
            <p:nvPr/>
          </p:nvPicPr>
          <p:blipFill>
            <a:blip r:embed="rId7"/>
            <a:srcRect/>
            <a:stretch>
              <a:fillRect/>
            </a:stretch>
          </p:blipFill>
          <p:spPr bwMode="auto">
            <a:xfrm>
              <a:off x="0" y="4422321"/>
              <a:ext cx="2286000" cy="2171700"/>
            </a:xfrm>
            <a:prstGeom prst="rect">
              <a:avLst/>
            </a:prstGeom>
            <a:noFill/>
            <a:ln w="9525">
              <a:noFill/>
              <a:miter lim="800000"/>
              <a:headEnd/>
              <a:tailEnd/>
            </a:ln>
          </p:spPr>
        </p:pic>
        <p:pic>
          <p:nvPicPr>
            <p:cNvPr id="18" name="Picture 17"/>
            <p:cNvPicPr/>
            <p:nvPr/>
          </p:nvPicPr>
          <p:blipFill>
            <a:blip r:embed="rId8"/>
            <a:srcRect/>
            <a:stretch>
              <a:fillRect/>
            </a:stretch>
          </p:blipFill>
          <p:spPr bwMode="auto">
            <a:xfrm>
              <a:off x="2307772" y="4429578"/>
              <a:ext cx="2298065" cy="2162175"/>
            </a:xfrm>
            <a:prstGeom prst="rect">
              <a:avLst/>
            </a:prstGeom>
            <a:noFill/>
            <a:ln w="9525">
              <a:noFill/>
              <a:miter lim="800000"/>
              <a:headEnd/>
              <a:tailEnd/>
            </a:ln>
          </p:spPr>
        </p:pic>
        <p:pic>
          <p:nvPicPr>
            <p:cNvPr id="19" name="Picture 18"/>
            <p:cNvPicPr/>
            <p:nvPr/>
          </p:nvPicPr>
          <p:blipFill>
            <a:blip r:embed="rId9"/>
            <a:srcRect/>
            <a:stretch>
              <a:fillRect/>
            </a:stretch>
          </p:blipFill>
          <p:spPr bwMode="auto">
            <a:xfrm>
              <a:off x="4579258" y="4407808"/>
              <a:ext cx="2282190" cy="2162175"/>
            </a:xfrm>
            <a:prstGeom prst="rect">
              <a:avLst/>
            </a:prstGeom>
            <a:noFill/>
            <a:ln w="9525">
              <a:noFill/>
              <a:miter lim="800000"/>
              <a:headEnd/>
              <a:tailEnd/>
            </a:ln>
          </p:spPr>
        </p:pic>
        <p:pic>
          <p:nvPicPr>
            <p:cNvPr id="20" name="Picture 19"/>
            <p:cNvPicPr/>
            <p:nvPr/>
          </p:nvPicPr>
          <p:blipFill>
            <a:blip r:embed="rId10"/>
            <a:srcRect/>
            <a:stretch>
              <a:fillRect/>
            </a:stretch>
          </p:blipFill>
          <p:spPr bwMode="auto">
            <a:xfrm>
              <a:off x="6858000" y="4400550"/>
              <a:ext cx="2286000" cy="2152650"/>
            </a:xfrm>
            <a:prstGeom prst="rect">
              <a:avLst/>
            </a:prstGeom>
            <a:noFill/>
            <a:ln w="9525">
              <a:noFill/>
              <a:miter lim="800000"/>
              <a:headEnd/>
              <a:tailEnd/>
            </a:ln>
          </p:spPr>
        </p:pic>
      </p:grpSp>
      <p:sp>
        <p:nvSpPr>
          <p:cNvPr id="22" name="Rectangle 21"/>
          <p:cNvSpPr/>
          <p:nvPr/>
        </p:nvSpPr>
        <p:spPr>
          <a:xfrm>
            <a:off x="341085" y="3671277"/>
            <a:ext cx="8606971" cy="276999"/>
          </a:xfrm>
          <a:prstGeom prst="rect">
            <a:avLst/>
          </a:prstGeom>
        </p:spPr>
        <p:txBody>
          <a:bodyPr wrap="square">
            <a:spAutoFit/>
          </a:bodyPr>
          <a:lstStyle/>
          <a:p>
            <a:r>
              <a:rPr lang="en-ZA" sz="1200" b="1" dirty="0" smtClean="0"/>
              <a:t>Seasonal rainfall change (mm/month) </a:t>
            </a:r>
            <a:r>
              <a:rPr lang="en-ZA" sz="1200" b="1" dirty="0"/>
              <a:t>for </a:t>
            </a:r>
            <a:r>
              <a:rPr lang="en-ZA" sz="1200" b="1" dirty="0" smtClean="0"/>
              <a:t>2076 </a:t>
            </a:r>
            <a:r>
              <a:rPr lang="en-ZA" sz="1200" b="1" dirty="0"/>
              <a:t>– </a:t>
            </a:r>
            <a:r>
              <a:rPr lang="en-ZA" sz="1200" b="1" dirty="0" smtClean="0"/>
              <a:t>2095  (</a:t>
            </a:r>
            <a:r>
              <a:rPr lang="en-ZA" sz="1200" b="1" dirty="0" smtClean="0">
                <a:solidFill>
                  <a:srgbClr val="FF0000"/>
                </a:solidFill>
              </a:rPr>
              <a:t>+80 </a:t>
            </a:r>
            <a:r>
              <a:rPr lang="en-ZA" sz="1200" b="1" dirty="0">
                <a:solidFill>
                  <a:srgbClr val="FF0000"/>
                </a:solidFill>
              </a:rPr>
              <a:t>years</a:t>
            </a:r>
            <a:r>
              <a:rPr lang="en-ZA" sz="1200" b="1" dirty="0"/>
              <a:t>) </a:t>
            </a:r>
            <a:r>
              <a:rPr lang="en-ZA" sz="1200" dirty="0"/>
              <a:t>- relative to 1985-2005</a:t>
            </a:r>
          </a:p>
        </p:txBody>
      </p:sp>
    </p:spTree>
    <p:extLst>
      <p:ext uri="{BB962C8B-B14F-4D97-AF65-F5344CB8AC3E}">
        <p14:creationId xmlns:p14="http://schemas.microsoft.com/office/powerpoint/2010/main" xmlns="" val="41454366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a:solidFill>
            <a:schemeClr val="tx2"/>
          </a:solidFill>
        </p:spPr>
        <p:txBody>
          <a:bodyPr wrap="square" rtlCol="0">
            <a:spAutoFit/>
          </a:bodyPr>
          <a:lstStyle/>
          <a:p>
            <a:pPr algn="ctr"/>
            <a:r>
              <a:rPr lang="en-ZA" sz="2800" b="1" dirty="0" smtClean="0">
                <a:solidFill>
                  <a:schemeClr val="bg1"/>
                </a:solidFill>
              </a:rPr>
              <a:t>Dynamical </a:t>
            </a:r>
            <a:r>
              <a:rPr lang="en-ZA" sz="2800" b="1" i="1" dirty="0" smtClean="0">
                <a:solidFill>
                  <a:schemeClr val="bg1"/>
                </a:solidFill>
              </a:rPr>
              <a:t>and statistical</a:t>
            </a:r>
            <a:r>
              <a:rPr lang="en-ZA" sz="2800" b="1" dirty="0" smtClean="0">
                <a:solidFill>
                  <a:schemeClr val="bg1"/>
                </a:solidFill>
              </a:rPr>
              <a:t> downscaling for KAMPALA </a:t>
            </a:r>
          </a:p>
        </p:txBody>
      </p:sp>
      <p:grpSp>
        <p:nvGrpSpPr>
          <p:cNvPr id="4" name="Group 24"/>
          <p:cNvGrpSpPr>
            <a:grpSpLocks/>
          </p:cNvGrpSpPr>
          <p:nvPr/>
        </p:nvGrpSpPr>
        <p:grpSpPr bwMode="auto">
          <a:xfrm>
            <a:off x="0" y="1016000"/>
            <a:ext cx="5486469" cy="5446742"/>
            <a:chOff x="0" y="0"/>
            <a:chExt cx="39759" cy="38058"/>
          </a:xfrm>
        </p:grpSpPr>
        <p:pic>
          <p:nvPicPr>
            <p:cNvPr id="2" name="Picture 2"/>
            <p:cNvPicPr>
              <a:picLocks noChangeAspect="1"/>
            </p:cNvPicPr>
            <p:nvPr/>
          </p:nvPicPr>
          <p:blipFill>
            <a:blip r:embed="rId3" cstate="email"/>
            <a:srcRect/>
            <a:stretch>
              <a:fillRect/>
            </a:stretch>
          </p:blipFill>
          <p:spPr bwMode="auto">
            <a:xfrm>
              <a:off x="0" y="0"/>
              <a:ext cx="39759" cy="38058"/>
            </a:xfrm>
            <a:prstGeom prst="rect">
              <a:avLst/>
            </a:prstGeom>
            <a:noFill/>
          </p:spPr>
        </p:pic>
        <p:sp>
          <p:nvSpPr>
            <p:cNvPr id="23" name="Rectangle 23"/>
            <p:cNvSpPr>
              <a:spLocks noChangeArrowheads="1"/>
            </p:cNvSpPr>
            <p:nvPr/>
          </p:nvSpPr>
          <p:spPr bwMode="auto">
            <a:xfrm>
              <a:off x="7143" y="5191"/>
              <a:ext cx="20574" cy="19002"/>
            </a:xfrm>
            <a:prstGeom prst="rect">
              <a:avLst/>
            </a:prstGeom>
            <a:noFill/>
            <a:ln w="12700">
              <a:solidFill>
                <a:srgbClr val="FFFFFF"/>
              </a:solidFill>
              <a:prstDash val="dash"/>
              <a:miter lim="800000"/>
              <a:headEnd/>
              <a:tailEnd/>
            </a:ln>
          </p:spPr>
          <p:txBody>
            <a:bodyPr vert="horz" wrap="square" lIns="91440" tIns="45720" rIns="91440" bIns="45720" numCol="1" anchor="ctr" anchorCtr="0" compatLnSpc="1">
              <a:prstTxWarp prst="textNoShape">
                <a:avLst/>
              </a:prstTxWarp>
            </a:bodyPr>
            <a:lstStyle/>
            <a:p>
              <a:endParaRPr lang="en-ZA"/>
            </a:p>
          </p:txBody>
        </p:sp>
        <p:sp>
          <p:nvSpPr>
            <p:cNvPr id="18" name="Oval 18"/>
            <p:cNvSpPr>
              <a:spLocks noChangeArrowheads="1"/>
            </p:cNvSpPr>
            <p:nvPr/>
          </p:nvSpPr>
          <p:spPr bwMode="auto">
            <a:xfrm>
              <a:off x="27241" y="4619"/>
              <a:ext cx="953" cy="1000"/>
            </a:xfrm>
            <a:prstGeom prst="ellipse">
              <a:avLst/>
            </a:prstGeom>
            <a:solidFill>
              <a:srgbClr val="FFFF00"/>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ZA"/>
            </a:p>
          </p:txBody>
        </p:sp>
        <p:sp>
          <p:nvSpPr>
            <p:cNvPr id="20" name="Oval 20"/>
            <p:cNvSpPr>
              <a:spLocks noChangeArrowheads="1"/>
            </p:cNvSpPr>
            <p:nvPr/>
          </p:nvSpPr>
          <p:spPr bwMode="auto">
            <a:xfrm>
              <a:off x="6619" y="4619"/>
              <a:ext cx="953" cy="997"/>
            </a:xfrm>
            <a:prstGeom prst="ellipse">
              <a:avLst/>
            </a:prstGeom>
            <a:solidFill>
              <a:srgbClr val="FFFF00"/>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ZA"/>
            </a:p>
          </p:txBody>
        </p:sp>
        <p:sp>
          <p:nvSpPr>
            <p:cNvPr id="21" name="Oval 21"/>
            <p:cNvSpPr>
              <a:spLocks noChangeArrowheads="1"/>
            </p:cNvSpPr>
            <p:nvPr/>
          </p:nvSpPr>
          <p:spPr bwMode="auto">
            <a:xfrm>
              <a:off x="27146" y="23669"/>
              <a:ext cx="952" cy="997"/>
            </a:xfrm>
            <a:prstGeom prst="ellipse">
              <a:avLst/>
            </a:prstGeom>
            <a:solidFill>
              <a:srgbClr val="FFFF00"/>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ZA"/>
            </a:p>
          </p:txBody>
        </p:sp>
        <p:sp>
          <p:nvSpPr>
            <p:cNvPr id="22" name="Oval 22"/>
            <p:cNvSpPr>
              <a:spLocks noChangeArrowheads="1"/>
            </p:cNvSpPr>
            <p:nvPr/>
          </p:nvSpPr>
          <p:spPr bwMode="auto">
            <a:xfrm>
              <a:off x="6619" y="23764"/>
              <a:ext cx="953" cy="997"/>
            </a:xfrm>
            <a:prstGeom prst="ellipse">
              <a:avLst/>
            </a:prstGeom>
            <a:solidFill>
              <a:srgbClr val="FFFF00"/>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ZA"/>
            </a:p>
          </p:txBody>
        </p:sp>
      </p:grpSp>
      <p:sp>
        <p:nvSpPr>
          <p:cNvPr id="11" name="Rectangle 10"/>
          <p:cNvSpPr/>
          <p:nvPr/>
        </p:nvSpPr>
        <p:spPr>
          <a:xfrm>
            <a:off x="5529943" y="845795"/>
            <a:ext cx="3614057" cy="5632311"/>
          </a:xfrm>
          <a:prstGeom prst="rect">
            <a:avLst/>
          </a:prstGeom>
        </p:spPr>
        <p:txBody>
          <a:bodyPr wrap="square">
            <a:spAutoFit/>
          </a:bodyPr>
          <a:lstStyle/>
          <a:p>
            <a:r>
              <a:rPr lang="en-ZA" sz="2400" dirty="0" smtClean="0">
                <a:solidFill>
                  <a:schemeClr val="tx2"/>
                </a:solidFill>
              </a:rPr>
              <a:t>The Kampala, Uganda domain (dashed square: 32.56ºE – 33.00ºE ; 0.0ºN – 0.44ºN) with the position of the four model grid points nearest to the metro pole. The average of rainfall and near-surface temperature values at these grid points were regarded as representative for Kampala, from where </a:t>
            </a:r>
            <a:r>
              <a:rPr lang="en-ZA" sz="2400" b="1" dirty="0" smtClean="0">
                <a:solidFill>
                  <a:schemeClr val="tx2"/>
                </a:solidFill>
              </a:rPr>
              <a:t>STATISTICAL DOWNSCALING</a:t>
            </a:r>
          </a:p>
          <a:p>
            <a:r>
              <a:rPr lang="en-ZA" sz="2400" dirty="0" smtClean="0">
                <a:solidFill>
                  <a:schemeClr val="tx2"/>
                </a:solidFill>
              </a:rPr>
              <a:t> will be performed.</a:t>
            </a:r>
            <a:endParaRPr lang="en-ZA" sz="2400" dirty="0">
              <a:solidFill>
                <a:schemeClr val="tx2"/>
              </a:solidFill>
            </a:endParaRPr>
          </a:p>
        </p:txBody>
      </p:sp>
    </p:spTree>
    <p:extLst>
      <p:ext uri="{BB962C8B-B14F-4D97-AF65-F5344CB8AC3E}">
        <p14:creationId xmlns:p14="http://schemas.microsoft.com/office/powerpoint/2010/main" xmlns="" val="16593370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a:solidFill>
            <a:schemeClr val="tx2"/>
          </a:solidFill>
        </p:spPr>
        <p:txBody>
          <a:bodyPr wrap="square" rtlCol="0">
            <a:spAutoFit/>
          </a:bodyPr>
          <a:lstStyle/>
          <a:p>
            <a:pPr algn="ctr"/>
            <a:r>
              <a:rPr lang="en-ZA" sz="2800" b="1" dirty="0" smtClean="0">
                <a:solidFill>
                  <a:schemeClr val="bg1"/>
                </a:solidFill>
              </a:rPr>
              <a:t>Dynamical </a:t>
            </a:r>
            <a:r>
              <a:rPr lang="en-ZA" sz="2800" b="1" i="1" dirty="0" smtClean="0">
                <a:solidFill>
                  <a:schemeClr val="bg1"/>
                </a:solidFill>
              </a:rPr>
              <a:t>and statistical </a:t>
            </a:r>
            <a:r>
              <a:rPr lang="en-ZA" sz="2800" b="1" dirty="0" smtClean="0">
                <a:solidFill>
                  <a:schemeClr val="bg1"/>
                </a:solidFill>
              </a:rPr>
              <a:t>downscaling for KAMPALA </a:t>
            </a:r>
          </a:p>
        </p:txBody>
      </p:sp>
      <p:sp>
        <p:nvSpPr>
          <p:cNvPr id="13" name="Rectangle 12"/>
          <p:cNvSpPr/>
          <p:nvPr/>
        </p:nvSpPr>
        <p:spPr>
          <a:xfrm>
            <a:off x="0" y="4611231"/>
            <a:ext cx="9144000" cy="2246769"/>
          </a:xfrm>
          <a:prstGeom prst="rect">
            <a:avLst/>
          </a:prstGeom>
        </p:spPr>
        <p:txBody>
          <a:bodyPr wrap="square">
            <a:spAutoFit/>
          </a:bodyPr>
          <a:lstStyle/>
          <a:p>
            <a:r>
              <a:rPr lang="en-ZA" sz="2000" dirty="0" smtClean="0">
                <a:solidFill>
                  <a:schemeClr val="tx2"/>
                </a:solidFill>
              </a:rPr>
              <a:t>Kampala (Uganda) </a:t>
            </a:r>
            <a:r>
              <a:rPr lang="en-ZA" sz="2000" b="1" dirty="0" smtClean="0">
                <a:solidFill>
                  <a:schemeClr val="tx2"/>
                </a:solidFill>
              </a:rPr>
              <a:t>annual rainfall totals </a:t>
            </a:r>
            <a:r>
              <a:rPr lang="en-ZA" sz="2000" dirty="0" smtClean="0">
                <a:solidFill>
                  <a:schemeClr val="tx2"/>
                </a:solidFill>
              </a:rPr>
              <a:t>(mm) for the moderate </a:t>
            </a:r>
            <a:r>
              <a:rPr lang="en-ZA" sz="2000" b="1" dirty="0" smtClean="0">
                <a:solidFill>
                  <a:schemeClr val="tx2"/>
                </a:solidFill>
              </a:rPr>
              <a:t>RCP 8.5</a:t>
            </a:r>
            <a:r>
              <a:rPr lang="en-ZA" sz="2000" dirty="0" smtClean="0">
                <a:solidFill>
                  <a:schemeClr val="tx2"/>
                </a:solidFill>
              </a:rPr>
              <a:t> greenhouse gas concentration pathway as simulated over the historical period </a:t>
            </a:r>
            <a:r>
              <a:rPr lang="en-ZA" sz="2000" b="1" dirty="0" smtClean="0">
                <a:solidFill>
                  <a:schemeClr val="tx2"/>
                </a:solidFill>
              </a:rPr>
              <a:t>1951</a:t>
            </a:r>
            <a:r>
              <a:rPr lang="en-ZA" sz="2000" dirty="0" smtClean="0">
                <a:solidFill>
                  <a:schemeClr val="tx2"/>
                </a:solidFill>
              </a:rPr>
              <a:t> to </a:t>
            </a:r>
            <a:r>
              <a:rPr lang="en-ZA" sz="2000" b="1" dirty="0" smtClean="0">
                <a:solidFill>
                  <a:schemeClr val="tx2"/>
                </a:solidFill>
              </a:rPr>
              <a:t>2005</a:t>
            </a:r>
            <a:r>
              <a:rPr lang="en-ZA" sz="2000" dirty="0" smtClean="0">
                <a:solidFill>
                  <a:schemeClr val="tx2"/>
                </a:solidFill>
              </a:rPr>
              <a:t>, and projected for the period </a:t>
            </a:r>
            <a:r>
              <a:rPr lang="en-ZA" sz="2000" b="1" dirty="0" smtClean="0">
                <a:solidFill>
                  <a:schemeClr val="tx2"/>
                </a:solidFill>
              </a:rPr>
              <a:t>2006</a:t>
            </a:r>
            <a:r>
              <a:rPr lang="en-ZA" sz="2000" dirty="0" smtClean="0">
                <a:solidFill>
                  <a:schemeClr val="tx2"/>
                </a:solidFill>
              </a:rPr>
              <a:t> to </a:t>
            </a:r>
            <a:r>
              <a:rPr lang="en-ZA" sz="2000" b="1" dirty="0" smtClean="0">
                <a:solidFill>
                  <a:schemeClr val="tx2"/>
                </a:solidFill>
              </a:rPr>
              <a:t>2099</a:t>
            </a:r>
            <a:r>
              <a:rPr lang="en-ZA" sz="2000" dirty="0" smtClean="0">
                <a:solidFill>
                  <a:schemeClr val="tx2"/>
                </a:solidFill>
              </a:rPr>
              <a:t> by the CCLM 4.8 Regional Climate Model (RCM) forced across its lateral boundaries by the 1) CNRM-CM5(red thin line), 2) HadGEM2-ES (thin blue line), 3) EC-EARTH (orange thin line) and 4) MPI-ESM-LR. The ensemble mean between these CGCMs are indicated by thick blue lines, and the linear trend in the ensemble projection is indicated by a thick dashed line. </a:t>
            </a:r>
            <a:endParaRPr lang="en-ZA" sz="2000" dirty="0">
              <a:solidFill>
                <a:schemeClr val="tx2"/>
              </a:solidFill>
            </a:endParaRPr>
          </a:p>
        </p:txBody>
      </p:sp>
      <p:graphicFrame>
        <p:nvGraphicFramePr>
          <p:cNvPr id="5" name="Chart 4"/>
          <p:cNvGraphicFramePr/>
          <p:nvPr/>
        </p:nvGraphicFramePr>
        <p:xfrm>
          <a:off x="0" y="493486"/>
          <a:ext cx="9144000" cy="415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593370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54107"/>
          </a:xfrm>
          <a:prstGeom prst="rect">
            <a:avLst/>
          </a:prstGeom>
          <a:solidFill>
            <a:schemeClr val="tx2"/>
          </a:solidFill>
        </p:spPr>
        <p:txBody>
          <a:bodyPr wrap="square" rtlCol="0">
            <a:spAutoFit/>
          </a:bodyPr>
          <a:lstStyle/>
          <a:p>
            <a:pPr algn="ctr"/>
            <a:r>
              <a:rPr lang="en-ZA" sz="2800" b="1" dirty="0" smtClean="0">
                <a:solidFill>
                  <a:schemeClr val="bg1"/>
                </a:solidFill>
              </a:rPr>
              <a:t>Development and Knowledge sharing workshop: </a:t>
            </a:r>
          </a:p>
          <a:p>
            <a:pPr algn="ctr"/>
            <a:r>
              <a:rPr lang="en-ZA" sz="2800" b="1" dirty="0" err="1" smtClean="0">
                <a:solidFill>
                  <a:schemeClr val="bg1"/>
                </a:solidFill>
              </a:rPr>
              <a:t>Makerere</a:t>
            </a:r>
            <a:r>
              <a:rPr lang="en-ZA" sz="2800" b="1" dirty="0" smtClean="0">
                <a:solidFill>
                  <a:schemeClr val="bg1"/>
                </a:solidFill>
              </a:rPr>
              <a:t> University, 18 – 20 August 2014 </a:t>
            </a:r>
          </a:p>
        </p:txBody>
      </p:sp>
      <p:sp>
        <p:nvSpPr>
          <p:cNvPr id="13" name="Rectangle 12"/>
          <p:cNvSpPr/>
          <p:nvPr/>
        </p:nvSpPr>
        <p:spPr>
          <a:xfrm>
            <a:off x="0" y="6150114"/>
            <a:ext cx="9144000" cy="707886"/>
          </a:xfrm>
          <a:prstGeom prst="rect">
            <a:avLst/>
          </a:prstGeom>
        </p:spPr>
        <p:txBody>
          <a:bodyPr wrap="square">
            <a:spAutoFit/>
          </a:bodyPr>
          <a:lstStyle/>
          <a:p>
            <a:pPr algn="ctr"/>
            <a:r>
              <a:rPr lang="en-ZA" sz="2000" dirty="0" smtClean="0">
                <a:solidFill>
                  <a:schemeClr val="tx2"/>
                </a:solidFill>
              </a:rPr>
              <a:t>Delegates who attended the Climate Change Development and Knowledge sharing workshop that took place earlier this week at </a:t>
            </a:r>
            <a:r>
              <a:rPr lang="en-ZA" sz="2000" dirty="0" err="1" smtClean="0">
                <a:solidFill>
                  <a:schemeClr val="tx2"/>
                </a:solidFill>
              </a:rPr>
              <a:t>Makerere</a:t>
            </a:r>
            <a:r>
              <a:rPr lang="en-ZA" sz="2000" dirty="0" smtClean="0">
                <a:solidFill>
                  <a:schemeClr val="tx2"/>
                </a:solidFill>
              </a:rPr>
              <a:t> University </a:t>
            </a:r>
            <a:endParaRPr lang="en-ZA" sz="2000" dirty="0">
              <a:solidFill>
                <a:schemeClr val="tx2"/>
              </a:solidFill>
            </a:endParaRPr>
          </a:p>
        </p:txBody>
      </p:sp>
      <p:pic>
        <p:nvPicPr>
          <p:cNvPr id="5" name="Picture 4" descr="IMG_20140819_123118.jpg"/>
          <p:cNvPicPr>
            <a:picLocks noChangeAspect="1"/>
          </p:cNvPicPr>
          <p:nvPr/>
        </p:nvPicPr>
        <p:blipFill>
          <a:blip r:embed="rId3" cstate="email"/>
          <a:stretch>
            <a:fillRect/>
          </a:stretch>
        </p:blipFill>
        <p:spPr>
          <a:xfrm>
            <a:off x="0" y="963246"/>
            <a:ext cx="9144000" cy="5134708"/>
          </a:xfrm>
          <a:prstGeom prst="rect">
            <a:avLst/>
          </a:prstGeom>
        </p:spPr>
      </p:pic>
    </p:spTree>
    <p:extLst>
      <p:ext uri="{BB962C8B-B14F-4D97-AF65-F5344CB8AC3E}">
        <p14:creationId xmlns:p14="http://schemas.microsoft.com/office/powerpoint/2010/main" xmlns="" val="16593370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6423" y="1304012"/>
            <a:ext cx="4643470" cy="3785652"/>
          </a:xfrm>
          <a:prstGeom prst="rect">
            <a:avLst/>
          </a:prstGeom>
          <a:noFill/>
        </p:spPr>
        <p:txBody>
          <a:bodyPr wrap="square" rtlCol="0">
            <a:spAutoFit/>
          </a:bodyPr>
          <a:lstStyle/>
          <a:p>
            <a:pPr algn="ctr"/>
            <a:r>
              <a:rPr lang="en-ZA" sz="2800" b="1" dirty="0" smtClean="0">
                <a:solidFill>
                  <a:schemeClr val="tx2">
                    <a:lumMod val="75000"/>
                  </a:schemeClr>
                </a:solidFill>
              </a:rPr>
              <a:t>Thank you</a:t>
            </a:r>
          </a:p>
          <a:p>
            <a:pPr algn="ctr"/>
            <a:endParaRPr lang="en-ZA" sz="2800" b="1" dirty="0">
              <a:solidFill>
                <a:schemeClr val="tx2">
                  <a:lumMod val="75000"/>
                </a:schemeClr>
              </a:solidFill>
            </a:endParaRPr>
          </a:p>
          <a:p>
            <a:pPr algn="ctr"/>
            <a:endParaRPr lang="en-ZA" sz="2800" b="1" dirty="0" smtClean="0">
              <a:solidFill>
                <a:schemeClr val="tx2">
                  <a:lumMod val="75000"/>
                </a:schemeClr>
              </a:solidFill>
            </a:endParaRPr>
          </a:p>
          <a:p>
            <a:pPr algn="ctr"/>
            <a:endParaRPr lang="en-ZA" sz="2800" b="1" dirty="0">
              <a:solidFill>
                <a:schemeClr val="tx2">
                  <a:lumMod val="75000"/>
                </a:schemeClr>
              </a:solidFill>
            </a:endParaRPr>
          </a:p>
          <a:p>
            <a:pPr algn="ctr"/>
            <a:r>
              <a:rPr lang="en-ZA" sz="2800" dirty="0" smtClean="0">
                <a:solidFill>
                  <a:schemeClr val="tx2">
                    <a:lumMod val="75000"/>
                  </a:schemeClr>
                </a:solidFill>
                <a:hlinkClick r:id="rId3"/>
              </a:rPr>
              <a:t>hannes.rautenbach@up.ac.za</a:t>
            </a:r>
            <a:endParaRPr lang="en-ZA" sz="2800" dirty="0" smtClean="0">
              <a:solidFill>
                <a:schemeClr val="tx2">
                  <a:lumMod val="75000"/>
                </a:schemeClr>
              </a:solidFill>
            </a:endParaRPr>
          </a:p>
          <a:p>
            <a:pPr algn="ctr"/>
            <a:r>
              <a:rPr lang="en-ZA" sz="2400" dirty="0" smtClean="0">
                <a:solidFill>
                  <a:schemeClr val="tx2">
                    <a:lumMod val="75000"/>
                  </a:schemeClr>
                </a:solidFill>
              </a:rPr>
              <a:t/>
            </a:r>
            <a:br>
              <a:rPr lang="en-ZA" sz="2400" dirty="0" smtClean="0">
                <a:solidFill>
                  <a:schemeClr val="tx2">
                    <a:lumMod val="75000"/>
                  </a:schemeClr>
                </a:solidFill>
              </a:rPr>
            </a:br>
            <a:r>
              <a:rPr lang="en-ZA" sz="2400" dirty="0" smtClean="0">
                <a:solidFill>
                  <a:schemeClr val="tx2">
                    <a:lumMod val="75000"/>
                  </a:schemeClr>
                </a:solidFill>
              </a:rPr>
              <a:t>+27-12-420-2173</a:t>
            </a:r>
          </a:p>
          <a:p>
            <a:pPr algn="ctr"/>
            <a:r>
              <a:rPr lang="en-ZA" sz="2400" dirty="0" smtClean="0">
                <a:solidFill>
                  <a:schemeClr val="tx2">
                    <a:lumMod val="75000"/>
                  </a:schemeClr>
                </a:solidFill>
              </a:rPr>
              <a:t>+27-82-480-6579</a:t>
            </a:r>
          </a:p>
          <a:p>
            <a:pPr algn="ctr"/>
            <a:r>
              <a:rPr lang="en-ZA" sz="2800" dirty="0" smtClean="0">
                <a:solidFill>
                  <a:schemeClr val="tx2">
                    <a:lumMod val="75000"/>
                  </a:schemeClr>
                </a:solidFill>
              </a:rPr>
              <a:t>www.up.ac.za/waterup</a:t>
            </a:r>
            <a:endParaRPr lang="en-ZA" sz="2000" dirty="0" smtClean="0">
              <a:solidFill>
                <a:srgbClr val="002060"/>
              </a:solidFill>
            </a:endParaRPr>
          </a:p>
        </p:txBody>
      </p:sp>
      <p:pic>
        <p:nvPicPr>
          <p:cNvPr id="3" name="Picture 2" descr="CDKN.png"/>
          <p:cNvPicPr>
            <a:picLocks noChangeAspect="1"/>
          </p:cNvPicPr>
          <p:nvPr/>
        </p:nvPicPr>
        <p:blipFill>
          <a:blip r:embed="rId4" cstate="email"/>
          <a:stretch>
            <a:fillRect/>
          </a:stretch>
        </p:blipFill>
        <p:spPr>
          <a:xfrm>
            <a:off x="5412546" y="860734"/>
            <a:ext cx="3165397" cy="1407893"/>
          </a:xfrm>
          <a:prstGeom prst="rect">
            <a:avLst/>
          </a:prstGeom>
        </p:spPr>
      </p:pic>
      <p:pic>
        <p:nvPicPr>
          <p:cNvPr id="4" name="Picture 3" descr="logo-baastel-nt.png"/>
          <p:cNvPicPr>
            <a:picLocks noChangeAspect="1"/>
          </p:cNvPicPr>
          <p:nvPr/>
        </p:nvPicPr>
        <p:blipFill>
          <a:blip r:embed="rId5"/>
          <a:stretch>
            <a:fillRect/>
          </a:stretch>
        </p:blipFill>
        <p:spPr>
          <a:xfrm>
            <a:off x="5403430" y="2594428"/>
            <a:ext cx="3740570" cy="1193799"/>
          </a:xfrm>
          <a:prstGeom prst="rect">
            <a:avLst/>
          </a:prstGeom>
        </p:spPr>
      </p:pic>
      <p:pic>
        <p:nvPicPr>
          <p:cNvPr id="5" name="Picture 7" descr="UPLand.jpg"/>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399541" y="4159706"/>
            <a:ext cx="3354636" cy="978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rot="5400000">
            <a:off x="2467428" y="2960915"/>
            <a:ext cx="5370286"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3562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p:cNvSpPr txBox="1"/>
          <p:nvPr/>
        </p:nvSpPr>
        <p:spPr>
          <a:xfrm>
            <a:off x="2339752" y="2564904"/>
            <a:ext cx="4643470" cy="954107"/>
          </a:xfrm>
          <a:prstGeom prst="rect">
            <a:avLst/>
          </a:prstGeom>
          <a:noFill/>
        </p:spPr>
        <p:txBody>
          <a:bodyPr wrap="square" rtlCol="0">
            <a:spAutoFit/>
          </a:bodyPr>
          <a:lstStyle/>
          <a:p>
            <a:pPr algn="ctr"/>
            <a:r>
              <a:rPr lang="en-ZA" sz="2800" b="1" dirty="0" smtClean="0">
                <a:solidFill>
                  <a:schemeClr val="tx2">
                    <a:lumMod val="75000"/>
                  </a:schemeClr>
                </a:solidFill>
              </a:rPr>
              <a:t>Thank you</a:t>
            </a:r>
          </a:p>
          <a:p>
            <a:pPr algn="ctr"/>
            <a:r>
              <a:rPr lang="en-ZA" sz="2800" b="1" dirty="0" smtClean="0">
                <a:solidFill>
                  <a:schemeClr val="accent1"/>
                </a:solidFill>
              </a:rPr>
              <a:t>Thank you</a:t>
            </a:r>
            <a:endParaRPr lang="en-ZA" sz="2000" b="1" dirty="0" smtClean="0">
              <a:solidFill>
                <a:schemeClr val="accent1"/>
              </a:solidFill>
            </a:endParaRPr>
          </a:p>
        </p:txBody>
      </p:sp>
      <p:sp>
        <p:nvSpPr>
          <p:cNvPr id="4" name="TextBox 3"/>
          <p:cNvSpPr txBox="1"/>
          <p:nvPr/>
        </p:nvSpPr>
        <p:spPr>
          <a:xfrm>
            <a:off x="6804248" y="682719"/>
            <a:ext cx="2448272" cy="707886"/>
          </a:xfrm>
          <a:prstGeom prst="rect">
            <a:avLst/>
          </a:prstGeom>
          <a:solidFill>
            <a:schemeClr val="bg1"/>
          </a:solidFill>
          <a:ln>
            <a:solidFill>
              <a:schemeClr val="bg1"/>
            </a:solidFill>
          </a:ln>
        </p:spPr>
        <p:txBody>
          <a:bodyPr wrap="square" rtlCol="0">
            <a:spAutoFit/>
          </a:bodyPr>
          <a:lstStyle/>
          <a:p>
            <a:r>
              <a:rPr lang="en-ZA" sz="1000" b="1" dirty="0" smtClean="0">
                <a:solidFill>
                  <a:schemeClr val="tx2"/>
                </a:solidFill>
              </a:rPr>
              <a:t>University of Dundee – Satellite Receiving</a:t>
            </a:r>
          </a:p>
          <a:p>
            <a:r>
              <a:rPr lang="en-ZA" sz="1000" b="1" dirty="0" smtClean="0">
                <a:solidFill>
                  <a:schemeClr val="tx2"/>
                </a:solidFill>
              </a:rPr>
              <a:t>Station</a:t>
            </a:r>
            <a:r>
              <a:rPr lang="en-ZA" sz="1000" dirty="0" smtClean="0">
                <a:solidFill>
                  <a:schemeClr val="tx2"/>
                </a:solidFill>
              </a:rPr>
              <a:t/>
            </a:r>
            <a:br>
              <a:rPr lang="en-ZA" sz="1000" dirty="0" smtClean="0">
                <a:solidFill>
                  <a:schemeClr val="tx2"/>
                </a:solidFill>
              </a:rPr>
            </a:br>
            <a:r>
              <a:rPr lang="en-ZA" sz="1000" dirty="0" smtClean="0">
                <a:solidFill>
                  <a:schemeClr val="tx2"/>
                </a:solidFill>
                <a:hlinkClick r:id="rId3"/>
              </a:rPr>
              <a:t>www.sat.dundee.ac.za</a:t>
            </a:r>
            <a:endParaRPr lang="en-ZA" sz="1000" dirty="0" smtClean="0">
              <a:solidFill>
                <a:schemeClr val="tx2"/>
              </a:solidFill>
            </a:endParaRPr>
          </a:p>
          <a:p>
            <a:endParaRPr lang="en-ZA" sz="1000" dirty="0"/>
          </a:p>
        </p:txBody>
      </p:sp>
      <p:pic>
        <p:nvPicPr>
          <p:cNvPr id="2" name="Picture 1"/>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3537" y="0"/>
            <a:ext cx="6858000" cy="6858000"/>
          </a:xfrm>
          <a:prstGeom prst="rect">
            <a:avLst/>
          </a:prstGeom>
        </p:spPr>
      </p:pic>
      <p:sp>
        <p:nvSpPr>
          <p:cNvPr id="5" name="TextBox 4"/>
          <p:cNvSpPr txBox="1"/>
          <p:nvPr/>
        </p:nvSpPr>
        <p:spPr>
          <a:xfrm>
            <a:off x="6804248" y="44624"/>
            <a:ext cx="2339752" cy="7171194"/>
          </a:xfrm>
          <a:prstGeom prst="rect">
            <a:avLst/>
          </a:prstGeom>
          <a:noFill/>
        </p:spPr>
        <p:txBody>
          <a:bodyPr wrap="square" rtlCol="0">
            <a:spAutoFit/>
          </a:bodyPr>
          <a:lstStyle/>
          <a:p>
            <a:r>
              <a:rPr lang="en-ZA" dirty="0" smtClean="0">
                <a:solidFill>
                  <a:schemeClr val="tx2"/>
                </a:solidFill>
              </a:rPr>
              <a:t>Satellite images:</a:t>
            </a:r>
          </a:p>
          <a:p>
            <a:r>
              <a:rPr lang="en-ZA" dirty="0" smtClean="0">
                <a:solidFill>
                  <a:schemeClr val="tx2"/>
                </a:solidFill>
              </a:rPr>
              <a:t>January 2014, 12:00</a:t>
            </a:r>
          </a:p>
          <a:p>
            <a:endParaRPr lang="en-ZA" dirty="0">
              <a:solidFill>
                <a:schemeClr val="tx2"/>
              </a:solidFill>
            </a:endParaRPr>
          </a:p>
          <a:p>
            <a:endParaRPr lang="en-ZA" dirty="0" smtClean="0">
              <a:solidFill>
                <a:schemeClr val="accent1"/>
              </a:solidFill>
            </a:endParaRPr>
          </a:p>
          <a:p>
            <a:endParaRPr lang="en-ZA" dirty="0">
              <a:solidFill>
                <a:schemeClr val="accent1"/>
              </a:solidFill>
            </a:endParaRPr>
          </a:p>
          <a:p>
            <a:r>
              <a:rPr lang="en-ZA" dirty="0" smtClean="0">
                <a:solidFill>
                  <a:schemeClr val="accent1"/>
                </a:solidFill>
              </a:rPr>
              <a:t>The atmosphere behaves like a fluid with components of chaos in its propagation.</a:t>
            </a:r>
          </a:p>
          <a:p>
            <a:endParaRPr lang="en-ZA" dirty="0">
              <a:solidFill>
                <a:schemeClr val="tx2"/>
              </a:solidFill>
            </a:endParaRPr>
          </a:p>
          <a:p>
            <a:r>
              <a:rPr lang="en-ZA" dirty="0" smtClean="0">
                <a:solidFill>
                  <a:schemeClr val="tx2"/>
                </a:solidFill>
              </a:rPr>
              <a:t>However, atmospheric mass (and therefore flow) is partially  modulated by forces:</a:t>
            </a:r>
          </a:p>
          <a:p>
            <a:r>
              <a:rPr lang="en-ZA" sz="1600" dirty="0" smtClean="0">
                <a:solidFill>
                  <a:schemeClr val="tx2"/>
                </a:solidFill>
              </a:rPr>
              <a:t>- Gravitation</a:t>
            </a:r>
          </a:p>
          <a:p>
            <a:r>
              <a:rPr lang="en-ZA" sz="1600" dirty="0" smtClean="0">
                <a:solidFill>
                  <a:schemeClr val="tx2"/>
                </a:solidFill>
              </a:rPr>
              <a:t>- T</a:t>
            </a:r>
            <a:r>
              <a:rPr lang="en-ZA" sz="1000" dirty="0" smtClean="0">
                <a:solidFill>
                  <a:schemeClr val="tx2"/>
                </a:solidFill>
              </a:rPr>
              <a:t>emp</a:t>
            </a:r>
            <a:r>
              <a:rPr lang="en-ZA" sz="1600" dirty="0" smtClean="0">
                <a:solidFill>
                  <a:schemeClr val="tx2"/>
                </a:solidFill>
              </a:rPr>
              <a:t> &amp; </a:t>
            </a:r>
            <a:r>
              <a:rPr lang="en-ZA" sz="1600" dirty="0" err="1" smtClean="0">
                <a:solidFill>
                  <a:schemeClr val="tx2"/>
                </a:solidFill>
              </a:rPr>
              <a:t>P</a:t>
            </a:r>
            <a:r>
              <a:rPr lang="en-ZA" sz="1000" dirty="0" err="1" smtClean="0">
                <a:solidFill>
                  <a:schemeClr val="tx2"/>
                </a:solidFill>
              </a:rPr>
              <a:t>res</a:t>
            </a:r>
            <a:r>
              <a:rPr lang="en-ZA" sz="1600" dirty="0" smtClean="0">
                <a:solidFill>
                  <a:schemeClr val="tx2"/>
                </a:solidFill>
              </a:rPr>
              <a:t> gradients</a:t>
            </a:r>
          </a:p>
          <a:p>
            <a:pPr marL="88900" indent="-88900">
              <a:buFontTx/>
              <a:buChar char="-"/>
            </a:pPr>
            <a:r>
              <a:rPr lang="en-ZA" sz="1600" dirty="0" smtClean="0">
                <a:solidFill>
                  <a:schemeClr val="tx2"/>
                </a:solidFill>
              </a:rPr>
              <a:t> Rotation</a:t>
            </a:r>
          </a:p>
          <a:p>
            <a:pPr marL="88900" indent="-88900">
              <a:buFontTx/>
              <a:buChar char="-"/>
            </a:pPr>
            <a:r>
              <a:rPr lang="en-ZA" sz="1600" dirty="0">
                <a:solidFill>
                  <a:schemeClr val="tx2"/>
                </a:solidFill>
              </a:rPr>
              <a:t> </a:t>
            </a:r>
            <a:r>
              <a:rPr lang="en-ZA" sz="1600" dirty="0" smtClean="0">
                <a:solidFill>
                  <a:schemeClr val="tx2"/>
                </a:solidFill>
              </a:rPr>
              <a:t>Friction and others </a:t>
            </a:r>
          </a:p>
          <a:p>
            <a:endParaRPr lang="en-ZA" dirty="0" smtClean="0">
              <a:solidFill>
                <a:schemeClr val="tx2"/>
              </a:solidFill>
            </a:endParaRPr>
          </a:p>
          <a:p>
            <a:r>
              <a:rPr lang="en-ZA" dirty="0" smtClean="0">
                <a:solidFill>
                  <a:schemeClr val="accent1"/>
                </a:solidFill>
              </a:rPr>
              <a:t>The influence of such forces results in some identifiable flow patterns or distinct rainfall zones</a:t>
            </a:r>
          </a:p>
          <a:p>
            <a:r>
              <a:rPr lang="en-ZA" dirty="0" smtClean="0">
                <a:solidFill>
                  <a:schemeClr val="accent1"/>
                </a:solidFill>
              </a:rPr>
              <a:t> </a:t>
            </a:r>
            <a:endParaRPr lang="en-ZA" dirty="0">
              <a:solidFill>
                <a:schemeClr val="accent1"/>
              </a:solidFill>
            </a:endParaRPr>
          </a:p>
        </p:txBody>
      </p:sp>
      <p:cxnSp>
        <p:nvCxnSpPr>
          <p:cNvPr id="9" name="Straight Arrow Connector 8"/>
          <p:cNvCxnSpPr/>
          <p:nvPr/>
        </p:nvCxnSpPr>
        <p:spPr>
          <a:xfrm flipH="1">
            <a:off x="5191125" y="3771900"/>
            <a:ext cx="1200150" cy="47625"/>
          </a:xfrm>
          <a:prstGeom prst="straightConnector1">
            <a:avLst/>
          </a:prstGeom>
          <a:ln w="76200" cap="rnd">
            <a:solidFill>
              <a:schemeClr val="accent1">
                <a:lumMod val="60000"/>
                <a:lumOff val="40000"/>
                <a:alpha val="60000"/>
              </a:schemeClr>
            </a:solidFill>
            <a:tailEnd type="arrow"/>
          </a:ln>
          <a:effectLst>
            <a:reflection endPos="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52725" y="3829050"/>
            <a:ext cx="1200150" cy="47625"/>
          </a:xfrm>
          <a:prstGeom prst="straightConnector1">
            <a:avLst/>
          </a:prstGeom>
          <a:ln w="76200" cap="rnd">
            <a:solidFill>
              <a:schemeClr val="accent1">
                <a:lumMod val="60000"/>
                <a:lumOff val="40000"/>
                <a:alpha val="60000"/>
              </a:schemeClr>
            </a:solidFill>
            <a:tailEnd type="arrow"/>
          </a:ln>
          <a:effectLst>
            <a:reflection endPos="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4466980" y="3818796"/>
            <a:ext cx="581273" cy="1315180"/>
          </a:xfrm>
          <a:custGeom>
            <a:avLst/>
            <a:gdLst>
              <a:gd name="connsiteX0" fmla="*/ 458402 w 525077"/>
              <a:gd name="connsiteY0" fmla="*/ 12848 h 1327298"/>
              <a:gd name="connsiteX1" fmla="*/ 67877 w 525077"/>
              <a:gd name="connsiteY1" fmla="*/ 31898 h 1327298"/>
              <a:gd name="connsiteX2" fmla="*/ 20252 w 525077"/>
              <a:gd name="connsiteY2" fmla="*/ 289073 h 1327298"/>
              <a:gd name="connsiteX3" fmla="*/ 286952 w 525077"/>
              <a:gd name="connsiteY3" fmla="*/ 698648 h 1327298"/>
              <a:gd name="connsiteX4" fmla="*/ 525077 w 525077"/>
              <a:gd name="connsiteY4" fmla="*/ 1327298 h 1327298"/>
              <a:gd name="connsiteX5" fmla="*/ 525077 w 525077"/>
              <a:gd name="connsiteY5" fmla="*/ 1327298 h 1327298"/>
              <a:gd name="connsiteX0" fmla="*/ 425123 w 491798"/>
              <a:gd name="connsiteY0" fmla="*/ 18251 h 1332701"/>
              <a:gd name="connsiteX1" fmla="*/ 34598 w 491798"/>
              <a:gd name="connsiteY1" fmla="*/ 37301 h 1332701"/>
              <a:gd name="connsiteX2" fmla="*/ 44123 w 491798"/>
              <a:gd name="connsiteY2" fmla="*/ 380201 h 1332701"/>
              <a:gd name="connsiteX3" fmla="*/ 253673 w 491798"/>
              <a:gd name="connsiteY3" fmla="*/ 704051 h 1332701"/>
              <a:gd name="connsiteX4" fmla="*/ 491798 w 491798"/>
              <a:gd name="connsiteY4" fmla="*/ 1332701 h 1332701"/>
              <a:gd name="connsiteX5" fmla="*/ 491798 w 491798"/>
              <a:gd name="connsiteY5" fmla="*/ 1332701 h 1332701"/>
              <a:gd name="connsiteX0" fmla="*/ 439211 w 505886"/>
              <a:gd name="connsiteY0" fmla="*/ 2276 h 1316726"/>
              <a:gd name="connsiteX1" fmla="*/ 29636 w 505886"/>
              <a:gd name="connsiteY1" fmla="*/ 97526 h 1316726"/>
              <a:gd name="connsiteX2" fmla="*/ 58211 w 505886"/>
              <a:gd name="connsiteY2" fmla="*/ 364226 h 1316726"/>
              <a:gd name="connsiteX3" fmla="*/ 267761 w 505886"/>
              <a:gd name="connsiteY3" fmla="*/ 688076 h 1316726"/>
              <a:gd name="connsiteX4" fmla="*/ 505886 w 505886"/>
              <a:gd name="connsiteY4" fmla="*/ 1316726 h 1316726"/>
              <a:gd name="connsiteX5" fmla="*/ 505886 w 505886"/>
              <a:gd name="connsiteY5" fmla="*/ 1316726 h 1316726"/>
              <a:gd name="connsiteX0" fmla="*/ 436170 w 502845"/>
              <a:gd name="connsiteY0" fmla="*/ 2806 h 1317256"/>
              <a:gd name="connsiteX1" fmla="*/ 26595 w 502845"/>
              <a:gd name="connsiteY1" fmla="*/ 98056 h 1317256"/>
              <a:gd name="connsiteX2" fmla="*/ 64695 w 502845"/>
              <a:gd name="connsiteY2" fmla="*/ 440956 h 1317256"/>
              <a:gd name="connsiteX3" fmla="*/ 264720 w 502845"/>
              <a:gd name="connsiteY3" fmla="*/ 688606 h 1317256"/>
              <a:gd name="connsiteX4" fmla="*/ 502845 w 502845"/>
              <a:gd name="connsiteY4" fmla="*/ 1317256 h 1317256"/>
              <a:gd name="connsiteX5" fmla="*/ 502845 w 502845"/>
              <a:gd name="connsiteY5" fmla="*/ 1317256 h 1317256"/>
              <a:gd name="connsiteX0" fmla="*/ 439219 w 505894"/>
              <a:gd name="connsiteY0" fmla="*/ 2806 h 1317256"/>
              <a:gd name="connsiteX1" fmla="*/ 29644 w 505894"/>
              <a:gd name="connsiteY1" fmla="*/ 98056 h 1317256"/>
              <a:gd name="connsiteX2" fmla="*/ 67744 w 505894"/>
              <a:gd name="connsiteY2" fmla="*/ 440956 h 1317256"/>
              <a:gd name="connsiteX3" fmla="*/ 353494 w 505894"/>
              <a:gd name="connsiteY3" fmla="*/ 764806 h 1317256"/>
              <a:gd name="connsiteX4" fmla="*/ 505894 w 505894"/>
              <a:gd name="connsiteY4" fmla="*/ 1317256 h 1317256"/>
              <a:gd name="connsiteX5" fmla="*/ 505894 w 505894"/>
              <a:gd name="connsiteY5" fmla="*/ 1317256 h 1317256"/>
              <a:gd name="connsiteX0" fmla="*/ 593266 w 659941"/>
              <a:gd name="connsiteY0" fmla="*/ 7434 h 1321884"/>
              <a:gd name="connsiteX1" fmla="*/ 12241 w 659941"/>
              <a:gd name="connsiteY1" fmla="*/ 64584 h 1321884"/>
              <a:gd name="connsiteX2" fmla="*/ 221791 w 659941"/>
              <a:gd name="connsiteY2" fmla="*/ 445584 h 1321884"/>
              <a:gd name="connsiteX3" fmla="*/ 507541 w 659941"/>
              <a:gd name="connsiteY3" fmla="*/ 769434 h 1321884"/>
              <a:gd name="connsiteX4" fmla="*/ 659941 w 659941"/>
              <a:gd name="connsiteY4" fmla="*/ 1321884 h 1321884"/>
              <a:gd name="connsiteX5" fmla="*/ 659941 w 659941"/>
              <a:gd name="connsiteY5" fmla="*/ 1321884 h 1321884"/>
              <a:gd name="connsiteX0" fmla="*/ 634538 w 701213"/>
              <a:gd name="connsiteY0" fmla="*/ 5031 h 1319481"/>
              <a:gd name="connsiteX1" fmla="*/ 53513 w 701213"/>
              <a:gd name="connsiteY1" fmla="*/ 62181 h 1319481"/>
              <a:gd name="connsiteX2" fmla="*/ 82088 w 701213"/>
              <a:gd name="connsiteY2" fmla="*/ 357456 h 1319481"/>
              <a:gd name="connsiteX3" fmla="*/ 548813 w 701213"/>
              <a:gd name="connsiteY3" fmla="*/ 767031 h 1319481"/>
              <a:gd name="connsiteX4" fmla="*/ 701213 w 701213"/>
              <a:gd name="connsiteY4" fmla="*/ 1319481 h 1319481"/>
              <a:gd name="connsiteX5" fmla="*/ 701213 w 701213"/>
              <a:gd name="connsiteY5" fmla="*/ 1319481 h 1319481"/>
              <a:gd name="connsiteX0" fmla="*/ 622052 w 688727"/>
              <a:gd name="connsiteY0" fmla="*/ 3894 h 1318344"/>
              <a:gd name="connsiteX1" fmla="*/ 60077 w 688727"/>
              <a:gd name="connsiteY1" fmla="*/ 70569 h 1318344"/>
              <a:gd name="connsiteX2" fmla="*/ 69602 w 688727"/>
              <a:gd name="connsiteY2" fmla="*/ 356319 h 1318344"/>
              <a:gd name="connsiteX3" fmla="*/ 536327 w 688727"/>
              <a:gd name="connsiteY3" fmla="*/ 765894 h 1318344"/>
              <a:gd name="connsiteX4" fmla="*/ 688727 w 688727"/>
              <a:gd name="connsiteY4" fmla="*/ 1318344 h 1318344"/>
              <a:gd name="connsiteX5" fmla="*/ 688727 w 688727"/>
              <a:gd name="connsiteY5" fmla="*/ 1318344 h 1318344"/>
              <a:gd name="connsiteX0" fmla="*/ 583189 w 649864"/>
              <a:gd name="connsiteY0" fmla="*/ 4903 h 1319353"/>
              <a:gd name="connsiteX1" fmla="*/ 21214 w 649864"/>
              <a:gd name="connsiteY1" fmla="*/ 71578 h 1319353"/>
              <a:gd name="connsiteX2" fmla="*/ 154564 w 649864"/>
              <a:gd name="connsiteY2" fmla="*/ 414478 h 1319353"/>
              <a:gd name="connsiteX3" fmla="*/ 497464 w 649864"/>
              <a:gd name="connsiteY3" fmla="*/ 766903 h 1319353"/>
              <a:gd name="connsiteX4" fmla="*/ 649864 w 649864"/>
              <a:gd name="connsiteY4" fmla="*/ 1319353 h 1319353"/>
              <a:gd name="connsiteX5" fmla="*/ 649864 w 649864"/>
              <a:gd name="connsiteY5" fmla="*/ 1319353 h 1319353"/>
              <a:gd name="connsiteX0" fmla="*/ 581232 w 647907"/>
              <a:gd name="connsiteY0" fmla="*/ 4903 h 1319353"/>
              <a:gd name="connsiteX1" fmla="*/ 19257 w 647907"/>
              <a:gd name="connsiteY1" fmla="*/ 71578 h 1319353"/>
              <a:gd name="connsiteX2" fmla="*/ 152607 w 647907"/>
              <a:gd name="connsiteY2" fmla="*/ 414478 h 1319353"/>
              <a:gd name="connsiteX3" fmla="*/ 371682 w 647907"/>
              <a:gd name="connsiteY3" fmla="*/ 871678 h 1319353"/>
              <a:gd name="connsiteX4" fmla="*/ 647907 w 647907"/>
              <a:gd name="connsiteY4" fmla="*/ 1319353 h 1319353"/>
              <a:gd name="connsiteX5" fmla="*/ 647907 w 647907"/>
              <a:gd name="connsiteY5" fmla="*/ 1319353 h 1319353"/>
              <a:gd name="connsiteX0" fmla="*/ 581232 w 647907"/>
              <a:gd name="connsiteY0" fmla="*/ 4903 h 1319353"/>
              <a:gd name="connsiteX1" fmla="*/ 19257 w 647907"/>
              <a:gd name="connsiteY1" fmla="*/ 71578 h 1319353"/>
              <a:gd name="connsiteX2" fmla="*/ 152607 w 647907"/>
              <a:gd name="connsiteY2" fmla="*/ 414478 h 1319353"/>
              <a:gd name="connsiteX3" fmla="*/ 371682 w 647907"/>
              <a:gd name="connsiteY3" fmla="*/ 871678 h 1319353"/>
              <a:gd name="connsiteX4" fmla="*/ 647907 w 647907"/>
              <a:gd name="connsiteY4" fmla="*/ 1319353 h 1319353"/>
              <a:gd name="connsiteX5" fmla="*/ 647907 w 647907"/>
              <a:gd name="connsiteY5" fmla="*/ 1319353 h 1319353"/>
              <a:gd name="connsiteX0" fmla="*/ 584448 w 651123"/>
              <a:gd name="connsiteY0" fmla="*/ 5107 h 1319557"/>
              <a:gd name="connsiteX1" fmla="*/ 22473 w 651123"/>
              <a:gd name="connsiteY1" fmla="*/ 71782 h 1319557"/>
              <a:gd name="connsiteX2" fmla="*/ 136773 w 651123"/>
              <a:gd name="connsiteY2" fmla="*/ 424207 h 1319557"/>
              <a:gd name="connsiteX3" fmla="*/ 374898 w 651123"/>
              <a:gd name="connsiteY3" fmla="*/ 871882 h 1319557"/>
              <a:gd name="connsiteX4" fmla="*/ 651123 w 651123"/>
              <a:gd name="connsiteY4" fmla="*/ 1319557 h 1319557"/>
              <a:gd name="connsiteX5" fmla="*/ 651123 w 651123"/>
              <a:gd name="connsiteY5" fmla="*/ 1319557 h 1319557"/>
              <a:gd name="connsiteX0" fmla="*/ 564945 w 631620"/>
              <a:gd name="connsiteY0" fmla="*/ 25899 h 1340349"/>
              <a:gd name="connsiteX1" fmla="*/ 2970 w 631620"/>
              <a:gd name="connsiteY1" fmla="*/ 92574 h 1340349"/>
              <a:gd name="connsiteX2" fmla="*/ 355395 w 631620"/>
              <a:gd name="connsiteY2" fmla="*/ 892674 h 1340349"/>
              <a:gd name="connsiteX3" fmla="*/ 631620 w 631620"/>
              <a:gd name="connsiteY3" fmla="*/ 1340349 h 1340349"/>
              <a:gd name="connsiteX4" fmla="*/ 631620 w 631620"/>
              <a:gd name="connsiteY4" fmla="*/ 1340349 h 1340349"/>
              <a:gd name="connsiteX0" fmla="*/ 546056 w 612731"/>
              <a:gd name="connsiteY0" fmla="*/ 780 h 1315230"/>
              <a:gd name="connsiteX1" fmla="*/ 3131 w 612731"/>
              <a:gd name="connsiteY1" fmla="*/ 296055 h 1315230"/>
              <a:gd name="connsiteX2" fmla="*/ 336506 w 612731"/>
              <a:gd name="connsiteY2" fmla="*/ 867555 h 1315230"/>
              <a:gd name="connsiteX3" fmla="*/ 612731 w 612731"/>
              <a:gd name="connsiteY3" fmla="*/ 1315230 h 1315230"/>
              <a:gd name="connsiteX4" fmla="*/ 612731 w 612731"/>
              <a:gd name="connsiteY4" fmla="*/ 1315230 h 1315230"/>
              <a:gd name="connsiteX0" fmla="*/ 546056 w 612731"/>
              <a:gd name="connsiteY0" fmla="*/ 780 h 1315230"/>
              <a:gd name="connsiteX1" fmla="*/ 3131 w 612731"/>
              <a:gd name="connsiteY1" fmla="*/ 296055 h 1315230"/>
              <a:gd name="connsiteX2" fmla="*/ 336506 w 612731"/>
              <a:gd name="connsiteY2" fmla="*/ 867555 h 1315230"/>
              <a:gd name="connsiteX3" fmla="*/ 612731 w 612731"/>
              <a:gd name="connsiteY3" fmla="*/ 1315230 h 1315230"/>
              <a:gd name="connsiteX4" fmla="*/ 612731 w 612731"/>
              <a:gd name="connsiteY4" fmla="*/ 1315230 h 1315230"/>
              <a:gd name="connsiteX0" fmla="*/ 546056 w 612731"/>
              <a:gd name="connsiteY0" fmla="*/ 780 h 1315230"/>
              <a:gd name="connsiteX1" fmla="*/ 3131 w 612731"/>
              <a:gd name="connsiteY1" fmla="*/ 296055 h 1315230"/>
              <a:gd name="connsiteX2" fmla="*/ 336506 w 612731"/>
              <a:gd name="connsiteY2" fmla="*/ 867555 h 1315230"/>
              <a:gd name="connsiteX3" fmla="*/ 612731 w 612731"/>
              <a:gd name="connsiteY3" fmla="*/ 1315230 h 1315230"/>
              <a:gd name="connsiteX4" fmla="*/ 612731 w 612731"/>
              <a:gd name="connsiteY4" fmla="*/ 1315230 h 1315230"/>
              <a:gd name="connsiteX0" fmla="*/ 543155 w 609830"/>
              <a:gd name="connsiteY0" fmla="*/ 1316 h 1315766"/>
              <a:gd name="connsiteX1" fmla="*/ 230 w 609830"/>
              <a:gd name="connsiteY1" fmla="*/ 296591 h 1315766"/>
              <a:gd name="connsiteX2" fmla="*/ 609830 w 609830"/>
              <a:gd name="connsiteY2" fmla="*/ 1315766 h 1315766"/>
              <a:gd name="connsiteX3" fmla="*/ 609830 w 609830"/>
              <a:gd name="connsiteY3" fmla="*/ 1315766 h 1315766"/>
              <a:gd name="connsiteX0" fmla="*/ 514598 w 581273"/>
              <a:gd name="connsiteY0" fmla="*/ 730 h 1315180"/>
              <a:gd name="connsiteX1" fmla="*/ 248 w 581273"/>
              <a:gd name="connsiteY1" fmla="*/ 381730 h 1315180"/>
              <a:gd name="connsiteX2" fmla="*/ 581273 w 581273"/>
              <a:gd name="connsiteY2" fmla="*/ 1315180 h 1315180"/>
              <a:gd name="connsiteX3" fmla="*/ 581273 w 581273"/>
              <a:gd name="connsiteY3" fmla="*/ 1315180 h 1315180"/>
            </a:gdLst>
            <a:ahLst/>
            <a:cxnLst>
              <a:cxn ang="0">
                <a:pos x="connsiteX0" y="connsiteY0"/>
              </a:cxn>
              <a:cxn ang="0">
                <a:pos x="connsiteX1" y="connsiteY1"/>
              </a:cxn>
              <a:cxn ang="0">
                <a:pos x="connsiteX2" y="connsiteY2"/>
              </a:cxn>
              <a:cxn ang="0">
                <a:pos x="connsiteX3" y="connsiteY3"/>
              </a:cxn>
            </a:cxnLst>
            <a:rect l="l" t="t" r="r" b="b"/>
            <a:pathLst>
              <a:path w="581273" h="1315180">
                <a:moveTo>
                  <a:pt x="514598" y="730"/>
                </a:moveTo>
                <a:cubicBezTo>
                  <a:pt x="355848" y="-12764"/>
                  <a:pt x="-10864" y="162655"/>
                  <a:pt x="248" y="381730"/>
                </a:cubicBezTo>
                <a:cubicBezTo>
                  <a:pt x="11360" y="600805"/>
                  <a:pt x="484436" y="1159605"/>
                  <a:pt x="581273" y="1315180"/>
                </a:cubicBezTo>
                <a:lnTo>
                  <a:pt x="581273" y="1315180"/>
                </a:lnTo>
              </a:path>
            </a:pathLst>
          </a:custGeom>
          <a:noFill/>
          <a:ln w="79375" cap="rnd">
            <a:solidFill>
              <a:schemeClr val="accent1">
                <a:lumMod val="60000"/>
                <a:lumOff val="40000"/>
                <a:alpha val="48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3" name="Straight Arrow Connector 12"/>
          <p:cNvCxnSpPr/>
          <p:nvPr/>
        </p:nvCxnSpPr>
        <p:spPr>
          <a:xfrm>
            <a:off x="2933700" y="5619750"/>
            <a:ext cx="1085850" cy="0"/>
          </a:xfrm>
          <a:prstGeom prst="straightConnector1">
            <a:avLst/>
          </a:prstGeom>
          <a:ln w="76200">
            <a:solidFill>
              <a:schemeClr val="accent1">
                <a:lumMod val="60000"/>
                <a:lumOff val="40000"/>
                <a:alpha val="60000"/>
              </a:schemeClr>
            </a:solidFill>
            <a:tailEnd type="arrow"/>
          </a:ln>
          <a:effectLst>
            <a:reflection endPos="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8457500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7144"/>
            <a:ext cx="9144000" cy="4293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83568" y="404664"/>
            <a:ext cx="3429000" cy="3429000"/>
          </a:xfrm>
          <a:prstGeom prst="rect">
            <a:avLst/>
          </a:prstGeom>
        </p:spPr>
      </p:pic>
      <p:pic>
        <p:nvPicPr>
          <p:cNvPr id="9" name="Picture 8"/>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5004048" y="404664"/>
            <a:ext cx="3429000" cy="3429000"/>
          </a:xfrm>
          <a:prstGeom prst="rect">
            <a:avLst/>
          </a:prstGeom>
        </p:spPr>
      </p:pic>
      <p:sp>
        <p:nvSpPr>
          <p:cNvPr id="10" name="Rectangle 9"/>
          <p:cNvSpPr/>
          <p:nvPr/>
        </p:nvSpPr>
        <p:spPr>
          <a:xfrm>
            <a:off x="611560" y="332656"/>
            <a:ext cx="1728192"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467544" y="3789040"/>
            <a:ext cx="1728192"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4932040" y="332656"/>
            <a:ext cx="1728192"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4644008" y="3789040"/>
            <a:ext cx="1728192"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8" name="Group 27"/>
          <p:cNvGrpSpPr/>
          <p:nvPr/>
        </p:nvGrpSpPr>
        <p:grpSpPr>
          <a:xfrm>
            <a:off x="738907" y="1158652"/>
            <a:ext cx="3323926" cy="2036186"/>
            <a:chOff x="738907" y="1158652"/>
            <a:chExt cx="3323926" cy="2036186"/>
          </a:xfrm>
        </p:grpSpPr>
        <p:sp>
          <p:nvSpPr>
            <p:cNvPr id="26" name="Freeform 25"/>
            <p:cNvSpPr/>
            <p:nvPr/>
          </p:nvSpPr>
          <p:spPr>
            <a:xfrm>
              <a:off x="738909" y="2152474"/>
              <a:ext cx="3323924" cy="1042364"/>
            </a:xfrm>
            <a:custGeom>
              <a:avLst/>
              <a:gdLst>
                <a:gd name="connsiteX0" fmla="*/ 0 w 3302493"/>
                <a:gd name="connsiteY0" fmla="*/ 35511 h 1020932"/>
                <a:gd name="connsiteX1" fmla="*/ 3302493 w 3302493"/>
                <a:gd name="connsiteY1" fmla="*/ 0 h 1020932"/>
                <a:gd name="connsiteX2" fmla="*/ 3293615 w 3302493"/>
                <a:gd name="connsiteY2" fmla="*/ 257453 h 1020932"/>
                <a:gd name="connsiteX3" fmla="*/ 3213716 w 3302493"/>
                <a:gd name="connsiteY3" fmla="*/ 506028 h 1020932"/>
                <a:gd name="connsiteX4" fmla="*/ 3133817 w 3302493"/>
                <a:gd name="connsiteY4" fmla="*/ 736847 h 1020932"/>
                <a:gd name="connsiteX5" fmla="*/ 2938508 w 3302493"/>
                <a:gd name="connsiteY5" fmla="*/ 1020932 h 1020932"/>
                <a:gd name="connsiteX6" fmla="*/ 355106 w 3302493"/>
                <a:gd name="connsiteY6" fmla="*/ 1003177 h 1020932"/>
                <a:gd name="connsiteX7" fmla="*/ 177553 w 3302493"/>
                <a:gd name="connsiteY7" fmla="*/ 710214 h 1020932"/>
                <a:gd name="connsiteX8" fmla="*/ 53266 w 3302493"/>
                <a:gd name="connsiteY8" fmla="*/ 399496 h 1020932"/>
                <a:gd name="connsiteX9" fmla="*/ 0 w 3302493"/>
                <a:gd name="connsiteY9" fmla="*/ 35511 h 1020932"/>
                <a:gd name="connsiteX0" fmla="*/ 0 w 3321543"/>
                <a:gd name="connsiteY0" fmla="*/ 0 h 1047334"/>
                <a:gd name="connsiteX1" fmla="*/ 3321543 w 3321543"/>
                <a:gd name="connsiteY1" fmla="*/ 26402 h 1047334"/>
                <a:gd name="connsiteX2" fmla="*/ 3312665 w 3321543"/>
                <a:gd name="connsiteY2" fmla="*/ 283855 h 1047334"/>
                <a:gd name="connsiteX3" fmla="*/ 3232766 w 3321543"/>
                <a:gd name="connsiteY3" fmla="*/ 532430 h 1047334"/>
                <a:gd name="connsiteX4" fmla="*/ 3152867 w 3321543"/>
                <a:gd name="connsiteY4" fmla="*/ 763249 h 1047334"/>
                <a:gd name="connsiteX5" fmla="*/ 2957558 w 3321543"/>
                <a:gd name="connsiteY5" fmla="*/ 1047334 h 1047334"/>
                <a:gd name="connsiteX6" fmla="*/ 374156 w 3321543"/>
                <a:gd name="connsiteY6" fmla="*/ 1029579 h 1047334"/>
                <a:gd name="connsiteX7" fmla="*/ 196603 w 3321543"/>
                <a:gd name="connsiteY7" fmla="*/ 736616 h 1047334"/>
                <a:gd name="connsiteX8" fmla="*/ 72316 w 3321543"/>
                <a:gd name="connsiteY8" fmla="*/ 425898 h 1047334"/>
                <a:gd name="connsiteX9" fmla="*/ 0 w 3321543"/>
                <a:gd name="connsiteY9" fmla="*/ 0 h 1047334"/>
                <a:gd name="connsiteX0" fmla="*/ 0 w 3340593"/>
                <a:gd name="connsiteY0" fmla="*/ 16461 h 1063795"/>
                <a:gd name="connsiteX1" fmla="*/ 3340593 w 3340593"/>
                <a:gd name="connsiteY1" fmla="*/ 0 h 1063795"/>
                <a:gd name="connsiteX2" fmla="*/ 3312665 w 3340593"/>
                <a:gd name="connsiteY2" fmla="*/ 300316 h 1063795"/>
                <a:gd name="connsiteX3" fmla="*/ 3232766 w 3340593"/>
                <a:gd name="connsiteY3" fmla="*/ 548891 h 1063795"/>
                <a:gd name="connsiteX4" fmla="*/ 3152867 w 3340593"/>
                <a:gd name="connsiteY4" fmla="*/ 779710 h 1063795"/>
                <a:gd name="connsiteX5" fmla="*/ 2957558 w 3340593"/>
                <a:gd name="connsiteY5" fmla="*/ 1063795 h 1063795"/>
                <a:gd name="connsiteX6" fmla="*/ 374156 w 3340593"/>
                <a:gd name="connsiteY6" fmla="*/ 1046040 h 1063795"/>
                <a:gd name="connsiteX7" fmla="*/ 196603 w 3340593"/>
                <a:gd name="connsiteY7" fmla="*/ 753077 h 1063795"/>
                <a:gd name="connsiteX8" fmla="*/ 72316 w 3340593"/>
                <a:gd name="connsiteY8" fmla="*/ 442359 h 1063795"/>
                <a:gd name="connsiteX9" fmla="*/ 0 w 3340593"/>
                <a:gd name="connsiteY9" fmla="*/ 16461 h 1063795"/>
                <a:gd name="connsiteX0" fmla="*/ 0 w 3316781"/>
                <a:gd name="connsiteY0" fmla="*/ 25986 h 1073320"/>
                <a:gd name="connsiteX1" fmla="*/ 3316781 w 3316781"/>
                <a:gd name="connsiteY1" fmla="*/ 0 h 1073320"/>
                <a:gd name="connsiteX2" fmla="*/ 3312665 w 3316781"/>
                <a:gd name="connsiteY2" fmla="*/ 309841 h 1073320"/>
                <a:gd name="connsiteX3" fmla="*/ 3232766 w 3316781"/>
                <a:gd name="connsiteY3" fmla="*/ 558416 h 1073320"/>
                <a:gd name="connsiteX4" fmla="*/ 3152867 w 3316781"/>
                <a:gd name="connsiteY4" fmla="*/ 789235 h 1073320"/>
                <a:gd name="connsiteX5" fmla="*/ 2957558 w 3316781"/>
                <a:gd name="connsiteY5" fmla="*/ 1073320 h 1073320"/>
                <a:gd name="connsiteX6" fmla="*/ 374156 w 3316781"/>
                <a:gd name="connsiteY6" fmla="*/ 1055565 h 1073320"/>
                <a:gd name="connsiteX7" fmla="*/ 196603 w 3316781"/>
                <a:gd name="connsiteY7" fmla="*/ 762602 h 1073320"/>
                <a:gd name="connsiteX8" fmla="*/ 72316 w 3316781"/>
                <a:gd name="connsiteY8" fmla="*/ 451884 h 1073320"/>
                <a:gd name="connsiteX9" fmla="*/ 0 w 3316781"/>
                <a:gd name="connsiteY9" fmla="*/ 25986 h 1073320"/>
                <a:gd name="connsiteX0" fmla="*/ 0 w 3326306"/>
                <a:gd name="connsiteY0" fmla="*/ 21224 h 1068558"/>
                <a:gd name="connsiteX1" fmla="*/ 3326306 w 3326306"/>
                <a:gd name="connsiteY1" fmla="*/ 0 h 1068558"/>
                <a:gd name="connsiteX2" fmla="*/ 3312665 w 3326306"/>
                <a:gd name="connsiteY2" fmla="*/ 305079 h 1068558"/>
                <a:gd name="connsiteX3" fmla="*/ 3232766 w 3326306"/>
                <a:gd name="connsiteY3" fmla="*/ 553654 h 1068558"/>
                <a:gd name="connsiteX4" fmla="*/ 3152867 w 3326306"/>
                <a:gd name="connsiteY4" fmla="*/ 784473 h 1068558"/>
                <a:gd name="connsiteX5" fmla="*/ 2957558 w 3326306"/>
                <a:gd name="connsiteY5" fmla="*/ 1068558 h 1068558"/>
                <a:gd name="connsiteX6" fmla="*/ 374156 w 3326306"/>
                <a:gd name="connsiteY6" fmla="*/ 1050803 h 1068558"/>
                <a:gd name="connsiteX7" fmla="*/ 196603 w 3326306"/>
                <a:gd name="connsiteY7" fmla="*/ 757840 h 1068558"/>
                <a:gd name="connsiteX8" fmla="*/ 72316 w 3326306"/>
                <a:gd name="connsiteY8" fmla="*/ 447122 h 1068558"/>
                <a:gd name="connsiteX9" fmla="*/ 0 w 3326306"/>
                <a:gd name="connsiteY9"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152867 w 3326306"/>
                <a:gd name="connsiteY4" fmla="*/ 784473 h 1068558"/>
                <a:gd name="connsiteX5" fmla="*/ 2957558 w 3326306"/>
                <a:gd name="connsiteY5" fmla="*/ 1068558 h 1068558"/>
                <a:gd name="connsiteX6" fmla="*/ 374156 w 3326306"/>
                <a:gd name="connsiteY6" fmla="*/ 1050803 h 1068558"/>
                <a:gd name="connsiteX7" fmla="*/ 196603 w 3326306"/>
                <a:gd name="connsiteY7" fmla="*/ 757840 h 1068558"/>
                <a:gd name="connsiteX8" fmla="*/ 72316 w 3326306"/>
                <a:gd name="connsiteY8" fmla="*/ 447122 h 1068558"/>
                <a:gd name="connsiteX9" fmla="*/ 0 w 3326306"/>
                <a:gd name="connsiteY9"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221111 w 3326306"/>
                <a:gd name="connsiteY4" fmla="*/ 547863 h 1068558"/>
                <a:gd name="connsiteX5" fmla="*/ 3152867 w 3326306"/>
                <a:gd name="connsiteY5" fmla="*/ 784473 h 1068558"/>
                <a:gd name="connsiteX6" fmla="*/ 2957558 w 3326306"/>
                <a:gd name="connsiteY6" fmla="*/ 1068558 h 1068558"/>
                <a:gd name="connsiteX7" fmla="*/ 374156 w 3326306"/>
                <a:gd name="connsiteY7" fmla="*/ 1050803 h 1068558"/>
                <a:gd name="connsiteX8" fmla="*/ 196603 w 3326306"/>
                <a:gd name="connsiteY8" fmla="*/ 757840 h 1068558"/>
                <a:gd name="connsiteX9" fmla="*/ 72316 w 3326306"/>
                <a:gd name="connsiteY9" fmla="*/ 447122 h 1068558"/>
                <a:gd name="connsiteX10" fmla="*/ 0 w 3326306"/>
                <a:gd name="connsiteY10"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221111 w 3326306"/>
                <a:gd name="connsiteY4" fmla="*/ 547863 h 1068558"/>
                <a:gd name="connsiteX5" fmla="*/ 3117148 w 3326306"/>
                <a:gd name="connsiteY5" fmla="*/ 772567 h 1068558"/>
                <a:gd name="connsiteX6" fmla="*/ 2957558 w 3326306"/>
                <a:gd name="connsiteY6" fmla="*/ 1068558 h 1068558"/>
                <a:gd name="connsiteX7" fmla="*/ 374156 w 3326306"/>
                <a:gd name="connsiteY7" fmla="*/ 1050803 h 1068558"/>
                <a:gd name="connsiteX8" fmla="*/ 196603 w 3326306"/>
                <a:gd name="connsiteY8" fmla="*/ 757840 h 1068558"/>
                <a:gd name="connsiteX9" fmla="*/ 72316 w 3326306"/>
                <a:gd name="connsiteY9" fmla="*/ 447122 h 1068558"/>
                <a:gd name="connsiteX10" fmla="*/ 0 w 3326306"/>
                <a:gd name="connsiteY10" fmla="*/ 21224 h 1068558"/>
                <a:gd name="connsiteX0" fmla="*/ 0 w 3326306"/>
                <a:gd name="connsiteY0" fmla="*/ 21224 h 1050803"/>
                <a:gd name="connsiteX1" fmla="*/ 3326306 w 3326306"/>
                <a:gd name="connsiteY1" fmla="*/ 0 h 1050803"/>
                <a:gd name="connsiteX2" fmla="*/ 3298378 w 3326306"/>
                <a:gd name="connsiteY2" fmla="*/ 305079 h 1050803"/>
                <a:gd name="connsiteX3" fmla="*/ 3232766 w 3326306"/>
                <a:gd name="connsiteY3" fmla="*/ 553654 h 1050803"/>
                <a:gd name="connsiteX4" fmla="*/ 3221111 w 3326306"/>
                <a:gd name="connsiteY4" fmla="*/ 547863 h 1050803"/>
                <a:gd name="connsiteX5" fmla="*/ 3117148 w 3326306"/>
                <a:gd name="connsiteY5" fmla="*/ 772567 h 1050803"/>
                <a:gd name="connsiteX6" fmla="*/ 2948033 w 3326306"/>
                <a:gd name="connsiteY6" fmla="*/ 1037602 h 1050803"/>
                <a:gd name="connsiteX7" fmla="*/ 374156 w 3326306"/>
                <a:gd name="connsiteY7" fmla="*/ 1050803 h 1050803"/>
                <a:gd name="connsiteX8" fmla="*/ 196603 w 3326306"/>
                <a:gd name="connsiteY8" fmla="*/ 757840 h 1050803"/>
                <a:gd name="connsiteX9" fmla="*/ 72316 w 3326306"/>
                <a:gd name="connsiteY9" fmla="*/ 447122 h 1050803"/>
                <a:gd name="connsiteX10" fmla="*/ 0 w 3326306"/>
                <a:gd name="connsiteY10" fmla="*/ 21224 h 1050803"/>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72316 w 3326306"/>
                <a:gd name="connsiteY9" fmla="*/ 447122 h 1037602"/>
                <a:gd name="connsiteX10" fmla="*/ 0 w 3326306"/>
                <a:gd name="connsiteY10" fmla="*/ 21224 h 1037602"/>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129466 w 3326306"/>
                <a:gd name="connsiteY9" fmla="*/ 613809 h 1037602"/>
                <a:gd name="connsiteX10" fmla="*/ 0 w 3326306"/>
                <a:gd name="connsiteY10" fmla="*/ 21224 h 1037602"/>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129466 w 3326306"/>
                <a:gd name="connsiteY9" fmla="*/ 613809 h 1037602"/>
                <a:gd name="connsiteX10" fmla="*/ 37379 w 3326306"/>
                <a:gd name="connsiteY10" fmla="*/ 328789 h 1037602"/>
                <a:gd name="connsiteX11" fmla="*/ 0 w 3326306"/>
                <a:gd name="connsiteY11" fmla="*/ 21224 h 1037602"/>
                <a:gd name="connsiteX0" fmla="*/ 0 w 3323924"/>
                <a:gd name="connsiteY0" fmla="*/ 14080 h 1037602"/>
                <a:gd name="connsiteX1" fmla="*/ 3323924 w 3323924"/>
                <a:gd name="connsiteY1" fmla="*/ 0 h 1037602"/>
                <a:gd name="connsiteX2" fmla="*/ 3295996 w 3323924"/>
                <a:gd name="connsiteY2" fmla="*/ 305079 h 1037602"/>
                <a:gd name="connsiteX3" fmla="*/ 3230384 w 3323924"/>
                <a:gd name="connsiteY3" fmla="*/ 553654 h 1037602"/>
                <a:gd name="connsiteX4" fmla="*/ 3218729 w 3323924"/>
                <a:gd name="connsiteY4" fmla="*/ 547863 h 1037602"/>
                <a:gd name="connsiteX5" fmla="*/ 3114766 w 3323924"/>
                <a:gd name="connsiteY5" fmla="*/ 772567 h 1037602"/>
                <a:gd name="connsiteX6" fmla="*/ 2945651 w 3323924"/>
                <a:gd name="connsiteY6" fmla="*/ 1037602 h 1037602"/>
                <a:gd name="connsiteX7" fmla="*/ 374155 w 3323924"/>
                <a:gd name="connsiteY7" fmla="*/ 1026990 h 1037602"/>
                <a:gd name="connsiteX8" fmla="*/ 194221 w 3323924"/>
                <a:gd name="connsiteY8" fmla="*/ 757840 h 1037602"/>
                <a:gd name="connsiteX9" fmla="*/ 127084 w 3323924"/>
                <a:gd name="connsiteY9" fmla="*/ 613809 h 1037602"/>
                <a:gd name="connsiteX10" fmla="*/ 34997 w 3323924"/>
                <a:gd name="connsiteY10" fmla="*/ 328789 h 1037602"/>
                <a:gd name="connsiteX11" fmla="*/ 0 w 3323924"/>
                <a:gd name="connsiteY11" fmla="*/ 14080 h 1037602"/>
                <a:gd name="connsiteX0" fmla="*/ 0 w 3321543"/>
                <a:gd name="connsiteY0" fmla="*/ 16461 h 1039983"/>
                <a:gd name="connsiteX1" fmla="*/ 3321543 w 3321543"/>
                <a:gd name="connsiteY1" fmla="*/ 0 h 1039983"/>
                <a:gd name="connsiteX2" fmla="*/ 3295996 w 3321543"/>
                <a:gd name="connsiteY2" fmla="*/ 307460 h 1039983"/>
                <a:gd name="connsiteX3" fmla="*/ 3230384 w 3321543"/>
                <a:gd name="connsiteY3" fmla="*/ 556035 h 1039983"/>
                <a:gd name="connsiteX4" fmla="*/ 3218729 w 3321543"/>
                <a:gd name="connsiteY4" fmla="*/ 550244 h 1039983"/>
                <a:gd name="connsiteX5" fmla="*/ 3114766 w 3321543"/>
                <a:gd name="connsiteY5" fmla="*/ 774948 h 1039983"/>
                <a:gd name="connsiteX6" fmla="*/ 2945651 w 3321543"/>
                <a:gd name="connsiteY6" fmla="*/ 1039983 h 1039983"/>
                <a:gd name="connsiteX7" fmla="*/ 374155 w 3321543"/>
                <a:gd name="connsiteY7" fmla="*/ 1029371 h 1039983"/>
                <a:gd name="connsiteX8" fmla="*/ 194221 w 3321543"/>
                <a:gd name="connsiteY8" fmla="*/ 760221 h 1039983"/>
                <a:gd name="connsiteX9" fmla="*/ 127084 w 3321543"/>
                <a:gd name="connsiteY9" fmla="*/ 616190 h 1039983"/>
                <a:gd name="connsiteX10" fmla="*/ 34997 w 3321543"/>
                <a:gd name="connsiteY10" fmla="*/ 331170 h 1039983"/>
                <a:gd name="connsiteX11" fmla="*/ 0 w 3321543"/>
                <a:gd name="connsiteY11" fmla="*/ 16461 h 1039983"/>
                <a:gd name="connsiteX0" fmla="*/ 0 w 3321543"/>
                <a:gd name="connsiteY0" fmla="*/ 23605 h 1047127"/>
                <a:gd name="connsiteX1" fmla="*/ 3321543 w 3321543"/>
                <a:gd name="connsiteY1" fmla="*/ 0 h 1047127"/>
                <a:gd name="connsiteX2" fmla="*/ 3295996 w 3321543"/>
                <a:gd name="connsiteY2" fmla="*/ 314604 h 1047127"/>
                <a:gd name="connsiteX3" fmla="*/ 3230384 w 3321543"/>
                <a:gd name="connsiteY3" fmla="*/ 563179 h 1047127"/>
                <a:gd name="connsiteX4" fmla="*/ 3218729 w 3321543"/>
                <a:gd name="connsiteY4" fmla="*/ 557388 h 1047127"/>
                <a:gd name="connsiteX5" fmla="*/ 3114766 w 3321543"/>
                <a:gd name="connsiteY5" fmla="*/ 782092 h 1047127"/>
                <a:gd name="connsiteX6" fmla="*/ 2945651 w 3321543"/>
                <a:gd name="connsiteY6" fmla="*/ 1047127 h 1047127"/>
                <a:gd name="connsiteX7" fmla="*/ 374155 w 3321543"/>
                <a:gd name="connsiteY7" fmla="*/ 1036515 h 1047127"/>
                <a:gd name="connsiteX8" fmla="*/ 194221 w 3321543"/>
                <a:gd name="connsiteY8" fmla="*/ 767365 h 1047127"/>
                <a:gd name="connsiteX9" fmla="*/ 127084 w 3321543"/>
                <a:gd name="connsiteY9" fmla="*/ 623334 h 1047127"/>
                <a:gd name="connsiteX10" fmla="*/ 34997 w 3321543"/>
                <a:gd name="connsiteY10" fmla="*/ 338314 h 1047127"/>
                <a:gd name="connsiteX11" fmla="*/ 0 w 3321543"/>
                <a:gd name="connsiteY11" fmla="*/ 23605 h 1047127"/>
                <a:gd name="connsiteX0" fmla="*/ 0 w 3319161"/>
                <a:gd name="connsiteY0" fmla="*/ 18842 h 1042364"/>
                <a:gd name="connsiteX1" fmla="*/ 3319161 w 3319161"/>
                <a:gd name="connsiteY1" fmla="*/ 0 h 1042364"/>
                <a:gd name="connsiteX2" fmla="*/ 3295996 w 3319161"/>
                <a:gd name="connsiteY2" fmla="*/ 309841 h 1042364"/>
                <a:gd name="connsiteX3" fmla="*/ 3230384 w 3319161"/>
                <a:gd name="connsiteY3" fmla="*/ 558416 h 1042364"/>
                <a:gd name="connsiteX4" fmla="*/ 3218729 w 3319161"/>
                <a:gd name="connsiteY4" fmla="*/ 552625 h 1042364"/>
                <a:gd name="connsiteX5" fmla="*/ 3114766 w 3319161"/>
                <a:gd name="connsiteY5" fmla="*/ 777329 h 1042364"/>
                <a:gd name="connsiteX6" fmla="*/ 2945651 w 3319161"/>
                <a:gd name="connsiteY6" fmla="*/ 1042364 h 1042364"/>
                <a:gd name="connsiteX7" fmla="*/ 374155 w 3319161"/>
                <a:gd name="connsiteY7" fmla="*/ 1031752 h 1042364"/>
                <a:gd name="connsiteX8" fmla="*/ 194221 w 3319161"/>
                <a:gd name="connsiteY8" fmla="*/ 762602 h 1042364"/>
                <a:gd name="connsiteX9" fmla="*/ 127084 w 3319161"/>
                <a:gd name="connsiteY9" fmla="*/ 618571 h 1042364"/>
                <a:gd name="connsiteX10" fmla="*/ 34997 w 3319161"/>
                <a:gd name="connsiteY10" fmla="*/ 333551 h 1042364"/>
                <a:gd name="connsiteX11" fmla="*/ 0 w 3319161"/>
                <a:gd name="connsiteY11" fmla="*/ 18842 h 1042364"/>
                <a:gd name="connsiteX0" fmla="*/ 0 w 3319978"/>
                <a:gd name="connsiteY0" fmla="*/ 18842 h 1042364"/>
                <a:gd name="connsiteX1" fmla="*/ 3319161 w 3319978"/>
                <a:gd name="connsiteY1" fmla="*/ 0 h 1042364"/>
                <a:gd name="connsiteX2" fmla="*/ 3318742 w 3319978"/>
                <a:gd name="connsiteY2" fmla="*/ 114476 h 1042364"/>
                <a:gd name="connsiteX3" fmla="*/ 3295996 w 3319978"/>
                <a:gd name="connsiteY3" fmla="*/ 309841 h 1042364"/>
                <a:gd name="connsiteX4" fmla="*/ 3230384 w 3319978"/>
                <a:gd name="connsiteY4" fmla="*/ 558416 h 1042364"/>
                <a:gd name="connsiteX5" fmla="*/ 3218729 w 3319978"/>
                <a:gd name="connsiteY5" fmla="*/ 552625 h 1042364"/>
                <a:gd name="connsiteX6" fmla="*/ 3114766 w 3319978"/>
                <a:gd name="connsiteY6" fmla="*/ 777329 h 1042364"/>
                <a:gd name="connsiteX7" fmla="*/ 2945651 w 3319978"/>
                <a:gd name="connsiteY7" fmla="*/ 1042364 h 1042364"/>
                <a:gd name="connsiteX8" fmla="*/ 374155 w 3319978"/>
                <a:gd name="connsiteY8" fmla="*/ 1031752 h 1042364"/>
                <a:gd name="connsiteX9" fmla="*/ 194221 w 3319978"/>
                <a:gd name="connsiteY9" fmla="*/ 762602 h 1042364"/>
                <a:gd name="connsiteX10" fmla="*/ 127084 w 3319978"/>
                <a:gd name="connsiteY10" fmla="*/ 618571 h 1042364"/>
                <a:gd name="connsiteX11" fmla="*/ 34997 w 3319978"/>
                <a:gd name="connsiteY11" fmla="*/ 333551 h 1042364"/>
                <a:gd name="connsiteX12" fmla="*/ 0 w 3319978"/>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218729 w 3323924"/>
                <a:gd name="connsiteY5" fmla="*/ 552625 h 1042364"/>
                <a:gd name="connsiteX6" fmla="*/ 3114766 w 3323924"/>
                <a:gd name="connsiteY6" fmla="*/ 777329 h 1042364"/>
                <a:gd name="connsiteX7" fmla="*/ 2945651 w 3323924"/>
                <a:gd name="connsiteY7" fmla="*/ 1042364 h 1042364"/>
                <a:gd name="connsiteX8" fmla="*/ 374155 w 3323924"/>
                <a:gd name="connsiteY8" fmla="*/ 1031752 h 1042364"/>
                <a:gd name="connsiteX9" fmla="*/ 194221 w 3323924"/>
                <a:gd name="connsiteY9" fmla="*/ 762602 h 1042364"/>
                <a:gd name="connsiteX10" fmla="*/ 127084 w 3323924"/>
                <a:gd name="connsiteY10" fmla="*/ 618571 h 1042364"/>
                <a:gd name="connsiteX11" fmla="*/ 34997 w 3323924"/>
                <a:gd name="connsiteY11" fmla="*/ 333551 h 1042364"/>
                <a:gd name="connsiteX12" fmla="*/ 0 w 3323924"/>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218729 w 3323924"/>
                <a:gd name="connsiteY5" fmla="*/ 552625 h 1042364"/>
                <a:gd name="connsiteX6" fmla="*/ 3114766 w 3323924"/>
                <a:gd name="connsiteY6" fmla="*/ 777329 h 1042364"/>
                <a:gd name="connsiteX7" fmla="*/ 2945651 w 3323924"/>
                <a:gd name="connsiteY7" fmla="*/ 1042364 h 1042364"/>
                <a:gd name="connsiteX8" fmla="*/ 374155 w 3323924"/>
                <a:gd name="connsiteY8" fmla="*/ 1031752 h 1042364"/>
                <a:gd name="connsiteX9" fmla="*/ 194221 w 3323924"/>
                <a:gd name="connsiteY9" fmla="*/ 762602 h 1042364"/>
                <a:gd name="connsiteX10" fmla="*/ 127084 w 3323924"/>
                <a:gd name="connsiteY10" fmla="*/ 618571 h 1042364"/>
                <a:gd name="connsiteX11" fmla="*/ 34997 w 3323924"/>
                <a:gd name="connsiteY11" fmla="*/ 333551 h 1042364"/>
                <a:gd name="connsiteX12" fmla="*/ 0 w 3323924"/>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34997 w 3323924"/>
                <a:gd name="connsiteY10" fmla="*/ 333551 h 1042364"/>
                <a:gd name="connsiteX11" fmla="*/ 0 w 3323924"/>
                <a:gd name="connsiteY11"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34997 w 3323924"/>
                <a:gd name="connsiteY10" fmla="*/ 333551 h 1042364"/>
                <a:gd name="connsiteX11" fmla="*/ 0 w 3323924"/>
                <a:gd name="connsiteY11" fmla="*/ 18842 h 104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3924" h="1042364">
                  <a:moveTo>
                    <a:pt x="0" y="18842"/>
                  </a:moveTo>
                  <a:lnTo>
                    <a:pt x="3323924" y="0"/>
                  </a:lnTo>
                  <a:cubicBezTo>
                    <a:pt x="3319816" y="38952"/>
                    <a:pt x="3322850" y="75524"/>
                    <a:pt x="3318742" y="114476"/>
                  </a:cubicBezTo>
                  <a:lnTo>
                    <a:pt x="3295996" y="309841"/>
                  </a:lnTo>
                  <a:lnTo>
                    <a:pt x="3225621" y="556035"/>
                  </a:lnTo>
                  <a:cubicBezTo>
                    <a:pt x="3195416" y="633950"/>
                    <a:pt x="3162221" y="696671"/>
                    <a:pt x="3114766" y="777329"/>
                  </a:cubicBezTo>
                  <a:lnTo>
                    <a:pt x="2945651" y="1042364"/>
                  </a:lnTo>
                  <a:lnTo>
                    <a:pt x="374155" y="1031752"/>
                  </a:lnTo>
                  <a:lnTo>
                    <a:pt x="194221" y="762602"/>
                  </a:lnTo>
                  <a:lnTo>
                    <a:pt x="127084" y="618571"/>
                  </a:lnTo>
                  <a:cubicBezTo>
                    <a:pt x="105913" y="523564"/>
                    <a:pt x="56168" y="428558"/>
                    <a:pt x="34997" y="333551"/>
                  </a:cubicBezTo>
                  <a:lnTo>
                    <a:pt x="0" y="18842"/>
                  </a:lnTo>
                  <a:close/>
                </a:path>
              </a:pathLst>
            </a:custGeom>
            <a:gradFill>
              <a:gsLst>
                <a:gs pos="0">
                  <a:srgbClr val="FF0000">
                    <a:alpha val="54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Freeform 26"/>
            <p:cNvSpPr/>
            <p:nvPr/>
          </p:nvSpPr>
          <p:spPr>
            <a:xfrm flipV="1">
              <a:off x="738907" y="1158652"/>
              <a:ext cx="3323924" cy="1012382"/>
            </a:xfrm>
            <a:custGeom>
              <a:avLst/>
              <a:gdLst>
                <a:gd name="connsiteX0" fmla="*/ 0 w 3302493"/>
                <a:gd name="connsiteY0" fmla="*/ 35511 h 1020932"/>
                <a:gd name="connsiteX1" fmla="*/ 3302493 w 3302493"/>
                <a:gd name="connsiteY1" fmla="*/ 0 h 1020932"/>
                <a:gd name="connsiteX2" fmla="*/ 3293615 w 3302493"/>
                <a:gd name="connsiteY2" fmla="*/ 257453 h 1020932"/>
                <a:gd name="connsiteX3" fmla="*/ 3213716 w 3302493"/>
                <a:gd name="connsiteY3" fmla="*/ 506028 h 1020932"/>
                <a:gd name="connsiteX4" fmla="*/ 3133817 w 3302493"/>
                <a:gd name="connsiteY4" fmla="*/ 736847 h 1020932"/>
                <a:gd name="connsiteX5" fmla="*/ 2938508 w 3302493"/>
                <a:gd name="connsiteY5" fmla="*/ 1020932 h 1020932"/>
                <a:gd name="connsiteX6" fmla="*/ 355106 w 3302493"/>
                <a:gd name="connsiteY6" fmla="*/ 1003177 h 1020932"/>
                <a:gd name="connsiteX7" fmla="*/ 177553 w 3302493"/>
                <a:gd name="connsiteY7" fmla="*/ 710214 h 1020932"/>
                <a:gd name="connsiteX8" fmla="*/ 53266 w 3302493"/>
                <a:gd name="connsiteY8" fmla="*/ 399496 h 1020932"/>
                <a:gd name="connsiteX9" fmla="*/ 0 w 3302493"/>
                <a:gd name="connsiteY9" fmla="*/ 35511 h 1020932"/>
                <a:gd name="connsiteX0" fmla="*/ 0 w 3326306"/>
                <a:gd name="connsiteY0" fmla="*/ 0 h 1108885"/>
                <a:gd name="connsiteX1" fmla="*/ 3326306 w 3326306"/>
                <a:gd name="connsiteY1" fmla="*/ 87953 h 1108885"/>
                <a:gd name="connsiteX2" fmla="*/ 3317428 w 3326306"/>
                <a:gd name="connsiteY2" fmla="*/ 345406 h 1108885"/>
                <a:gd name="connsiteX3" fmla="*/ 3237529 w 3326306"/>
                <a:gd name="connsiteY3" fmla="*/ 593981 h 1108885"/>
                <a:gd name="connsiteX4" fmla="*/ 3157630 w 3326306"/>
                <a:gd name="connsiteY4" fmla="*/ 824800 h 1108885"/>
                <a:gd name="connsiteX5" fmla="*/ 2962321 w 3326306"/>
                <a:gd name="connsiteY5" fmla="*/ 1108885 h 1108885"/>
                <a:gd name="connsiteX6" fmla="*/ 378919 w 3326306"/>
                <a:gd name="connsiteY6" fmla="*/ 1091130 h 1108885"/>
                <a:gd name="connsiteX7" fmla="*/ 201366 w 3326306"/>
                <a:gd name="connsiteY7" fmla="*/ 798167 h 1108885"/>
                <a:gd name="connsiteX8" fmla="*/ 77079 w 3326306"/>
                <a:gd name="connsiteY8" fmla="*/ 487449 h 1108885"/>
                <a:gd name="connsiteX9" fmla="*/ 0 w 3326306"/>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37529 w 3335831"/>
                <a:gd name="connsiteY3" fmla="*/ 593981 h 1108885"/>
                <a:gd name="connsiteX4" fmla="*/ 3157630 w 3335831"/>
                <a:gd name="connsiteY4" fmla="*/ 824800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61342 w 3335831"/>
                <a:gd name="connsiteY3" fmla="*/ 615453 h 1108885"/>
                <a:gd name="connsiteX4" fmla="*/ 3157630 w 3335831"/>
                <a:gd name="connsiteY4" fmla="*/ 824800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61342 w 3335831"/>
                <a:gd name="connsiteY3" fmla="*/ 615453 h 1108885"/>
                <a:gd name="connsiteX4" fmla="*/ 3152867 w 3335831"/>
                <a:gd name="connsiteY4" fmla="*/ 921424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378919 w 3335831"/>
                <a:gd name="connsiteY6" fmla="*/ 1091130 h 1151829"/>
                <a:gd name="connsiteX7" fmla="*/ 201366 w 3335831"/>
                <a:gd name="connsiteY7" fmla="*/ 798167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201366 w 3335831"/>
                <a:gd name="connsiteY7" fmla="*/ 798167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139454 w 3335831"/>
                <a:gd name="connsiteY7" fmla="*/ 803535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139454 w 3335831"/>
                <a:gd name="connsiteY7" fmla="*/ 803535 h 1151829"/>
                <a:gd name="connsiteX8" fmla="*/ 48504 w 3335831"/>
                <a:gd name="connsiteY8" fmla="*/ 487449 h 1151829"/>
                <a:gd name="connsiteX9" fmla="*/ 0 w 3335831"/>
                <a:gd name="connsiteY9" fmla="*/ 0 h 1151829"/>
                <a:gd name="connsiteX0" fmla="*/ 0 w 3335831"/>
                <a:gd name="connsiteY0" fmla="*/ 0 h 1173301"/>
                <a:gd name="connsiteX1" fmla="*/ 3335831 w 3335831"/>
                <a:gd name="connsiteY1" fmla="*/ 45009 h 1173301"/>
                <a:gd name="connsiteX2" fmla="*/ 3317428 w 3335831"/>
                <a:gd name="connsiteY2" fmla="*/ 366878 h 1173301"/>
                <a:gd name="connsiteX3" fmla="*/ 3261342 w 3335831"/>
                <a:gd name="connsiteY3" fmla="*/ 636925 h 1173301"/>
                <a:gd name="connsiteX4" fmla="*/ 3152867 w 3335831"/>
                <a:gd name="connsiteY4" fmla="*/ 942896 h 1173301"/>
                <a:gd name="connsiteX5" fmla="*/ 3014709 w 3335831"/>
                <a:gd name="connsiteY5" fmla="*/ 1173301 h 1173301"/>
                <a:gd name="connsiteX6" fmla="*/ 259857 w 3335831"/>
                <a:gd name="connsiteY6" fmla="*/ 1123338 h 1173301"/>
                <a:gd name="connsiteX7" fmla="*/ 139454 w 3335831"/>
                <a:gd name="connsiteY7" fmla="*/ 825007 h 1173301"/>
                <a:gd name="connsiteX8" fmla="*/ 48504 w 3335831"/>
                <a:gd name="connsiteY8" fmla="*/ 508921 h 1173301"/>
                <a:gd name="connsiteX9" fmla="*/ 0 w 3335831"/>
                <a:gd name="connsiteY9" fmla="*/ 0 h 1173301"/>
                <a:gd name="connsiteX0" fmla="*/ 0 w 3331068"/>
                <a:gd name="connsiteY0" fmla="*/ 0 h 1173301"/>
                <a:gd name="connsiteX1" fmla="*/ 3331068 w 3331068"/>
                <a:gd name="connsiteY1" fmla="*/ 39640 h 1173301"/>
                <a:gd name="connsiteX2" fmla="*/ 3317428 w 3331068"/>
                <a:gd name="connsiteY2" fmla="*/ 366878 h 1173301"/>
                <a:gd name="connsiteX3" fmla="*/ 3261342 w 3331068"/>
                <a:gd name="connsiteY3" fmla="*/ 636925 h 1173301"/>
                <a:gd name="connsiteX4" fmla="*/ 3152867 w 3331068"/>
                <a:gd name="connsiteY4" fmla="*/ 942896 h 1173301"/>
                <a:gd name="connsiteX5" fmla="*/ 3014709 w 3331068"/>
                <a:gd name="connsiteY5" fmla="*/ 1173301 h 1173301"/>
                <a:gd name="connsiteX6" fmla="*/ 259857 w 3331068"/>
                <a:gd name="connsiteY6" fmla="*/ 1123338 h 1173301"/>
                <a:gd name="connsiteX7" fmla="*/ 139454 w 3331068"/>
                <a:gd name="connsiteY7" fmla="*/ 825007 h 1173301"/>
                <a:gd name="connsiteX8" fmla="*/ 48504 w 3331068"/>
                <a:gd name="connsiteY8" fmla="*/ 508921 h 1173301"/>
                <a:gd name="connsiteX9" fmla="*/ 0 w 3331068"/>
                <a:gd name="connsiteY9" fmla="*/ 0 h 1173301"/>
                <a:gd name="connsiteX0" fmla="*/ 0 w 3321543"/>
                <a:gd name="connsiteY0" fmla="*/ 0 h 1146462"/>
                <a:gd name="connsiteX1" fmla="*/ 3321543 w 3321543"/>
                <a:gd name="connsiteY1" fmla="*/ 12801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0 w 3321543"/>
                <a:gd name="connsiteY9" fmla="*/ 0 h 1146462"/>
                <a:gd name="connsiteX0" fmla="*/ 0 w 3321543"/>
                <a:gd name="connsiteY0" fmla="*/ 0 h 1146462"/>
                <a:gd name="connsiteX1" fmla="*/ 3321543 w 3321543"/>
                <a:gd name="connsiteY1" fmla="*/ 12801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1662 w 3321543"/>
                <a:gd name="connsiteY9" fmla="*/ 246177 h 1146462"/>
                <a:gd name="connsiteX10" fmla="*/ 0 w 3321543"/>
                <a:gd name="connsiteY10" fmla="*/ 0 h 1146462"/>
                <a:gd name="connsiteX0" fmla="*/ 0 w 3331068"/>
                <a:gd name="connsiteY0" fmla="*/ 0 h 1146462"/>
                <a:gd name="connsiteX1" fmla="*/ 3331068 w 3331068"/>
                <a:gd name="connsiteY1" fmla="*/ 23537 h 1146462"/>
                <a:gd name="connsiteX2" fmla="*/ 3307903 w 3331068"/>
                <a:gd name="connsiteY2" fmla="*/ 340039 h 1146462"/>
                <a:gd name="connsiteX3" fmla="*/ 3251817 w 3331068"/>
                <a:gd name="connsiteY3" fmla="*/ 610086 h 1146462"/>
                <a:gd name="connsiteX4" fmla="*/ 3143342 w 3331068"/>
                <a:gd name="connsiteY4" fmla="*/ 916057 h 1146462"/>
                <a:gd name="connsiteX5" fmla="*/ 3005184 w 3331068"/>
                <a:gd name="connsiteY5" fmla="*/ 1146462 h 1146462"/>
                <a:gd name="connsiteX6" fmla="*/ 250332 w 3331068"/>
                <a:gd name="connsiteY6" fmla="*/ 1096499 h 1146462"/>
                <a:gd name="connsiteX7" fmla="*/ 129929 w 3331068"/>
                <a:gd name="connsiteY7" fmla="*/ 798168 h 1146462"/>
                <a:gd name="connsiteX8" fmla="*/ 38979 w 3331068"/>
                <a:gd name="connsiteY8" fmla="*/ 482082 h 1146462"/>
                <a:gd name="connsiteX9" fmla="*/ 1662 w 3331068"/>
                <a:gd name="connsiteY9" fmla="*/ 246177 h 1146462"/>
                <a:gd name="connsiteX10" fmla="*/ 0 w 3331068"/>
                <a:gd name="connsiteY10" fmla="*/ 0 h 1146462"/>
                <a:gd name="connsiteX0" fmla="*/ 0 w 3331068"/>
                <a:gd name="connsiteY0" fmla="*/ 0 h 1146462"/>
                <a:gd name="connsiteX1" fmla="*/ 3331068 w 3331068"/>
                <a:gd name="connsiteY1" fmla="*/ 23537 h 1146462"/>
                <a:gd name="connsiteX2" fmla="*/ 3307903 w 3331068"/>
                <a:gd name="connsiteY2" fmla="*/ 340039 h 1146462"/>
                <a:gd name="connsiteX3" fmla="*/ 3251817 w 3331068"/>
                <a:gd name="connsiteY3" fmla="*/ 610086 h 1146462"/>
                <a:gd name="connsiteX4" fmla="*/ 3143342 w 3331068"/>
                <a:gd name="connsiteY4" fmla="*/ 916057 h 1146462"/>
                <a:gd name="connsiteX5" fmla="*/ 3005184 w 3331068"/>
                <a:gd name="connsiteY5" fmla="*/ 1146462 h 1146462"/>
                <a:gd name="connsiteX6" fmla="*/ 250332 w 3331068"/>
                <a:gd name="connsiteY6" fmla="*/ 1096499 h 1146462"/>
                <a:gd name="connsiteX7" fmla="*/ 129929 w 3331068"/>
                <a:gd name="connsiteY7" fmla="*/ 798168 h 1146462"/>
                <a:gd name="connsiteX8" fmla="*/ 38979 w 3331068"/>
                <a:gd name="connsiteY8" fmla="*/ 482082 h 1146462"/>
                <a:gd name="connsiteX9" fmla="*/ 6424 w 3331068"/>
                <a:gd name="connsiteY9" fmla="*/ 246177 h 1146462"/>
                <a:gd name="connsiteX10" fmla="*/ 0 w 3331068"/>
                <a:gd name="connsiteY10" fmla="*/ 0 h 1146462"/>
                <a:gd name="connsiteX0" fmla="*/ 0 w 3321543"/>
                <a:gd name="connsiteY0" fmla="*/ 0 h 1146462"/>
                <a:gd name="connsiteX1" fmla="*/ 3321543 w 3321543"/>
                <a:gd name="connsiteY1" fmla="*/ 26222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6424 w 3321543"/>
                <a:gd name="connsiteY9" fmla="*/ 246177 h 1146462"/>
                <a:gd name="connsiteX10" fmla="*/ 0 w 3321543"/>
                <a:gd name="connsiteY10" fmla="*/ 0 h 1146462"/>
                <a:gd name="connsiteX0" fmla="*/ 0 w 3323924"/>
                <a:gd name="connsiteY0" fmla="*/ 0 h 1141093"/>
                <a:gd name="connsiteX1" fmla="*/ 3323924 w 3323924"/>
                <a:gd name="connsiteY1" fmla="*/ 20853 h 1141093"/>
                <a:gd name="connsiteX2" fmla="*/ 3310284 w 3323924"/>
                <a:gd name="connsiteY2" fmla="*/ 334670 h 1141093"/>
                <a:gd name="connsiteX3" fmla="*/ 3254198 w 3323924"/>
                <a:gd name="connsiteY3" fmla="*/ 604717 h 1141093"/>
                <a:gd name="connsiteX4" fmla="*/ 3145723 w 3323924"/>
                <a:gd name="connsiteY4" fmla="*/ 910688 h 1141093"/>
                <a:gd name="connsiteX5" fmla="*/ 3007565 w 3323924"/>
                <a:gd name="connsiteY5" fmla="*/ 1141093 h 1141093"/>
                <a:gd name="connsiteX6" fmla="*/ 252713 w 3323924"/>
                <a:gd name="connsiteY6" fmla="*/ 1091130 h 1141093"/>
                <a:gd name="connsiteX7" fmla="*/ 132310 w 3323924"/>
                <a:gd name="connsiteY7" fmla="*/ 792799 h 1141093"/>
                <a:gd name="connsiteX8" fmla="*/ 41360 w 3323924"/>
                <a:gd name="connsiteY8" fmla="*/ 476713 h 1141093"/>
                <a:gd name="connsiteX9" fmla="*/ 8805 w 3323924"/>
                <a:gd name="connsiteY9" fmla="*/ 240808 h 1141093"/>
                <a:gd name="connsiteX10" fmla="*/ 0 w 3323924"/>
                <a:gd name="connsiteY10" fmla="*/ 0 h 114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3924" h="1141093">
                  <a:moveTo>
                    <a:pt x="0" y="0"/>
                  </a:moveTo>
                  <a:lnTo>
                    <a:pt x="3323924" y="20853"/>
                  </a:lnTo>
                  <a:lnTo>
                    <a:pt x="3310284" y="334670"/>
                  </a:lnTo>
                  <a:lnTo>
                    <a:pt x="3254198" y="604717"/>
                  </a:lnTo>
                  <a:lnTo>
                    <a:pt x="3145723" y="910688"/>
                  </a:lnTo>
                  <a:lnTo>
                    <a:pt x="3007565" y="1141093"/>
                  </a:lnTo>
                  <a:lnTo>
                    <a:pt x="252713" y="1091130"/>
                  </a:lnTo>
                  <a:lnTo>
                    <a:pt x="132310" y="792799"/>
                  </a:lnTo>
                  <a:lnTo>
                    <a:pt x="41360" y="476713"/>
                  </a:lnTo>
                  <a:cubicBezTo>
                    <a:pt x="32096" y="401657"/>
                    <a:pt x="18069" y="315864"/>
                    <a:pt x="8805" y="240808"/>
                  </a:cubicBezTo>
                  <a:lnTo>
                    <a:pt x="0" y="0"/>
                  </a:lnTo>
                  <a:close/>
                </a:path>
              </a:pathLst>
            </a:custGeom>
            <a:gradFill>
              <a:gsLst>
                <a:gs pos="0">
                  <a:srgbClr val="FF0000">
                    <a:alpha val="54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3" name="TextBox 32"/>
          <p:cNvSpPr txBox="1"/>
          <p:nvPr/>
        </p:nvSpPr>
        <p:spPr>
          <a:xfrm>
            <a:off x="0" y="4276427"/>
            <a:ext cx="9144000" cy="2585323"/>
          </a:xfrm>
          <a:prstGeom prst="rect">
            <a:avLst/>
          </a:prstGeom>
          <a:noFill/>
        </p:spPr>
        <p:txBody>
          <a:bodyPr wrap="square" rtlCol="0">
            <a:spAutoFit/>
          </a:bodyPr>
          <a:lstStyle/>
          <a:p>
            <a:r>
              <a:rPr lang="en-ZA" dirty="0" smtClean="0">
                <a:solidFill>
                  <a:schemeClr val="tx2"/>
                </a:solidFill>
              </a:rPr>
              <a:t>PLANETARY-SCALE atmospheric flow is considerably modulated by two drivers or forces:</a:t>
            </a:r>
          </a:p>
          <a:p>
            <a:endParaRPr lang="en-ZA" dirty="0">
              <a:solidFill>
                <a:schemeClr val="tx2"/>
              </a:solidFill>
            </a:endParaRPr>
          </a:p>
          <a:p>
            <a:pPr marL="285750" indent="-285750">
              <a:buFont typeface="Courier New" pitchFamily="49" charset="0"/>
              <a:buChar char="o"/>
            </a:pPr>
            <a:r>
              <a:rPr lang="en-ZA" u="sng" dirty="0" smtClean="0">
                <a:solidFill>
                  <a:schemeClr val="accent1"/>
                </a:solidFill>
              </a:rPr>
              <a:t>Temperature gradients </a:t>
            </a:r>
            <a:r>
              <a:rPr lang="en-ZA" dirty="0" smtClean="0">
                <a:solidFill>
                  <a:schemeClr val="accent1"/>
                </a:solidFill>
              </a:rPr>
              <a:t>between the equator (higher T) towards the poles (lower T), as a result of </a:t>
            </a:r>
            <a:r>
              <a:rPr lang="en-ZA" u="sng" dirty="0" smtClean="0">
                <a:solidFill>
                  <a:schemeClr val="accent1"/>
                </a:solidFill>
              </a:rPr>
              <a:t>surface </a:t>
            </a:r>
            <a:r>
              <a:rPr lang="en-ZA" u="sng" dirty="0" smtClean="0">
                <a:solidFill>
                  <a:srgbClr val="FF5050"/>
                </a:solidFill>
              </a:rPr>
              <a:t>HEAT</a:t>
            </a:r>
            <a:r>
              <a:rPr lang="en-ZA" u="sng" dirty="0" smtClean="0">
                <a:solidFill>
                  <a:schemeClr val="accent1"/>
                </a:solidFill>
              </a:rPr>
              <a:t> radiation</a:t>
            </a:r>
            <a:r>
              <a:rPr lang="en-ZA" u="sng" dirty="0">
                <a:solidFill>
                  <a:schemeClr val="accent1"/>
                </a:solidFill>
              </a:rPr>
              <a:t> </a:t>
            </a:r>
            <a:r>
              <a:rPr lang="en-ZA" u="sng" dirty="0" smtClean="0">
                <a:solidFill>
                  <a:schemeClr val="accent1"/>
                </a:solidFill>
              </a:rPr>
              <a:t>gradients</a:t>
            </a:r>
            <a:r>
              <a:rPr lang="en-ZA" dirty="0" smtClean="0">
                <a:solidFill>
                  <a:schemeClr val="accent1"/>
                </a:solidFill>
              </a:rPr>
              <a:t>. More heat radiation at the equator results in lower surface pressures which initiate surface flow from higher pressures regions (convergence). This leads to convection at the equator  and subsidence at the poles (Hadley Circulation). </a:t>
            </a:r>
          </a:p>
          <a:p>
            <a:endParaRPr lang="en-ZA" dirty="0">
              <a:solidFill>
                <a:schemeClr val="tx2"/>
              </a:solidFill>
            </a:endParaRPr>
          </a:p>
          <a:p>
            <a:pPr marL="285750" indent="-285750">
              <a:buFont typeface="Courier New" pitchFamily="49" charset="0"/>
              <a:buChar char="o"/>
            </a:pPr>
            <a:r>
              <a:rPr lang="en-ZA" dirty="0" smtClean="0">
                <a:solidFill>
                  <a:schemeClr val="tx2"/>
                </a:solidFill>
              </a:rPr>
              <a:t>The </a:t>
            </a:r>
            <a:r>
              <a:rPr lang="en-ZA" u="sng" dirty="0" smtClean="0">
                <a:solidFill>
                  <a:schemeClr val="tx2"/>
                </a:solidFill>
              </a:rPr>
              <a:t>rotation of the Earth</a:t>
            </a:r>
            <a:r>
              <a:rPr lang="en-ZA" dirty="0" smtClean="0">
                <a:solidFill>
                  <a:schemeClr val="tx2"/>
                </a:solidFill>
              </a:rPr>
              <a:t>, at one revolution in 24-hours, results in a </a:t>
            </a:r>
            <a:r>
              <a:rPr lang="en-ZA" u="sng" dirty="0" smtClean="0">
                <a:solidFill>
                  <a:schemeClr val="tx2"/>
                </a:solidFill>
              </a:rPr>
              <a:t>surface velocity gradients </a:t>
            </a:r>
            <a:r>
              <a:rPr lang="en-ZA" dirty="0" smtClean="0">
                <a:solidFill>
                  <a:schemeClr val="tx2"/>
                </a:solidFill>
              </a:rPr>
              <a:t>from the equator (higher surface velocities) towards the poles (lower surface velocities).</a:t>
            </a:r>
          </a:p>
        </p:txBody>
      </p:sp>
      <p:sp>
        <p:nvSpPr>
          <p:cNvPr id="44" name="Freeform 43"/>
          <p:cNvSpPr/>
          <p:nvPr/>
        </p:nvSpPr>
        <p:spPr>
          <a:xfrm>
            <a:off x="7460408" y="1854328"/>
            <a:ext cx="1397793" cy="642937"/>
          </a:xfrm>
          <a:custGeom>
            <a:avLst/>
            <a:gdLst>
              <a:gd name="connsiteX0" fmla="*/ 107156 w 1397793"/>
              <a:gd name="connsiteY0" fmla="*/ 326231 h 642937"/>
              <a:gd name="connsiteX1" fmla="*/ 450056 w 1397793"/>
              <a:gd name="connsiteY1" fmla="*/ 288131 h 642937"/>
              <a:gd name="connsiteX2" fmla="*/ 864393 w 1397793"/>
              <a:gd name="connsiteY2" fmla="*/ 223837 h 642937"/>
              <a:gd name="connsiteX3" fmla="*/ 1119187 w 1397793"/>
              <a:gd name="connsiteY3" fmla="*/ 161925 h 642937"/>
              <a:gd name="connsiteX4" fmla="*/ 1321593 w 1397793"/>
              <a:gd name="connsiteY4" fmla="*/ 78581 h 642937"/>
              <a:gd name="connsiteX5" fmla="*/ 1397793 w 1397793"/>
              <a:gd name="connsiteY5" fmla="*/ 0 h 642937"/>
              <a:gd name="connsiteX6" fmla="*/ 1393031 w 1397793"/>
              <a:gd name="connsiteY6" fmla="*/ 183356 h 642937"/>
              <a:gd name="connsiteX7" fmla="*/ 1395412 w 1397793"/>
              <a:gd name="connsiteY7" fmla="*/ 309562 h 642937"/>
              <a:gd name="connsiteX8" fmla="*/ 1300162 w 1397793"/>
              <a:gd name="connsiteY8" fmla="*/ 395287 h 642937"/>
              <a:gd name="connsiteX9" fmla="*/ 1138237 w 1397793"/>
              <a:gd name="connsiteY9" fmla="*/ 464344 h 642937"/>
              <a:gd name="connsiteX10" fmla="*/ 947737 w 1397793"/>
              <a:gd name="connsiteY10" fmla="*/ 514350 h 642937"/>
              <a:gd name="connsiteX11" fmla="*/ 640556 w 1397793"/>
              <a:gd name="connsiteY11" fmla="*/ 569119 h 642937"/>
              <a:gd name="connsiteX12" fmla="*/ 326231 w 1397793"/>
              <a:gd name="connsiteY12" fmla="*/ 614362 h 642937"/>
              <a:gd name="connsiteX13" fmla="*/ 0 w 1397793"/>
              <a:gd name="connsiteY13" fmla="*/ 642937 h 642937"/>
              <a:gd name="connsiteX14" fmla="*/ 264318 w 1397793"/>
              <a:gd name="connsiteY14" fmla="*/ 535781 h 642937"/>
              <a:gd name="connsiteX15" fmla="*/ 459581 w 1397793"/>
              <a:gd name="connsiteY15" fmla="*/ 454819 h 642937"/>
              <a:gd name="connsiteX16" fmla="*/ 202406 w 1397793"/>
              <a:gd name="connsiteY16" fmla="*/ 366712 h 642937"/>
              <a:gd name="connsiteX17" fmla="*/ 107156 w 1397793"/>
              <a:gd name="connsiteY17" fmla="*/ 326231 h 64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7793" h="642937">
                <a:moveTo>
                  <a:pt x="107156" y="326231"/>
                </a:moveTo>
                <a:lnTo>
                  <a:pt x="450056" y="288131"/>
                </a:lnTo>
                <a:lnTo>
                  <a:pt x="864393" y="223837"/>
                </a:lnTo>
                <a:lnTo>
                  <a:pt x="1119187" y="161925"/>
                </a:lnTo>
                <a:lnTo>
                  <a:pt x="1321593" y="78581"/>
                </a:lnTo>
                <a:lnTo>
                  <a:pt x="1397793" y="0"/>
                </a:lnTo>
                <a:lnTo>
                  <a:pt x="1393031" y="183356"/>
                </a:lnTo>
                <a:cubicBezTo>
                  <a:pt x="1393825" y="225425"/>
                  <a:pt x="1394618" y="267493"/>
                  <a:pt x="1395412" y="309562"/>
                </a:cubicBezTo>
                <a:lnTo>
                  <a:pt x="1300162" y="395287"/>
                </a:lnTo>
                <a:lnTo>
                  <a:pt x="1138237" y="464344"/>
                </a:lnTo>
                <a:lnTo>
                  <a:pt x="947737" y="514350"/>
                </a:lnTo>
                <a:lnTo>
                  <a:pt x="640556" y="569119"/>
                </a:lnTo>
                <a:lnTo>
                  <a:pt x="326231" y="614362"/>
                </a:lnTo>
                <a:lnTo>
                  <a:pt x="0" y="642937"/>
                </a:lnTo>
                <a:lnTo>
                  <a:pt x="264318" y="535781"/>
                </a:lnTo>
                <a:lnTo>
                  <a:pt x="459581" y="454819"/>
                </a:lnTo>
                <a:lnTo>
                  <a:pt x="202406" y="366712"/>
                </a:lnTo>
                <a:lnTo>
                  <a:pt x="107156" y="326231"/>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Freeform 42"/>
          <p:cNvSpPr/>
          <p:nvPr/>
        </p:nvSpPr>
        <p:spPr>
          <a:xfrm rot="10800000" flipV="1">
            <a:off x="8365231" y="1905242"/>
            <a:ext cx="278606" cy="83092"/>
          </a:xfrm>
          <a:custGeom>
            <a:avLst/>
            <a:gdLst>
              <a:gd name="connsiteX0" fmla="*/ 0 w 297656"/>
              <a:gd name="connsiteY0" fmla="*/ 80963 h 80963"/>
              <a:gd name="connsiteX1" fmla="*/ 76200 w 297656"/>
              <a:gd name="connsiteY1" fmla="*/ 54769 h 80963"/>
              <a:gd name="connsiteX2" fmla="*/ 152400 w 297656"/>
              <a:gd name="connsiteY2" fmla="*/ 30956 h 80963"/>
              <a:gd name="connsiteX3" fmla="*/ 230981 w 297656"/>
              <a:gd name="connsiteY3" fmla="*/ 11906 h 80963"/>
              <a:gd name="connsiteX4" fmla="*/ 297656 w 297656"/>
              <a:gd name="connsiteY4" fmla="*/ 0 h 80963"/>
              <a:gd name="connsiteX0" fmla="*/ 0 w 302418"/>
              <a:gd name="connsiteY0" fmla="*/ 80963 h 80963"/>
              <a:gd name="connsiteX1" fmla="*/ 80962 w 302418"/>
              <a:gd name="connsiteY1" fmla="*/ 54769 h 80963"/>
              <a:gd name="connsiteX2" fmla="*/ 157162 w 302418"/>
              <a:gd name="connsiteY2" fmla="*/ 30956 h 80963"/>
              <a:gd name="connsiteX3" fmla="*/ 235743 w 302418"/>
              <a:gd name="connsiteY3" fmla="*/ 11906 h 80963"/>
              <a:gd name="connsiteX4" fmla="*/ 302418 w 302418"/>
              <a:gd name="connsiteY4" fmla="*/ 0 h 80963"/>
              <a:gd name="connsiteX0" fmla="*/ 0 w 302418"/>
              <a:gd name="connsiteY0" fmla="*/ 80963 h 80963"/>
              <a:gd name="connsiteX1" fmla="*/ 80962 w 302418"/>
              <a:gd name="connsiteY1" fmla="*/ 54769 h 80963"/>
              <a:gd name="connsiteX2" fmla="*/ 157162 w 302418"/>
              <a:gd name="connsiteY2" fmla="*/ 30956 h 80963"/>
              <a:gd name="connsiteX3" fmla="*/ 235743 w 302418"/>
              <a:gd name="connsiteY3" fmla="*/ 11906 h 80963"/>
              <a:gd name="connsiteX4" fmla="*/ 302418 w 302418"/>
              <a:gd name="connsiteY4" fmla="*/ 0 h 80963"/>
              <a:gd name="connsiteX0" fmla="*/ 0 w 271462"/>
              <a:gd name="connsiteY0" fmla="*/ 78769 h 78769"/>
              <a:gd name="connsiteX1" fmla="*/ 80962 w 271462"/>
              <a:gd name="connsiteY1" fmla="*/ 52575 h 78769"/>
              <a:gd name="connsiteX2" fmla="*/ 157162 w 271462"/>
              <a:gd name="connsiteY2" fmla="*/ 28762 h 78769"/>
              <a:gd name="connsiteX3" fmla="*/ 235743 w 271462"/>
              <a:gd name="connsiteY3" fmla="*/ 9712 h 78769"/>
              <a:gd name="connsiteX4" fmla="*/ 271462 w 271462"/>
              <a:gd name="connsiteY4" fmla="*/ 0 h 78769"/>
              <a:gd name="connsiteX0" fmla="*/ 0 w 278606"/>
              <a:gd name="connsiteY0" fmla="*/ 76575 h 76575"/>
              <a:gd name="connsiteX1" fmla="*/ 80962 w 278606"/>
              <a:gd name="connsiteY1" fmla="*/ 50381 h 76575"/>
              <a:gd name="connsiteX2" fmla="*/ 157162 w 278606"/>
              <a:gd name="connsiteY2" fmla="*/ 26568 h 76575"/>
              <a:gd name="connsiteX3" fmla="*/ 235743 w 278606"/>
              <a:gd name="connsiteY3" fmla="*/ 7518 h 76575"/>
              <a:gd name="connsiteX4" fmla="*/ 278606 w 278606"/>
              <a:gd name="connsiteY4" fmla="*/ 0 h 7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06" h="76575">
                <a:moveTo>
                  <a:pt x="0" y="76575"/>
                </a:moveTo>
                <a:cubicBezTo>
                  <a:pt x="19843" y="67844"/>
                  <a:pt x="53975" y="59112"/>
                  <a:pt x="80962" y="50381"/>
                </a:cubicBezTo>
                <a:lnTo>
                  <a:pt x="157162" y="26568"/>
                </a:lnTo>
                <a:lnTo>
                  <a:pt x="235743" y="7518"/>
                </a:lnTo>
                <a:lnTo>
                  <a:pt x="278606"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Freeform 44"/>
          <p:cNvSpPr/>
          <p:nvPr/>
        </p:nvSpPr>
        <p:spPr>
          <a:xfrm>
            <a:off x="4552950" y="1928813"/>
            <a:ext cx="2407444" cy="742950"/>
          </a:xfrm>
          <a:custGeom>
            <a:avLst/>
            <a:gdLst>
              <a:gd name="connsiteX0" fmla="*/ 0 w 2407444"/>
              <a:gd name="connsiteY0" fmla="*/ 0 h 742950"/>
              <a:gd name="connsiteX1" fmla="*/ 0 w 2407444"/>
              <a:gd name="connsiteY1" fmla="*/ 266700 h 742950"/>
              <a:gd name="connsiteX2" fmla="*/ 47625 w 2407444"/>
              <a:gd name="connsiteY2" fmla="*/ 328612 h 742950"/>
              <a:gd name="connsiteX3" fmla="*/ 152400 w 2407444"/>
              <a:gd name="connsiteY3" fmla="*/ 383381 h 742950"/>
              <a:gd name="connsiteX4" fmla="*/ 319088 w 2407444"/>
              <a:gd name="connsiteY4" fmla="*/ 435768 h 742950"/>
              <a:gd name="connsiteX5" fmla="*/ 576263 w 2407444"/>
              <a:gd name="connsiteY5" fmla="*/ 485775 h 742950"/>
              <a:gd name="connsiteX6" fmla="*/ 850106 w 2407444"/>
              <a:gd name="connsiteY6" fmla="*/ 528637 h 742950"/>
              <a:gd name="connsiteX7" fmla="*/ 1181100 w 2407444"/>
              <a:gd name="connsiteY7" fmla="*/ 566737 h 742950"/>
              <a:gd name="connsiteX8" fmla="*/ 1497806 w 2407444"/>
              <a:gd name="connsiteY8" fmla="*/ 588168 h 742950"/>
              <a:gd name="connsiteX9" fmla="*/ 1776413 w 2407444"/>
              <a:gd name="connsiteY9" fmla="*/ 600075 h 742950"/>
              <a:gd name="connsiteX10" fmla="*/ 2119313 w 2407444"/>
              <a:gd name="connsiteY10" fmla="*/ 614362 h 742950"/>
              <a:gd name="connsiteX11" fmla="*/ 2126456 w 2407444"/>
              <a:gd name="connsiteY11" fmla="*/ 742950 h 742950"/>
              <a:gd name="connsiteX12" fmla="*/ 2407444 w 2407444"/>
              <a:gd name="connsiteY12" fmla="*/ 476250 h 742950"/>
              <a:gd name="connsiteX13" fmla="*/ 2121694 w 2407444"/>
              <a:gd name="connsiteY13" fmla="*/ 188118 h 742950"/>
              <a:gd name="connsiteX14" fmla="*/ 2119313 w 2407444"/>
              <a:gd name="connsiteY14" fmla="*/ 323850 h 742950"/>
              <a:gd name="connsiteX15" fmla="*/ 1826419 w 2407444"/>
              <a:gd name="connsiteY15" fmla="*/ 319087 h 742950"/>
              <a:gd name="connsiteX16" fmla="*/ 1502569 w 2407444"/>
              <a:gd name="connsiteY16" fmla="*/ 304800 h 742950"/>
              <a:gd name="connsiteX17" fmla="*/ 1169194 w 2407444"/>
              <a:gd name="connsiteY17" fmla="*/ 276225 h 742950"/>
              <a:gd name="connsiteX18" fmla="*/ 876300 w 2407444"/>
              <a:gd name="connsiteY18" fmla="*/ 247650 h 742950"/>
              <a:gd name="connsiteX19" fmla="*/ 476250 w 2407444"/>
              <a:gd name="connsiteY19" fmla="*/ 188118 h 742950"/>
              <a:gd name="connsiteX20" fmla="*/ 245269 w 2407444"/>
              <a:gd name="connsiteY20" fmla="*/ 133350 h 742950"/>
              <a:gd name="connsiteX21" fmla="*/ 104775 w 2407444"/>
              <a:gd name="connsiteY21" fmla="*/ 80962 h 742950"/>
              <a:gd name="connsiteX22" fmla="*/ 38100 w 2407444"/>
              <a:gd name="connsiteY22" fmla="*/ 38100 h 742950"/>
              <a:gd name="connsiteX23" fmla="*/ 0 w 2407444"/>
              <a:gd name="connsiteY23"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444" h="742950">
                <a:moveTo>
                  <a:pt x="0" y="0"/>
                </a:moveTo>
                <a:lnTo>
                  <a:pt x="0" y="266700"/>
                </a:lnTo>
                <a:lnTo>
                  <a:pt x="47625" y="328612"/>
                </a:lnTo>
                <a:lnTo>
                  <a:pt x="152400" y="383381"/>
                </a:lnTo>
                <a:lnTo>
                  <a:pt x="319088" y="435768"/>
                </a:lnTo>
                <a:lnTo>
                  <a:pt x="576263" y="485775"/>
                </a:lnTo>
                <a:lnTo>
                  <a:pt x="850106" y="528637"/>
                </a:lnTo>
                <a:lnTo>
                  <a:pt x="1181100" y="566737"/>
                </a:lnTo>
                <a:lnTo>
                  <a:pt x="1497806" y="588168"/>
                </a:lnTo>
                <a:lnTo>
                  <a:pt x="1776413" y="600075"/>
                </a:lnTo>
                <a:lnTo>
                  <a:pt x="2119313" y="614362"/>
                </a:lnTo>
                <a:lnTo>
                  <a:pt x="2126456" y="742950"/>
                </a:lnTo>
                <a:lnTo>
                  <a:pt x="2407444" y="476250"/>
                </a:lnTo>
                <a:lnTo>
                  <a:pt x="2121694" y="188118"/>
                </a:lnTo>
                <a:cubicBezTo>
                  <a:pt x="2120900" y="233362"/>
                  <a:pt x="2120107" y="278606"/>
                  <a:pt x="2119313" y="323850"/>
                </a:cubicBezTo>
                <a:lnTo>
                  <a:pt x="1826419" y="319087"/>
                </a:lnTo>
                <a:lnTo>
                  <a:pt x="1502569" y="304800"/>
                </a:lnTo>
                <a:lnTo>
                  <a:pt x="1169194" y="276225"/>
                </a:lnTo>
                <a:lnTo>
                  <a:pt x="876300" y="247650"/>
                </a:lnTo>
                <a:lnTo>
                  <a:pt x="476250" y="188118"/>
                </a:lnTo>
                <a:lnTo>
                  <a:pt x="245269" y="133350"/>
                </a:lnTo>
                <a:lnTo>
                  <a:pt x="104775" y="80962"/>
                </a:lnTo>
                <a:lnTo>
                  <a:pt x="38100" y="38100"/>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Freeform 45"/>
          <p:cNvSpPr/>
          <p:nvPr/>
        </p:nvSpPr>
        <p:spPr>
          <a:xfrm>
            <a:off x="4552950" y="1674019"/>
            <a:ext cx="557213" cy="373856"/>
          </a:xfrm>
          <a:custGeom>
            <a:avLst/>
            <a:gdLst>
              <a:gd name="connsiteX0" fmla="*/ 557213 w 557213"/>
              <a:gd name="connsiteY0" fmla="*/ 0 h 373856"/>
              <a:gd name="connsiteX1" fmla="*/ 378619 w 557213"/>
              <a:gd name="connsiteY1" fmla="*/ 33337 h 373856"/>
              <a:gd name="connsiteX2" fmla="*/ 223838 w 557213"/>
              <a:gd name="connsiteY2" fmla="*/ 76200 h 373856"/>
              <a:gd name="connsiteX3" fmla="*/ 121444 w 557213"/>
              <a:gd name="connsiteY3" fmla="*/ 116681 h 373856"/>
              <a:gd name="connsiteX4" fmla="*/ 50006 w 557213"/>
              <a:gd name="connsiteY4" fmla="*/ 152400 h 373856"/>
              <a:gd name="connsiteX5" fmla="*/ 9525 w 557213"/>
              <a:gd name="connsiteY5" fmla="*/ 185737 h 373856"/>
              <a:gd name="connsiteX6" fmla="*/ 0 w 557213"/>
              <a:gd name="connsiteY6" fmla="*/ 235744 h 373856"/>
              <a:gd name="connsiteX7" fmla="*/ 35719 w 557213"/>
              <a:gd name="connsiteY7" fmla="*/ 290512 h 373856"/>
              <a:gd name="connsiteX8" fmla="*/ 133350 w 557213"/>
              <a:gd name="connsiteY8" fmla="*/ 345281 h 373856"/>
              <a:gd name="connsiteX9" fmla="*/ 228600 w 557213"/>
              <a:gd name="connsiteY9" fmla="*/ 373856 h 373856"/>
              <a:gd name="connsiteX10" fmla="*/ 297656 w 557213"/>
              <a:gd name="connsiteY10" fmla="*/ 342900 h 373856"/>
              <a:gd name="connsiteX11" fmla="*/ 440531 w 557213"/>
              <a:gd name="connsiteY11" fmla="*/ 300037 h 373856"/>
              <a:gd name="connsiteX12" fmla="*/ 509588 w 557213"/>
              <a:gd name="connsiteY12" fmla="*/ 290512 h 373856"/>
              <a:gd name="connsiteX13" fmla="*/ 519113 w 557213"/>
              <a:gd name="connsiteY13" fmla="*/ 185737 h 373856"/>
              <a:gd name="connsiteX14" fmla="*/ 557213 w 557213"/>
              <a:gd name="connsiteY14" fmla="*/ 0 h 3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7213" h="373856">
                <a:moveTo>
                  <a:pt x="557213" y="0"/>
                </a:moveTo>
                <a:lnTo>
                  <a:pt x="378619" y="33337"/>
                </a:lnTo>
                <a:lnTo>
                  <a:pt x="223838" y="76200"/>
                </a:lnTo>
                <a:lnTo>
                  <a:pt x="121444" y="116681"/>
                </a:lnTo>
                <a:lnTo>
                  <a:pt x="50006" y="152400"/>
                </a:lnTo>
                <a:lnTo>
                  <a:pt x="9525" y="185737"/>
                </a:lnTo>
                <a:lnTo>
                  <a:pt x="0" y="235744"/>
                </a:lnTo>
                <a:lnTo>
                  <a:pt x="35719" y="290512"/>
                </a:lnTo>
                <a:lnTo>
                  <a:pt x="133350" y="345281"/>
                </a:lnTo>
                <a:lnTo>
                  <a:pt x="228600" y="373856"/>
                </a:lnTo>
                <a:lnTo>
                  <a:pt x="297656" y="342900"/>
                </a:lnTo>
                <a:lnTo>
                  <a:pt x="440531" y="300037"/>
                </a:lnTo>
                <a:lnTo>
                  <a:pt x="509588" y="290512"/>
                </a:lnTo>
                <a:lnTo>
                  <a:pt x="519113" y="185737"/>
                </a:lnTo>
                <a:lnTo>
                  <a:pt x="55721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Freeform 36"/>
          <p:cNvSpPr/>
          <p:nvPr/>
        </p:nvSpPr>
        <p:spPr>
          <a:xfrm>
            <a:off x="4550520" y="1670972"/>
            <a:ext cx="2409825" cy="1007268"/>
          </a:xfrm>
          <a:custGeom>
            <a:avLst/>
            <a:gdLst>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69156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64319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64319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66737 w 2409825"/>
              <a:gd name="connsiteY0" fmla="*/ 0 h 1007268"/>
              <a:gd name="connsiteX1" fmla="*/ 495300 w 2409825"/>
              <a:gd name="connsiteY1" fmla="*/ 11906 h 1007268"/>
              <a:gd name="connsiteX2" fmla="*/ 435769 w 2409825"/>
              <a:gd name="connsiteY2" fmla="*/ 23812 h 1007268"/>
              <a:gd name="connsiteX3" fmla="*/ 342900 w 2409825"/>
              <a:gd name="connsiteY3" fmla="*/ 42862 h 1007268"/>
              <a:gd name="connsiteX4" fmla="*/ 238125 w 2409825"/>
              <a:gd name="connsiteY4" fmla="*/ 73818 h 1007268"/>
              <a:gd name="connsiteX5" fmla="*/ 159544 w 2409825"/>
              <a:gd name="connsiteY5" fmla="*/ 100012 h 1007268"/>
              <a:gd name="connsiteX6" fmla="*/ 104775 w 2409825"/>
              <a:gd name="connsiteY6" fmla="*/ 123825 h 1007268"/>
              <a:gd name="connsiteX7" fmla="*/ 57150 w 2409825"/>
              <a:gd name="connsiteY7" fmla="*/ 152400 h 1007268"/>
              <a:gd name="connsiteX8" fmla="*/ 16669 w 2409825"/>
              <a:gd name="connsiteY8" fmla="*/ 183356 h 1007268"/>
              <a:gd name="connsiteX9" fmla="*/ 0 w 2409825"/>
              <a:gd name="connsiteY9" fmla="*/ 219075 h 1007268"/>
              <a:gd name="connsiteX10" fmla="*/ 7144 w 2409825"/>
              <a:gd name="connsiteY10" fmla="*/ 259556 h 1007268"/>
              <a:gd name="connsiteX11" fmla="*/ 38100 w 2409825"/>
              <a:gd name="connsiteY11" fmla="*/ 292893 h 1007268"/>
              <a:gd name="connsiteX12" fmla="*/ 114300 w 2409825"/>
              <a:gd name="connsiteY12" fmla="*/ 340518 h 1007268"/>
              <a:gd name="connsiteX13" fmla="*/ 207169 w 2409825"/>
              <a:gd name="connsiteY13" fmla="*/ 373856 h 1007268"/>
              <a:gd name="connsiteX14" fmla="*/ 307181 w 2409825"/>
              <a:gd name="connsiteY14" fmla="*/ 407193 h 1007268"/>
              <a:gd name="connsiteX15" fmla="*/ 447675 w 2409825"/>
              <a:gd name="connsiteY15" fmla="*/ 438150 h 1007268"/>
              <a:gd name="connsiteX16" fmla="*/ 542925 w 2409825"/>
              <a:gd name="connsiteY16" fmla="*/ 454818 h 1007268"/>
              <a:gd name="connsiteX17" fmla="*/ 681038 w 2409825"/>
              <a:gd name="connsiteY17" fmla="*/ 478631 h 1007268"/>
              <a:gd name="connsiteX18" fmla="*/ 857250 w 2409825"/>
              <a:gd name="connsiteY18" fmla="*/ 502443 h 1007268"/>
              <a:gd name="connsiteX19" fmla="*/ 1088231 w 2409825"/>
              <a:gd name="connsiteY19" fmla="*/ 526256 h 1007268"/>
              <a:gd name="connsiteX20" fmla="*/ 1297781 w 2409825"/>
              <a:gd name="connsiteY20" fmla="*/ 547687 h 1007268"/>
              <a:gd name="connsiteX21" fmla="*/ 1566863 w 2409825"/>
              <a:gd name="connsiteY21" fmla="*/ 561975 h 1007268"/>
              <a:gd name="connsiteX22" fmla="*/ 1812131 w 2409825"/>
              <a:gd name="connsiteY22" fmla="*/ 576262 h 1007268"/>
              <a:gd name="connsiteX23" fmla="*/ 2024063 w 2409825"/>
              <a:gd name="connsiteY23" fmla="*/ 578643 h 1007268"/>
              <a:gd name="connsiteX24" fmla="*/ 2124075 w 2409825"/>
              <a:gd name="connsiteY24" fmla="*/ 581025 h 1007268"/>
              <a:gd name="connsiteX25" fmla="*/ 2124075 w 2409825"/>
              <a:gd name="connsiteY25" fmla="*/ 442912 h 1007268"/>
              <a:gd name="connsiteX26" fmla="*/ 2409825 w 2409825"/>
              <a:gd name="connsiteY26" fmla="*/ 731043 h 1007268"/>
              <a:gd name="connsiteX27" fmla="*/ 2126456 w 2409825"/>
              <a:gd name="connsiteY27" fmla="*/ 1007268 h 1007268"/>
              <a:gd name="connsiteX28" fmla="*/ 2121694 w 2409825"/>
              <a:gd name="connsiteY28" fmla="*/ 869156 h 1007268"/>
              <a:gd name="connsiteX29" fmla="*/ 1947863 w 2409825"/>
              <a:gd name="connsiteY29" fmla="*/ 864393 h 1007268"/>
              <a:gd name="connsiteX30" fmla="*/ 1619250 w 2409825"/>
              <a:gd name="connsiteY30" fmla="*/ 847725 h 1007268"/>
              <a:gd name="connsiteX31" fmla="*/ 1395413 w 2409825"/>
              <a:gd name="connsiteY31" fmla="*/ 840581 h 1007268"/>
              <a:gd name="connsiteX32" fmla="*/ 1090613 w 2409825"/>
              <a:gd name="connsiteY32" fmla="*/ 814387 h 1007268"/>
              <a:gd name="connsiteX33" fmla="*/ 854869 w 2409825"/>
              <a:gd name="connsiteY33" fmla="*/ 785812 h 1007268"/>
              <a:gd name="connsiteX34" fmla="*/ 564356 w 2409825"/>
              <a:gd name="connsiteY34" fmla="*/ 742950 h 1007268"/>
              <a:gd name="connsiteX35" fmla="*/ 335756 w 2409825"/>
              <a:gd name="connsiteY35" fmla="*/ 697706 h 1007268"/>
              <a:gd name="connsiteX36" fmla="*/ 130969 w 2409825"/>
              <a:gd name="connsiteY36" fmla="*/ 633412 h 1007268"/>
              <a:gd name="connsiteX37" fmla="*/ 71438 w 2409825"/>
              <a:gd name="connsiteY37" fmla="*/ 597693 h 1007268"/>
              <a:gd name="connsiteX38" fmla="*/ 28575 w 2409825"/>
              <a:gd name="connsiteY38" fmla="*/ 566737 h 1007268"/>
              <a:gd name="connsiteX39" fmla="*/ 2381 w 2409825"/>
              <a:gd name="connsiteY39" fmla="*/ 528637 h 1007268"/>
              <a:gd name="connsiteX40" fmla="*/ 0 w 2409825"/>
              <a:gd name="connsiteY40" fmla="*/ 216694 h 100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09825" h="1007268">
                <a:moveTo>
                  <a:pt x="566737" y="0"/>
                </a:moveTo>
                <a:lnTo>
                  <a:pt x="495300" y="11906"/>
                </a:lnTo>
                <a:cubicBezTo>
                  <a:pt x="473472" y="15875"/>
                  <a:pt x="455613" y="19843"/>
                  <a:pt x="435769" y="23812"/>
                </a:cubicBezTo>
                <a:lnTo>
                  <a:pt x="342900" y="42862"/>
                </a:lnTo>
                <a:lnTo>
                  <a:pt x="238125" y="73818"/>
                </a:lnTo>
                <a:lnTo>
                  <a:pt x="159544" y="100012"/>
                </a:lnTo>
                <a:lnTo>
                  <a:pt x="104775" y="123825"/>
                </a:lnTo>
                <a:lnTo>
                  <a:pt x="57150" y="152400"/>
                </a:lnTo>
                <a:lnTo>
                  <a:pt x="16669" y="183356"/>
                </a:lnTo>
                <a:lnTo>
                  <a:pt x="0" y="219075"/>
                </a:lnTo>
                <a:lnTo>
                  <a:pt x="7144" y="259556"/>
                </a:lnTo>
                <a:lnTo>
                  <a:pt x="38100" y="292893"/>
                </a:lnTo>
                <a:lnTo>
                  <a:pt x="114300" y="340518"/>
                </a:lnTo>
                <a:lnTo>
                  <a:pt x="207169" y="373856"/>
                </a:lnTo>
                <a:lnTo>
                  <a:pt x="307181" y="407193"/>
                </a:lnTo>
                <a:lnTo>
                  <a:pt x="447675" y="438150"/>
                </a:lnTo>
                <a:lnTo>
                  <a:pt x="542925" y="454818"/>
                </a:lnTo>
                <a:lnTo>
                  <a:pt x="681038" y="478631"/>
                </a:lnTo>
                <a:lnTo>
                  <a:pt x="857250" y="502443"/>
                </a:lnTo>
                <a:lnTo>
                  <a:pt x="1088231" y="526256"/>
                </a:lnTo>
                <a:lnTo>
                  <a:pt x="1297781" y="547687"/>
                </a:lnTo>
                <a:lnTo>
                  <a:pt x="1566863" y="561975"/>
                </a:lnTo>
                <a:lnTo>
                  <a:pt x="1812131" y="576262"/>
                </a:lnTo>
                <a:lnTo>
                  <a:pt x="2024063" y="578643"/>
                </a:lnTo>
                <a:lnTo>
                  <a:pt x="2124075" y="581025"/>
                </a:lnTo>
                <a:lnTo>
                  <a:pt x="2124075" y="442912"/>
                </a:lnTo>
                <a:lnTo>
                  <a:pt x="2409825" y="731043"/>
                </a:lnTo>
                <a:lnTo>
                  <a:pt x="2126456" y="1007268"/>
                </a:lnTo>
                <a:lnTo>
                  <a:pt x="2121694" y="869156"/>
                </a:lnTo>
                <a:lnTo>
                  <a:pt x="1947863" y="864393"/>
                </a:lnTo>
                <a:lnTo>
                  <a:pt x="1619250" y="847725"/>
                </a:lnTo>
                <a:lnTo>
                  <a:pt x="1395413" y="840581"/>
                </a:lnTo>
                <a:lnTo>
                  <a:pt x="1090613" y="814387"/>
                </a:lnTo>
                <a:lnTo>
                  <a:pt x="854869" y="785812"/>
                </a:lnTo>
                <a:lnTo>
                  <a:pt x="564356" y="742950"/>
                </a:lnTo>
                <a:lnTo>
                  <a:pt x="335756" y="697706"/>
                </a:lnTo>
                <a:lnTo>
                  <a:pt x="130969" y="633412"/>
                </a:lnTo>
                <a:lnTo>
                  <a:pt x="71438" y="597693"/>
                </a:lnTo>
                <a:lnTo>
                  <a:pt x="28575" y="566737"/>
                </a:lnTo>
                <a:lnTo>
                  <a:pt x="2381" y="528637"/>
                </a:lnTo>
                <a:cubicBezTo>
                  <a:pt x="1587" y="438150"/>
                  <a:pt x="794" y="307181"/>
                  <a:pt x="0" y="216694"/>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Freeform 46"/>
          <p:cNvSpPr/>
          <p:nvPr/>
        </p:nvSpPr>
        <p:spPr>
          <a:xfrm>
            <a:off x="8301038" y="1597819"/>
            <a:ext cx="552450" cy="388144"/>
          </a:xfrm>
          <a:custGeom>
            <a:avLst/>
            <a:gdLst>
              <a:gd name="connsiteX0" fmla="*/ 0 w 552450"/>
              <a:gd name="connsiteY0" fmla="*/ 0 h 388144"/>
              <a:gd name="connsiteX1" fmla="*/ 35718 w 552450"/>
              <a:gd name="connsiteY1" fmla="*/ 114300 h 388144"/>
              <a:gd name="connsiteX2" fmla="*/ 69056 w 552450"/>
              <a:gd name="connsiteY2" fmla="*/ 242887 h 388144"/>
              <a:gd name="connsiteX3" fmla="*/ 73818 w 552450"/>
              <a:gd name="connsiteY3" fmla="*/ 311944 h 388144"/>
              <a:gd name="connsiteX4" fmla="*/ 228600 w 552450"/>
              <a:gd name="connsiteY4" fmla="*/ 347662 h 388144"/>
              <a:gd name="connsiteX5" fmla="*/ 333375 w 552450"/>
              <a:gd name="connsiteY5" fmla="*/ 388144 h 388144"/>
              <a:gd name="connsiteX6" fmla="*/ 442912 w 552450"/>
              <a:gd name="connsiteY6" fmla="*/ 352425 h 388144"/>
              <a:gd name="connsiteX7" fmla="*/ 523875 w 552450"/>
              <a:gd name="connsiteY7" fmla="*/ 300037 h 388144"/>
              <a:gd name="connsiteX8" fmla="*/ 552450 w 552450"/>
              <a:gd name="connsiteY8" fmla="*/ 233362 h 388144"/>
              <a:gd name="connsiteX9" fmla="*/ 521493 w 552450"/>
              <a:gd name="connsiteY9" fmla="*/ 171450 h 388144"/>
              <a:gd name="connsiteX10" fmla="*/ 421481 w 552450"/>
              <a:gd name="connsiteY10" fmla="*/ 111919 h 388144"/>
              <a:gd name="connsiteX11" fmla="*/ 300037 w 552450"/>
              <a:gd name="connsiteY11" fmla="*/ 59531 h 388144"/>
              <a:gd name="connsiteX12" fmla="*/ 164306 w 552450"/>
              <a:gd name="connsiteY12" fmla="*/ 26194 h 388144"/>
              <a:gd name="connsiteX13" fmla="*/ 0 w 552450"/>
              <a:gd name="connsiteY13" fmla="*/ 0 h 388144"/>
              <a:gd name="connsiteX0" fmla="*/ 0 w 552450"/>
              <a:gd name="connsiteY0" fmla="*/ 0 h 388144"/>
              <a:gd name="connsiteX1" fmla="*/ 35718 w 552450"/>
              <a:gd name="connsiteY1" fmla="*/ 114300 h 388144"/>
              <a:gd name="connsiteX2" fmla="*/ 64294 w 552450"/>
              <a:gd name="connsiteY2" fmla="*/ 254793 h 388144"/>
              <a:gd name="connsiteX3" fmla="*/ 73818 w 552450"/>
              <a:gd name="connsiteY3" fmla="*/ 311944 h 388144"/>
              <a:gd name="connsiteX4" fmla="*/ 228600 w 552450"/>
              <a:gd name="connsiteY4" fmla="*/ 347662 h 388144"/>
              <a:gd name="connsiteX5" fmla="*/ 333375 w 552450"/>
              <a:gd name="connsiteY5" fmla="*/ 388144 h 388144"/>
              <a:gd name="connsiteX6" fmla="*/ 442912 w 552450"/>
              <a:gd name="connsiteY6" fmla="*/ 352425 h 388144"/>
              <a:gd name="connsiteX7" fmla="*/ 523875 w 552450"/>
              <a:gd name="connsiteY7" fmla="*/ 300037 h 388144"/>
              <a:gd name="connsiteX8" fmla="*/ 552450 w 552450"/>
              <a:gd name="connsiteY8" fmla="*/ 233362 h 388144"/>
              <a:gd name="connsiteX9" fmla="*/ 521493 w 552450"/>
              <a:gd name="connsiteY9" fmla="*/ 171450 h 388144"/>
              <a:gd name="connsiteX10" fmla="*/ 421481 w 552450"/>
              <a:gd name="connsiteY10" fmla="*/ 111919 h 388144"/>
              <a:gd name="connsiteX11" fmla="*/ 300037 w 552450"/>
              <a:gd name="connsiteY11" fmla="*/ 59531 h 388144"/>
              <a:gd name="connsiteX12" fmla="*/ 164306 w 552450"/>
              <a:gd name="connsiteY12" fmla="*/ 26194 h 388144"/>
              <a:gd name="connsiteX13" fmla="*/ 0 w 552450"/>
              <a:gd name="connsiteY13" fmla="*/ 0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388144">
                <a:moveTo>
                  <a:pt x="0" y="0"/>
                </a:moveTo>
                <a:lnTo>
                  <a:pt x="35718" y="114300"/>
                </a:lnTo>
                <a:lnTo>
                  <a:pt x="64294" y="254793"/>
                </a:lnTo>
                <a:lnTo>
                  <a:pt x="73818" y="311944"/>
                </a:lnTo>
                <a:lnTo>
                  <a:pt x="228600" y="347662"/>
                </a:lnTo>
                <a:lnTo>
                  <a:pt x="333375" y="388144"/>
                </a:lnTo>
                <a:lnTo>
                  <a:pt x="442912" y="352425"/>
                </a:lnTo>
                <a:lnTo>
                  <a:pt x="523875" y="300037"/>
                </a:lnTo>
                <a:lnTo>
                  <a:pt x="552450" y="233362"/>
                </a:lnTo>
                <a:lnTo>
                  <a:pt x="521493" y="171450"/>
                </a:lnTo>
                <a:lnTo>
                  <a:pt x="421481" y="111919"/>
                </a:lnTo>
                <a:lnTo>
                  <a:pt x="300037" y="59531"/>
                </a:lnTo>
                <a:lnTo>
                  <a:pt x="164306" y="2619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Freeform 38"/>
          <p:cNvSpPr/>
          <p:nvPr/>
        </p:nvSpPr>
        <p:spPr>
          <a:xfrm>
            <a:off x="4762452" y="1961484"/>
            <a:ext cx="302418" cy="80963"/>
          </a:xfrm>
          <a:custGeom>
            <a:avLst/>
            <a:gdLst>
              <a:gd name="connsiteX0" fmla="*/ 0 w 297656"/>
              <a:gd name="connsiteY0" fmla="*/ 80963 h 80963"/>
              <a:gd name="connsiteX1" fmla="*/ 76200 w 297656"/>
              <a:gd name="connsiteY1" fmla="*/ 54769 h 80963"/>
              <a:gd name="connsiteX2" fmla="*/ 152400 w 297656"/>
              <a:gd name="connsiteY2" fmla="*/ 30956 h 80963"/>
              <a:gd name="connsiteX3" fmla="*/ 230981 w 297656"/>
              <a:gd name="connsiteY3" fmla="*/ 11906 h 80963"/>
              <a:gd name="connsiteX4" fmla="*/ 297656 w 297656"/>
              <a:gd name="connsiteY4" fmla="*/ 0 h 80963"/>
              <a:gd name="connsiteX0" fmla="*/ 0 w 302418"/>
              <a:gd name="connsiteY0" fmla="*/ 80963 h 80963"/>
              <a:gd name="connsiteX1" fmla="*/ 80962 w 302418"/>
              <a:gd name="connsiteY1" fmla="*/ 54769 h 80963"/>
              <a:gd name="connsiteX2" fmla="*/ 157162 w 302418"/>
              <a:gd name="connsiteY2" fmla="*/ 30956 h 80963"/>
              <a:gd name="connsiteX3" fmla="*/ 235743 w 302418"/>
              <a:gd name="connsiteY3" fmla="*/ 11906 h 80963"/>
              <a:gd name="connsiteX4" fmla="*/ 302418 w 302418"/>
              <a:gd name="connsiteY4" fmla="*/ 0 h 80963"/>
              <a:gd name="connsiteX0" fmla="*/ 0 w 302418"/>
              <a:gd name="connsiteY0" fmla="*/ 80963 h 80963"/>
              <a:gd name="connsiteX1" fmla="*/ 80962 w 302418"/>
              <a:gd name="connsiteY1" fmla="*/ 54769 h 80963"/>
              <a:gd name="connsiteX2" fmla="*/ 157162 w 302418"/>
              <a:gd name="connsiteY2" fmla="*/ 30956 h 80963"/>
              <a:gd name="connsiteX3" fmla="*/ 235743 w 302418"/>
              <a:gd name="connsiteY3" fmla="*/ 11906 h 80963"/>
              <a:gd name="connsiteX4" fmla="*/ 302418 w 302418"/>
              <a:gd name="connsiteY4" fmla="*/ 0 h 8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18" h="80963">
                <a:moveTo>
                  <a:pt x="0" y="80963"/>
                </a:moveTo>
                <a:cubicBezTo>
                  <a:pt x="19843" y="72232"/>
                  <a:pt x="53975" y="63500"/>
                  <a:pt x="80962" y="54769"/>
                </a:cubicBezTo>
                <a:lnTo>
                  <a:pt x="157162" y="30956"/>
                </a:lnTo>
                <a:lnTo>
                  <a:pt x="235743" y="11906"/>
                </a:lnTo>
                <a:lnTo>
                  <a:pt x="302418"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Freeform 41"/>
          <p:cNvSpPr/>
          <p:nvPr/>
        </p:nvSpPr>
        <p:spPr>
          <a:xfrm rot="10800000" flipV="1">
            <a:off x="7460358" y="1582250"/>
            <a:ext cx="1395413" cy="915116"/>
          </a:xfrm>
          <a:custGeom>
            <a:avLst/>
            <a:gdLst>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69156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64319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64319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812131 w 2126456"/>
              <a:gd name="connsiteY22" fmla="*/ 583406 h 1014412"/>
              <a:gd name="connsiteX23" fmla="*/ 2024063 w 2126456"/>
              <a:gd name="connsiteY23" fmla="*/ 585787 h 1014412"/>
              <a:gd name="connsiteX24" fmla="*/ 2124075 w 2126456"/>
              <a:gd name="connsiteY24" fmla="*/ 588169 h 1014412"/>
              <a:gd name="connsiteX25" fmla="*/ 2124075 w 2126456"/>
              <a:gd name="connsiteY25" fmla="*/ 450056 h 1014412"/>
              <a:gd name="connsiteX26" fmla="*/ 2126456 w 2126456"/>
              <a:gd name="connsiteY26" fmla="*/ 1014412 h 1014412"/>
              <a:gd name="connsiteX27" fmla="*/ 2121694 w 2126456"/>
              <a:gd name="connsiteY27" fmla="*/ 876300 h 1014412"/>
              <a:gd name="connsiteX28" fmla="*/ 1947863 w 2126456"/>
              <a:gd name="connsiteY28" fmla="*/ 871537 h 1014412"/>
              <a:gd name="connsiteX29" fmla="*/ 1619250 w 2126456"/>
              <a:gd name="connsiteY29" fmla="*/ 854869 h 1014412"/>
              <a:gd name="connsiteX30" fmla="*/ 1395413 w 2126456"/>
              <a:gd name="connsiteY30" fmla="*/ 847725 h 1014412"/>
              <a:gd name="connsiteX31" fmla="*/ 1090613 w 2126456"/>
              <a:gd name="connsiteY31" fmla="*/ 821531 h 1014412"/>
              <a:gd name="connsiteX32" fmla="*/ 854869 w 2126456"/>
              <a:gd name="connsiteY32" fmla="*/ 792956 h 1014412"/>
              <a:gd name="connsiteX33" fmla="*/ 564356 w 2126456"/>
              <a:gd name="connsiteY33" fmla="*/ 750094 h 1014412"/>
              <a:gd name="connsiteX34" fmla="*/ 335756 w 2126456"/>
              <a:gd name="connsiteY34" fmla="*/ 704850 h 1014412"/>
              <a:gd name="connsiteX35" fmla="*/ 130969 w 2126456"/>
              <a:gd name="connsiteY35" fmla="*/ 640556 h 1014412"/>
              <a:gd name="connsiteX36" fmla="*/ 71438 w 2126456"/>
              <a:gd name="connsiteY36" fmla="*/ 604837 h 1014412"/>
              <a:gd name="connsiteX37" fmla="*/ 28575 w 2126456"/>
              <a:gd name="connsiteY37" fmla="*/ 573881 h 1014412"/>
              <a:gd name="connsiteX38" fmla="*/ 2381 w 2126456"/>
              <a:gd name="connsiteY38" fmla="*/ 535781 h 1014412"/>
              <a:gd name="connsiteX39" fmla="*/ 0 w 2126456"/>
              <a:gd name="connsiteY39"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812131 w 2126456"/>
              <a:gd name="connsiteY22" fmla="*/ 583406 h 1014412"/>
              <a:gd name="connsiteX23" fmla="*/ 2024063 w 2126456"/>
              <a:gd name="connsiteY23" fmla="*/ 585787 h 1014412"/>
              <a:gd name="connsiteX24" fmla="*/ 2124075 w 2126456"/>
              <a:gd name="connsiteY24" fmla="*/ 450056 h 1014412"/>
              <a:gd name="connsiteX25" fmla="*/ 2126456 w 2126456"/>
              <a:gd name="connsiteY25" fmla="*/ 1014412 h 1014412"/>
              <a:gd name="connsiteX26" fmla="*/ 2121694 w 2126456"/>
              <a:gd name="connsiteY26" fmla="*/ 876300 h 1014412"/>
              <a:gd name="connsiteX27" fmla="*/ 1947863 w 2126456"/>
              <a:gd name="connsiteY27" fmla="*/ 871537 h 1014412"/>
              <a:gd name="connsiteX28" fmla="*/ 1619250 w 2126456"/>
              <a:gd name="connsiteY28" fmla="*/ 854869 h 1014412"/>
              <a:gd name="connsiteX29" fmla="*/ 1395413 w 2126456"/>
              <a:gd name="connsiteY29" fmla="*/ 847725 h 1014412"/>
              <a:gd name="connsiteX30" fmla="*/ 1090613 w 2126456"/>
              <a:gd name="connsiteY30" fmla="*/ 821531 h 1014412"/>
              <a:gd name="connsiteX31" fmla="*/ 854869 w 2126456"/>
              <a:gd name="connsiteY31" fmla="*/ 792956 h 1014412"/>
              <a:gd name="connsiteX32" fmla="*/ 564356 w 2126456"/>
              <a:gd name="connsiteY32" fmla="*/ 750094 h 1014412"/>
              <a:gd name="connsiteX33" fmla="*/ 335756 w 2126456"/>
              <a:gd name="connsiteY33" fmla="*/ 704850 h 1014412"/>
              <a:gd name="connsiteX34" fmla="*/ 130969 w 2126456"/>
              <a:gd name="connsiteY34" fmla="*/ 640556 h 1014412"/>
              <a:gd name="connsiteX35" fmla="*/ 71438 w 2126456"/>
              <a:gd name="connsiteY35" fmla="*/ 604837 h 1014412"/>
              <a:gd name="connsiteX36" fmla="*/ 28575 w 2126456"/>
              <a:gd name="connsiteY36" fmla="*/ 573881 h 1014412"/>
              <a:gd name="connsiteX37" fmla="*/ 2381 w 2126456"/>
              <a:gd name="connsiteY37" fmla="*/ 535781 h 1014412"/>
              <a:gd name="connsiteX38" fmla="*/ 0 w 2126456"/>
              <a:gd name="connsiteY38"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2024063 w 2126456"/>
              <a:gd name="connsiteY23" fmla="*/ 585787 h 1014412"/>
              <a:gd name="connsiteX24" fmla="*/ 2124075 w 2126456"/>
              <a:gd name="connsiteY24" fmla="*/ 450056 h 1014412"/>
              <a:gd name="connsiteX25" fmla="*/ 2126456 w 2126456"/>
              <a:gd name="connsiteY25" fmla="*/ 1014412 h 1014412"/>
              <a:gd name="connsiteX26" fmla="*/ 2121694 w 2126456"/>
              <a:gd name="connsiteY26" fmla="*/ 876300 h 1014412"/>
              <a:gd name="connsiteX27" fmla="*/ 1947863 w 2126456"/>
              <a:gd name="connsiteY27" fmla="*/ 871537 h 1014412"/>
              <a:gd name="connsiteX28" fmla="*/ 1619250 w 2126456"/>
              <a:gd name="connsiteY28" fmla="*/ 854869 h 1014412"/>
              <a:gd name="connsiteX29" fmla="*/ 1395413 w 2126456"/>
              <a:gd name="connsiteY29" fmla="*/ 847725 h 1014412"/>
              <a:gd name="connsiteX30" fmla="*/ 1090613 w 2126456"/>
              <a:gd name="connsiteY30" fmla="*/ 821531 h 1014412"/>
              <a:gd name="connsiteX31" fmla="*/ 854869 w 2126456"/>
              <a:gd name="connsiteY31" fmla="*/ 792956 h 1014412"/>
              <a:gd name="connsiteX32" fmla="*/ 564356 w 2126456"/>
              <a:gd name="connsiteY32" fmla="*/ 750094 h 1014412"/>
              <a:gd name="connsiteX33" fmla="*/ 335756 w 2126456"/>
              <a:gd name="connsiteY33" fmla="*/ 704850 h 1014412"/>
              <a:gd name="connsiteX34" fmla="*/ 130969 w 2126456"/>
              <a:gd name="connsiteY34" fmla="*/ 640556 h 1014412"/>
              <a:gd name="connsiteX35" fmla="*/ 71438 w 2126456"/>
              <a:gd name="connsiteY35" fmla="*/ 604837 h 1014412"/>
              <a:gd name="connsiteX36" fmla="*/ 28575 w 2126456"/>
              <a:gd name="connsiteY36" fmla="*/ 573881 h 1014412"/>
              <a:gd name="connsiteX37" fmla="*/ 2381 w 2126456"/>
              <a:gd name="connsiteY37" fmla="*/ 535781 h 1014412"/>
              <a:gd name="connsiteX38" fmla="*/ 0 w 2126456"/>
              <a:gd name="connsiteY38"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1935957 w 2126456"/>
              <a:gd name="connsiteY23" fmla="*/ 583592 h 1014412"/>
              <a:gd name="connsiteX24" fmla="*/ 2124075 w 2126456"/>
              <a:gd name="connsiteY24" fmla="*/ 450056 h 1014412"/>
              <a:gd name="connsiteX25" fmla="*/ 2126456 w 2126456"/>
              <a:gd name="connsiteY25" fmla="*/ 1014412 h 1014412"/>
              <a:gd name="connsiteX26" fmla="*/ 2121694 w 2126456"/>
              <a:gd name="connsiteY26" fmla="*/ 876300 h 1014412"/>
              <a:gd name="connsiteX27" fmla="*/ 1947863 w 2126456"/>
              <a:gd name="connsiteY27" fmla="*/ 871537 h 1014412"/>
              <a:gd name="connsiteX28" fmla="*/ 1619250 w 2126456"/>
              <a:gd name="connsiteY28" fmla="*/ 854869 h 1014412"/>
              <a:gd name="connsiteX29" fmla="*/ 1395413 w 2126456"/>
              <a:gd name="connsiteY29" fmla="*/ 847725 h 1014412"/>
              <a:gd name="connsiteX30" fmla="*/ 1090613 w 2126456"/>
              <a:gd name="connsiteY30" fmla="*/ 821531 h 1014412"/>
              <a:gd name="connsiteX31" fmla="*/ 854869 w 2126456"/>
              <a:gd name="connsiteY31" fmla="*/ 792956 h 1014412"/>
              <a:gd name="connsiteX32" fmla="*/ 564356 w 2126456"/>
              <a:gd name="connsiteY32" fmla="*/ 750094 h 1014412"/>
              <a:gd name="connsiteX33" fmla="*/ 335756 w 2126456"/>
              <a:gd name="connsiteY33" fmla="*/ 704850 h 1014412"/>
              <a:gd name="connsiteX34" fmla="*/ 130969 w 2126456"/>
              <a:gd name="connsiteY34" fmla="*/ 640556 h 1014412"/>
              <a:gd name="connsiteX35" fmla="*/ 71438 w 2126456"/>
              <a:gd name="connsiteY35" fmla="*/ 604837 h 1014412"/>
              <a:gd name="connsiteX36" fmla="*/ 28575 w 2126456"/>
              <a:gd name="connsiteY36" fmla="*/ 573881 h 1014412"/>
              <a:gd name="connsiteX37" fmla="*/ 2381 w 2126456"/>
              <a:gd name="connsiteY37" fmla="*/ 535781 h 1014412"/>
              <a:gd name="connsiteX38" fmla="*/ 0 w 2126456"/>
              <a:gd name="connsiteY38"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1935957 w 2126456"/>
              <a:gd name="connsiteY23" fmla="*/ 583592 h 1014412"/>
              <a:gd name="connsiteX24" fmla="*/ 2124075 w 2126456"/>
              <a:gd name="connsiteY24" fmla="*/ 450056 h 1014412"/>
              <a:gd name="connsiteX25" fmla="*/ 2126456 w 2126456"/>
              <a:gd name="connsiteY25" fmla="*/ 1014412 h 1014412"/>
              <a:gd name="connsiteX26" fmla="*/ 2121694 w 2126456"/>
              <a:gd name="connsiteY26" fmla="*/ 876300 h 1014412"/>
              <a:gd name="connsiteX27" fmla="*/ 1947863 w 2126456"/>
              <a:gd name="connsiteY27" fmla="*/ 871537 h 1014412"/>
              <a:gd name="connsiteX28" fmla="*/ 1619250 w 2126456"/>
              <a:gd name="connsiteY28" fmla="*/ 854869 h 1014412"/>
              <a:gd name="connsiteX29" fmla="*/ 1395413 w 2126456"/>
              <a:gd name="connsiteY29" fmla="*/ 847725 h 1014412"/>
              <a:gd name="connsiteX30" fmla="*/ 1090613 w 2126456"/>
              <a:gd name="connsiteY30" fmla="*/ 821531 h 1014412"/>
              <a:gd name="connsiteX31" fmla="*/ 854869 w 2126456"/>
              <a:gd name="connsiteY31" fmla="*/ 792956 h 1014412"/>
              <a:gd name="connsiteX32" fmla="*/ 564356 w 2126456"/>
              <a:gd name="connsiteY32" fmla="*/ 750094 h 1014412"/>
              <a:gd name="connsiteX33" fmla="*/ 335756 w 2126456"/>
              <a:gd name="connsiteY33" fmla="*/ 704850 h 1014412"/>
              <a:gd name="connsiteX34" fmla="*/ 130969 w 2126456"/>
              <a:gd name="connsiteY34" fmla="*/ 640556 h 1014412"/>
              <a:gd name="connsiteX35" fmla="*/ 71438 w 2126456"/>
              <a:gd name="connsiteY35" fmla="*/ 604837 h 1014412"/>
              <a:gd name="connsiteX36" fmla="*/ 28575 w 2126456"/>
              <a:gd name="connsiteY36" fmla="*/ 573881 h 1014412"/>
              <a:gd name="connsiteX37" fmla="*/ 2381 w 2126456"/>
              <a:gd name="connsiteY37" fmla="*/ 535781 h 1014412"/>
              <a:gd name="connsiteX38" fmla="*/ 0 w 2126456"/>
              <a:gd name="connsiteY38"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1943101 w 2126456"/>
              <a:gd name="connsiteY23" fmla="*/ 592370 h 1014412"/>
              <a:gd name="connsiteX24" fmla="*/ 2124075 w 2126456"/>
              <a:gd name="connsiteY24" fmla="*/ 450056 h 1014412"/>
              <a:gd name="connsiteX25" fmla="*/ 2126456 w 2126456"/>
              <a:gd name="connsiteY25" fmla="*/ 1014412 h 1014412"/>
              <a:gd name="connsiteX26" fmla="*/ 2121694 w 2126456"/>
              <a:gd name="connsiteY26" fmla="*/ 876300 h 1014412"/>
              <a:gd name="connsiteX27" fmla="*/ 1947863 w 2126456"/>
              <a:gd name="connsiteY27" fmla="*/ 871537 h 1014412"/>
              <a:gd name="connsiteX28" fmla="*/ 1619250 w 2126456"/>
              <a:gd name="connsiteY28" fmla="*/ 854869 h 1014412"/>
              <a:gd name="connsiteX29" fmla="*/ 1395413 w 2126456"/>
              <a:gd name="connsiteY29" fmla="*/ 847725 h 1014412"/>
              <a:gd name="connsiteX30" fmla="*/ 1090613 w 2126456"/>
              <a:gd name="connsiteY30" fmla="*/ 821531 h 1014412"/>
              <a:gd name="connsiteX31" fmla="*/ 854869 w 2126456"/>
              <a:gd name="connsiteY31" fmla="*/ 792956 h 1014412"/>
              <a:gd name="connsiteX32" fmla="*/ 564356 w 2126456"/>
              <a:gd name="connsiteY32" fmla="*/ 750094 h 1014412"/>
              <a:gd name="connsiteX33" fmla="*/ 335756 w 2126456"/>
              <a:gd name="connsiteY33" fmla="*/ 704850 h 1014412"/>
              <a:gd name="connsiteX34" fmla="*/ 130969 w 2126456"/>
              <a:gd name="connsiteY34" fmla="*/ 640556 h 1014412"/>
              <a:gd name="connsiteX35" fmla="*/ 71438 w 2126456"/>
              <a:gd name="connsiteY35" fmla="*/ 604837 h 1014412"/>
              <a:gd name="connsiteX36" fmla="*/ 28575 w 2126456"/>
              <a:gd name="connsiteY36" fmla="*/ 573881 h 1014412"/>
              <a:gd name="connsiteX37" fmla="*/ 2381 w 2126456"/>
              <a:gd name="connsiteY37" fmla="*/ 535781 h 1014412"/>
              <a:gd name="connsiteX38" fmla="*/ 0 w 2126456"/>
              <a:gd name="connsiteY38"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1943101 w 2126456"/>
              <a:gd name="connsiteY23" fmla="*/ 592370 h 1014412"/>
              <a:gd name="connsiteX24" fmla="*/ 2124075 w 2126456"/>
              <a:gd name="connsiteY24" fmla="*/ 450056 h 1014412"/>
              <a:gd name="connsiteX25" fmla="*/ 2126456 w 2126456"/>
              <a:gd name="connsiteY25" fmla="*/ 1014412 h 1014412"/>
              <a:gd name="connsiteX26" fmla="*/ 2121694 w 2126456"/>
              <a:gd name="connsiteY26" fmla="*/ 876300 h 1014412"/>
              <a:gd name="connsiteX27" fmla="*/ 1947863 w 2126456"/>
              <a:gd name="connsiteY27" fmla="*/ 871537 h 1014412"/>
              <a:gd name="connsiteX28" fmla="*/ 1619250 w 2126456"/>
              <a:gd name="connsiteY28" fmla="*/ 854869 h 1014412"/>
              <a:gd name="connsiteX29" fmla="*/ 1395413 w 2126456"/>
              <a:gd name="connsiteY29" fmla="*/ 847725 h 1014412"/>
              <a:gd name="connsiteX30" fmla="*/ 1090613 w 2126456"/>
              <a:gd name="connsiteY30" fmla="*/ 821531 h 1014412"/>
              <a:gd name="connsiteX31" fmla="*/ 854869 w 2126456"/>
              <a:gd name="connsiteY31" fmla="*/ 792956 h 1014412"/>
              <a:gd name="connsiteX32" fmla="*/ 564356 w 2126456"/>
              <a:gd name="connsiteY32" fmla="*/ 750094 h 1014412"/>
              <a:gd name="connsiteX33" fmla="*/ 335756 w 2126456"/>
              <a:gd name="connsiteY33" fmla="*/ 704850 h 1014412"/>
              <a:gd name="connsiteX34" fmla="*/ 130969 w 2126456"/>
              <a:gd name="connsiteY34" fmla="*/ 640556 h 1014412"/>
              <a:gd name="connsiteX35" fmla="*/ 71438 w 2126456"/>
              <a:gd name="connsiteY35" fmla="*/ 604837 h 1014412"/>
              <a:gd name="connsiteX36" fmla="*/ 28575 w 2126456"/>
              <a:gd name="connsiteY36" fmla="*/ 573881 h 1014412"/>
              <a:gd name="connsiteX37" fmla="*/ 2381 w 2126456"/>
              <a:gd name="connsiteY37" fmla="*/ 535781 h 1014412"/>
              <a:gd name="connsiteX38" fmla="*/ 0 w 2126456"/>
              <a:gd name="connsiteY38"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1943101 w 2126456"/>
              <a:gd name="connsiteY23" fmla="*/ 592370 h 1014412"/>
              <a:gd name="connsiteX24" fmla="*/ 2124075 w 2126456"/>
              <a:gd name="connsiteY24" fmla="*/ 450056 h 1014412"/>
              <a:gd name="connsiteX25" fmla="*/ 2126456 w 2126456"/>
              <a:gd name="connsiteY25" fmla="*/ 1014412 h 1014412"/>
              <a:gd name="connsiteX26" fmla="*/ 2121694 w 2126456"/>
              <a:gd name="connsiteY26" fmla="*/ 876300 h 1014412"/>
              <a:gd name="connsiteX27" fmla="*/ 1947863 w 2126456"/>
              <a:gd name="connsiteY27" fmla="*/ 871537 h 1014412"/>
              <a:gd name="connsiteX28" fmla="*/ 1619250 w 2126456"/>
              <a:gd name="connsiteY28" fmla="*/ 854869 h 1014412"/>
              <a:gd name="connsiteX29" fmla="*/ 1395413 w 2126456"/>
              <a:gd name="connsiteY29" fmla="*/ 847725 h 1014412"/>
              <a:gd name="connsiteX30" fmla="*/ 1090613 w 2126456"/>
              <a:gd name="connsiteY30" fmla="*/ 821531 h 1014412"/>
              <a:gd name="connsiteX31" fmla="*/ 854869 w 2126456"/>
              <a:gd name="connsiteY31" fmla="*/ 792956 h 1014412"/>
              <a:gd name="connsiteX32" fmla="*/ 564356 w 2126456"/>
              <a:gd name="connsiteY32" fmla="*/ 750094 h 1014412"/>
              <a:gd name="connsiteX33" fmla="*/ 335756 w 2126456"/>
              <a:gd name="connsiteY33" fmla="*/ 704850 h 1014412"/>
              <a:gd name="connsiteX34" fmla="*/ 130969 w 2126456"/>
              <a:gd name="connsiteY34" fmla="*/ 640556 h 1014412"/>
              <a:gd name="connsiteX35" fmla="*/ 71438 w 2126456"/>
              <a:gd name="connsiteY35" fmla="*/ 604837 h 1014412"/>
              <a:gd name="connsiteX36" fmla="*/ 28575 w 2126456"/>
              <a:gd name="connsiteY36" fmla="*/ 573881 h 1014412"/>
              <a:gd name="connsiteX37" fmla="*/ 2381 w 2126456"/>
              <a:gd name="connsiteY37" fmla="*/ 535781 h 1014412"/>
              <a:gd name="connsiteX38" fmla="*/ 0 w 2126456"/>
              <a:gd name="connsiteY38"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1943101 w 2126456"/>
              <a:gd name="connsiteY23" fmla="*/ 592370 h 1014412"/>
              <a:gd name="connsiteX24" fmla="*/ 2124075 w 2126456"/>
              <a:gd name="connsiteY24" fmla="*/ 450056 h 1014412"/>
              <a:gd name="connsiteX25" fmla="*/ 2126456 w 2126456"/>
              <a:gd name="connsiteY25" fmla="*/ 1014412 h 1014412"/>
              <a:gd name="connsiteX26" fmla="*/ 2121694 w 2126456"/>
              <a:gd name="connsiteY26" fmla="*/ 876300 h 1014412"/>
              <a:gd name="connsiteX27" fmla="*/ 1947863 w 2126456"/>
              <a:gd name="connsiteY27" fmla="*/ 871537 h 1014412"/>
              <a:gd name="connsiteX28" fmla="*/ 1619250 w 2126456"/>
              <a:gd name="connsiteY28" fmla="*/ 854869 h 1014412"/>
              <a:gd name="connsiteX29" fmla="*/ 1395413 w 2126456"/>
              <a:gd name="connsiteY29" fmla="*/ 847725 h 1014412"/>
              <a:gd name="connsiteX30" fmla="*/ 1090613 w 2126456"/>
              <a:gd name="connsiteY30" fmla="*/ 821531 h 1014412"/>
              <a:gd name="connsiteX31" fmla="*/ 854869 w 2126456"/>
              <a:gd name="connsiteY31" fmla="*/ 792956 h 1014412"/>
              <a:gd name="connsiteX32" fmla="*/ 564356 w 2126456"/>
              <a:gd name="connsiteY32" fmla="*/ 750094 h 1014412"/>
              <a:gd name="connsiteX33" fmla="*/ 335756 w 2126456"/>
              <a:gd name="connsiteY33" fmla="*/ 704850 h 1014412"/>
              <a:gd name="connsiteX34" fmla="*/ 130969 w 2126456"/>
              <a:gd name="connsiteY34" fmla="*/ 640556 h 1014412"/>
              <a:gd name="connsiteX35" fmla="*/ 71438 w 2126456"/>
              <a:gd name="connsiteY35" fmla="*/ 604837 h 1014412"/>
              <a:gd name="connsiteX36" fmla="*/ 28575 w 2126456"/>
              <a:gd name="connsiteY36" fmla="*/ 573881 h 1014412"/>
              <a:gd name="connsiteX37" fmla="*/ 2381 w 2126456"/>
              <a:gd name="connsiteY37" fmla="*/ 535781 h 1014412"/>
              <a:gd name="connsiteX38" fmla="*/ 0 w 2126456"/>
              <a:gd name="connsiteY38"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2124075 w 2126456"/>
              <a:gd name="connsiteY23" fmla="*/ 450056 h 1014412"/>
              <a:gd name="connsiteX24" fmla="*/ 2126456 w 2126456"/>
              <a:gd name="connsiteY24" fmla="*/ 1014412 h 1014412"/>
              <a:gd name="connsiteX25" fmla="*/ 2121694 w 2126456"/>
              <a:gd name="connsiteY25" fmla="*/ 876300 h 1014412"/>
              <a:gd name="connsiteX26" fmla="*/ 1947863 w 2126456"/>
              <a:gd name="connsiteY26" fmla="*/ 871537 h 1014412"/>
              <a:gd name="connsiteX27" fmla="*/ 1619250 w 2126456"/>
              <a:gd name="connsiteY27" fmla="*/ 854869 h 1014412"/>
              <a:gd name="connsiteX28" fmla="*/ 1395413 w 2126456"/>
              <a:gd name="connsiteY28" fmla="*/ 847725 h 1014412"/>
              <a:gd name="connsiteX29" fmla="*/ 1090613 w 2126456"/>
              <a:gd name="connsiteY29" fmla="*/ 821531 h 1014412"/>
              <a:gd name="connsiteX30" fmla="*/ 854869 w 2126456"/>
              <a:gd name="connsiteY30" fmla="*/ 792956 h 1014412"/>
              <a:gd name="connsiteX31" fmla="*/ 564356 w 2126456"/>
              <a:gd name="connsiteY31" fmla="*/ 750094 h 1014412"/>
              <a:gd name="connsiteX32" fmla="*/ 335756 w 2126456"/>
              <a:gd name="connsiteY32" fmla="*/ 704850 h 1014412"/>
              <a:gd name="connsiteX33" fmla="*/ 130969 w 2126456"/>
              <a:gd name="connsiteY33" fmla="*/ 640556 h 1014412"/>
              <a:gd name="connsiteX34" fmla="*/ 71438 w 2126456"/>
              <a:gd name="connsiteY34" fmla="*/ 604837 h 1014412"/>
              <a:gd name="connsiteX35" fmla="*/ 28575 w 2126456"/>
              <a:gd name="connsiteY35" fmla="*/ 573881 h 1014412"/>
              <a:gd name="connsiteX36" fmla="*/ 2381 w 2126456"/>
              <a:gd name="connsiteY36" fmla="*/ 535781 h 1014412"/>
              <a:gd name="connsiteX37" fmla="*/ 0 w 2126456"/>
              <a:gd name="connsiteY37"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2124075 w 2126456"/>
              <a:gd name="connsiteY23" fmla="*/ 450056 h 1014412"/>
              <a:gd name="connsiteX24" fmla="*/ 2126456 w 2126456"/>
              <a:gd name="connsiteY24" fmla="*/ 1014412 h 1014412"/>
              <a:gd name="connsiteX25" fmla="*/ 2121694 w 2126456"/>
              <a:gd name="connsiteY25" fmla="*/ 876300 h 1014412"/>
              <a:gd name="connsiteX26" fmla="*/ 1947863 w 2126456"/>
              <a:gd name="connsiteY26" fmla="*/ 871537 h 1014412"/>
              <a:gd name="connsiteX27" fmla="*/ 1619250 w 2126456"/>
              <a:gd name="connsiteY27" fmla="*/ 854869 h 1014412"/>
              <a:gd name="connsiteX28" fmla="*/ 1395413 w 2126456"/>
              <a:gd name="connsiteY28" fmla="*/ 847725 h 1014412"/>
              <a:gd name="connsiteX29" fmla="*/ 1090613 w 2126456"/>
              <a:gd name="connsiteY29" fmla="*/ 821531 h 1014412"/>
              <a:gd name="connsiteX30" fmla="*/ 854869 w 2126456"/>
              <a:gd name="connsiteY30" fmla="*/ 792956 h 1014412"/>
              <a:gd name="connsiteX31" fmla="*/ 564356 w 2126456"/>
              <a:gd name="connsiteY31" fmla="*/ 750094 h 1014412"/>
              <a:gd name="connsiteX32" fmla="*/ 335756 w 2126456"/>
              <a:gd name="connsiteY32" fmla="*/ 704850 h 1014412"/>
              <a:gd name="connsiteX33" fmla="*/ 130969 w 2126456"/>
              <a:gd name="connsiteY33" fmla="*/ 640556 h 1014412"/>
              <a:gd name="connsiteX34" fmla="*/ 71438 w 2126456"/>
              <a:gd name="connsiteY34" fmla="*/ 604837 h 1014412"/>
              <a:gd name="connsiteX35" fmla="*/ 28575 w 2126456"/>
              <a:gd name="connsiteY35" fmla="*/ 573881 h 1014412"/>
              <a:gd name="connsiteX36" fmla="*/ 2381 w 2126456"/>
              <a:gd name="connsiteY36" fmla="*/ 535781 h 1014412"/>
              <a:gd name="connsiteX37" fmla="*/ 0 w 2126456"/>
              <a:gd name="connsiteY37"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566863 w 2126456"/>
              <a:gd name="connsiteY21" fmla="*/ 569119 h 1014412"/>
              <a:gd name="connsiteX22" fmla="*/ 1688306 w 2126456"/>
              <a:gd name="connsiteY22" fmla="*/ 576822 h 1014412"/>
              <a:gd name="connsiteX23" fmla="*/ 2124075 w 2126456"/>
              <a:gd name="connsiteY23" fmla="*/ 450056 h 1014412"/>
              <a:gd name="connsiteX24" fmla="*/ 2126456 w 2126456"/>
              <a:gd name="connsiteY24" fmla="*/ 1014412 h 1014412"/>
              <a:gd name="connsiteX25" fmla="*/ 2121694 w 2126456"/>
              <a:gd name="connsiteY25" fmla="*/ 876300 h 1014412"/>
              <a:gd name="connsiteX26" fmla="*/ 1947863 w 2126456"/>
              <a:gd name="connsiteY26" fmla="*/ 871537 h 1014412"/>
              <a:gd name="connsiteX27" fmla="*/ 1619250 w 2126456"/>
              <a:gd name="connsiteY27" fmla="*/ 854869 h 1014412"/>
              <a:gd name="connsiteX28" fmla="*/ 1395413 w 2126456"/>
              <a:gd name="connsiteY28" fmla="*/ 847725 h 1014412"/>
              <a:gd name="connsiteX29" fmla="*/ 1090613 w 2126456"/>
              <a:gd name="connsiteY29" fmla="*/ 821531 h 1014412"/>
              <a:gd name="connsiteX30" fmla="*/ 854869 w 2126456"/>
              <a:gd name="connsiteY30" fmla="*/ 792956 h 1014412"/>
              <a:gd name="connsiteX31" fmla="*/ 564356 w 2126456"/>
              <a:gd name="connsiteY31" fmla="*/ 750094 h 1014412"/>
              <a:gd name="connsiteX32" fmla="*/ 335756 w 2126456"/>
              <a:gd name="connsiteY32" fmla="*/ 704850 h 1014412"/>
              <a:gd name="connsiteX33" fmla="*/ 130969 w 2126456"/>
              <a:gd name="connsiteY33" fmla="*/ 640556 h 1014412"/>
              <a:gd name="connsiteX34" fmla="*/ 71438 w 2126456"/>
              <a:gd name="connsiteY34" fmla="*/ 604837 h 1014412"/>
              <a:gd name="connsiteX35" fmla="*/ 28575 w 2126456"/>
              <a:gd name="connsiteY35" fmla="*/ 573881 h 1014412"/>
              <a:gd name="connsiteX36" fmla="*/ 2381 w 2126456"/>
              <a:gd name="connsiteY36" fmla="*/ 535781 h 1014412"/>
              <a:gd name="connsiteX37" fmla="*/ 0 w 2126456"/>
              <a:gd name="connsiteY37"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688306 w 2126456"/>
              <a:gd name="connsiteY21" fmla="*/ 576822 h 1014412"/>
              <a:gd name="connsiteX22" fmla="*/ 2124075 w 2126456"/>
              <a:gd name="connsiteY22" fmla="*/ 450056 h 1014412"/>
              <a:gd name="connsiteX23" fmla="*/ 2126456 w 2126456"/>
              <a:gd name="connsiteY23" fmla="*/ 1014412 h 1014412"/>
              <a:gd name="connsiteX24" fmla="*/ 2121694 w 2126456"/>
              <a:gd name="connsiteY24" fmla="*/ 876300 h 1014412"/>
              <a:gd name="connsiteX25" fmla="*/ 1947863 w 2126456"/>
              <a:gd name="connsiteY25" fmla="*/ 871537 h 1014412"/>
              <a:gd name="connsiteX26" fmla="*/ 1619250 w 2126456"/>
              <a:gd name="connsiteY26" fmla="*/ 854869 h 1014412"/>
              <a:gd name="connsiteX27" fmla="*/ 1395413 w 2126456"/>
              <a:gd name="connsiteY27" fmla="*/ 847725 h 1014412"/>
              <a:gd name="connsiteX28" fmla="*/ 1090613 w 2126456"/>
              <a:gd name="connsiteY28" fmla="*/ 821531 h 1014412"/>
              <a:gd name="connsiteX29" fmla="*/ 854869 w 2126456"/>
              <a:gd name="connsiteY29" fmla="*/ 792956 h 1014412"/>
              <a:gd name="connsiteX30" fmla="*/ 564356 w 2126456"/>
              <a:gd name="connsiteY30" fmla="*/ 750094 h 1014412"/>
              <a:gd name="connsiteX31" fmla="*/ 335756 w 2126456"/>
              <a:gd name="connsiteY31" fmla="*/ 704850 h 1014412"/>
              <a:gd name="connsiteX32" fmla="*/ 130969 w 2126456"/>
              <a:gd name="connsiteY32" fmla="*/ 640556 h 1014412"/>
              <a:gd name="connsiteX33" fmla="*/ 71438 w 2126456"/>
              <a:gd name="connsiteY33" fmla="*/ 604837 h 1014412"/>
              <a:gd name="connsiteX34" fmla="*/ 28575 w 2126456"/>
              <a:gd name="connsiteY34" fmla="*/ 573881 h 1014412"/>
              <a:gd name="connsiteX35" fmla="*/ 2381 w 2126456"/>
              <a:gd name="connsiteY35" fmla="*/ 535781 h 1014412"/>
              <a:gd name="connsiteX36" fmla="*/ 0 w 2126456"/>
              <a:gd name="connsiteY36"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688306 w 2126456"/>
              <a:gd name="connsiteY21" fmla="*/ 576822 h 1014412"/>
              <a:gd name="connsiteX22" fmla="*/ 2124075 w 2126456"/>
              <a:gd name="connsiteY22" fmla="*/ 450056 h 1014412"/>
              <a:gd name="connsiteX23" fmla="*/ 2126456 w 2126456"/>
              <a:gd name="connsiteY23" fmla="*/ 1014412 h 1014412"/>
              <a:gd name="connsiteX24" fmla="*/ 2121694 w 2126456"/>
              <a:gd name="connsiteY24" fmla="*/ 876300 h 1014412"/>
              <a:gd name="connsiteX25" fmla="*/ 1947863 w 2126456"/>
              <a:gd name="connsiteY25" fmla="*/ 871537 h 1014412"/>
              <a:gd name="connsiteX26" fmla="*/ 1619250 w 2126456"/>
              <a:gd name="connsiteY26" fmla="*/ 854869 h 1014412"/>
              <a:gd name="connsiteX27" fmla="*/ 1395413 w 2126456"/>
              <a:gd name="connsiteY27" fmla="*/ 847725 h 1014412"/>
              <a:gd name="connsiteX28" fmla="*/ 1090613 w 2126456"/>
              <a:gd name="connsiteY28" fmla="*/ 821531 h 1014412"/>
              <a:gd name="connsiteX29" fmla="*/ 854869 w 2126456"/>
              <a:gd name="connsiteY29" fmla="*/ 792956 h 1014412"/>
              <a:gd name="connsiteX30" fmla="*/ 564356 w 2126456"/>
              <a:gd name="connsiteY30" fmla="*/ 750094 h 1014412"/>
              <a:gd name="connsiteX31" fmla="*/ 335756 w 2126456"/>
              <a:gd name="connsiteY31" fmla="*/ 704850 h 1014412"/>
              <a:gd name="connsiteX32" fmla="*/ 130969 w 2126456"/>
              <a:gd name="connsiteY32" fmla="*/ 640556 h 1014412"/>
              <a:gd name="connsiteX33" fmla="*/ 71438 w 2126456"/>
              <a:gd name="connsiteY33" fmla="*/ 604837 h 1014412"/>
              <a:gd name="connsiteX34" fmla="*/ 28575 w 2126456"/>
              <a:gd name="connsiteY34" fmla="*/ 573881 h 1014412"/>
              <a:gd name="connsiteX35" fmla="*/ 2381 w 2126456"/>
              <a:gd name="connsiteY35" fmla="*/ 535781 h 1014412"/>
              <a:gd name="connsiteX36" fmla="*/ 0 w 2126456"/>
              <a:gd name="connsiteY36"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688306 w 2126456"/>
              <a:gd name="connsiteY21" fmla="*/ 576822 h 1014412"/>
              <a:gd name="connsiteX22" fmla="*/ 2124075 w 2126456"/>
              <a:gd name="connsiteY22" fmla="*/ 450056 h 1014412"/>
              <a:gd name="connsiteX23" fmla="*/ 2126456 w 2126456"/>
              <a:gd name="connsiteY23" fmla="*/ 1014412 h 1014412"/>
              <a:gd name="connsiteX24" fmla="*/ 2121694 w 2126456"/>
              <a:gd name="connsiteY24" fmla="*/ 876300 h 1014412"/>
              <a:gd name="connsiteX25" fmla="*/ 1947863 w 2126456"/>
              <a:gd name="connsiteY25" fmla="*/ 871537 h 1014412"/>
              <a:gd name="connsiteX26" fmla="*/ 1619250 w 2126456"/>
              <a:gd name="connsiteY26" fmla="*/ 854869 h 1014412"/>
              <a:gd name="connsiteX27" fmla="*/ 1395413 w 2126456"/>
              <a:gd name="connsiteY27" fmla="*/ 847725 h 1014412"/>
              <a:gd name="connsiteX28" fmla="*/ 1090613 w 2126456"/>
              <a:gd name="connsiteY28" fmla="*/ 821531 h 1014412"/>
              <a:gd name="connsiteX29" fmla="*/ 854869 w 2126456"/>
              <a:gd name="connsiteY29" fmla="*/ 792956 h 1014412"/>
              <a:gd name="connsiteX30" fmla="*/ 564356 w 2126456"/>
              <a:gd name="connsiteY30" fmla="*/ 750094 h 1014412"/>
              <a:gd name="connsiteX31" fmla="*/ 335756 w 2126456"/>
              <a:gd name="connsiteY31" fmla="*/ 704850 h 1014412"/>
              <a:gd name="connsiteX32" fmla="*/ 130969 w 2126456"/>
              <a:gd name="connsiteY32" fmla="*/ 640556 h 1014412"/>
              <a:gd name="connsiteX33" fmla="*/ 71438 w 2126456"/>
              <a:gd name="connsiteY33" fmla="*/ 604837 h 1014412"/>
              <a:gd name="connsiteX34" fmla="*/ 28575 w 2126456"/>
              <a:gd name="connsiteY34" fmla="*/ 573881 h 1014412"/>
              <a:gd name="connsiteX35" fmla="*/ 2381 w 2126456"/>
              <a:gd name="connsiteY35" fmla="*/ 535781 h 1014412"/>
              <a:gd name="connsiteX36" fmla="*/ 0 w 2126456"/>
              <a:gd name="connsiteY36"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1688306 w 2126456"/>
              <a:gd name="connsiteY21" fmla="*/ 576822 h 1014412"/>
              <a:gd name="connsiteX22" fmla="*/ 2124075 w 2126456"/>
              <a:gd name="connsiteY22" fmla="*/ 450056 h 1014412"/>
              <a:gd name="connsiteX23" fmla="*/ 2126456 w 2126456"/>
              <a:gd name="connsiteY23" fmla="*/ 1014412 h 1014412"/>
              <a:gd name="connsiteX24" fmla="*/ 2121694 w 2126456"/>
              <a:gd name="connsiteY24" fmla="*/ 876300 h 1014412"/>
              <a:gd name="connsiteX25" fmla="*/ 1947863 w 2126456"/>
              <a:gd name="connsiteY25" fmla="*/ 871537 h 1014412"/>
              <a:gd name="connsiteX26" fmla="*/ 1619250 w 2126456"/>
              <a:gd name="connsiteY26" fmla="*/ 854869 h 1014412"/>
              <a:gd name="connsiteX27" fmla="*/ 1395413 w 2126456"/>
              <a:gd name="connsiteY27" fmla="*/ 847725 h 1014412"/>
              <a:gd name="connsiteX28" fmla="*/ 1090613 w 2126456"/>
              <a:gd name="connsiteY28" fmla="*/ 821531 h 1014412"/>
              <a:gd name="connsiteX29" fmla="*/ 854869 w 2126456"/>
              <a:gd name="connsiteY29" fmla="*/ 792956 h 1014412"/>
              <a:gd name="connsiteX30" fmla="*/ 564356 w 2126456"/>
              <a:gd name="connsiteY30" fmla="*/ 750094 h 1014412"/>
              <a:gd name="connsiteX31" fmla="*/ 335756 w 2126456"/>
              <a:gd name="connsiteY31" fmla="*/ 704850 h 1014412"/>
              <a:gd name="connsiteX32" fmla="*/ 130969 w 2126456"/>
              <a:gd name="connsiteY32" fmla="*/ 640556 h 1014412"/>
              <a:gd name="connsiteX33" fmla="*/ 71438 w 2126456"/>
              <a:gd name="connsiteY33" fmla="*/ 604837 h 1014412"/>
              <a:gd name="connsiteX34" fmla="*/ 28575 w 2126456"/>
              <a:gd name="connsiteY34" fmla="*/ 573881 h 1014412"/>
              <a:gd name="connsiteX35" fmla="*/ 2381 w 2126456"/>
              <a:gd name="connsiteY35" fmla="*/ 535781 h 1014412"/>
              <a:gd name="connsiteX36" fmla="*/ 0 w 2126456"/>
              <a:gd name="connsiteY36"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2124075 w 2126456"/>
              <a:gd name="connsiteY21" fmla="*/ 450056 h 1014412"/>
              <a:gd name="connsiteX22" fmla="*/ 2126456 w 2126456"/>
              <a:gd name="connsiteY22" fmla="*/ 1014412 h 1014412"/>
              <a:gd name="connsiteX23" fmla="*/ 2121694 w 2126456"/>
              <a:gd name="connsiteY23" fmla="*/ 876300 h 1014412"/>
              <a:gd name="connsiteX24" fmla="*/ 1947863 w 2126456"/>
              <a:gd name="connsiteY24" fmla="*/ 871537 h 1014412"/>
              <a:gd name="connsiteX25" fmla="*/ 1619250 w 2126456"/>
              <a:gd name="connsiteY25" fmla="*/ 854869 h 1014412"/>
              <a:gd name="connsiteX26" fmla="*/ 1395413 w 2126456"/>
              <a:gd name="connsiteY26" fmla="*/ 847725 h 1014412"/>
              <a:gd name="connsiteX27" fmla="*/ 1090613 w 2126456"/>
              <a:gd name="connsiteY27" fmla="*/ 821531 h 1014412"/>
              <a:gd name="connsiteX28" fmla="*/ 854869 w 2126456"/>
              <a:gd name="connsiteY28" fmla="*/ 792956 h 1014412"/>
              <a:gd name="connsiteX29" fmla="*/ 564356 w 2126456"/>
              <a:gd name="connsiteY29" fmla="*/ 750094 h 1014412"/>
              <a:gd name="connsiteX30" fmla="*/ 335756 w 2126456"/>
              <a:gd name="connsiteY30" fmla="*/ 704850 h 1014412"/>
              <a:gd name="connsiteX31" fmla="*/ 130969 w 2126456"/>
              <a:gd name="connsiteY31" fmla="*/ 640556 h 1014412"/>
              <a:gd name="connsiteX32" fmla="*/ 71438 w 2126456"/>
              <a:gd name="connsiteY32" fmla="*/ 604837 h 1014412"/>
              <a:gd name="connsiteX33" fmla="*/ 28575 w 2126456"/>
              <a:gd name="connsiteY33" fmla="*/ 573881 h 1014412"/>
              <a:gd name="connsiteX34" fmla="*/ 2381 w 2126456"/>
              <a:gd name="connsiteY34" fmla="*/ 535781 h 1014412"/>
              <a:gd name="connsiteX35" fmla="*/ 0 w 2126456"/>
              <a:gd name="connsiteY35"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2124075 w 2126456"/>
              <a:gd name="connsiteY21" fmla="*/ 450056 h 1014412"/>
              <a:gd name="connsiteX22" fmla="*/ 2126456 w 2126456"/>
              <a:gd name="connsiteY22" fmla="*/ 1014412 h 1014412"/>
              <a:gd name="connsiteX23" fmla="*/ 2121694 w 2126456"/>
              <a:gd name="connsiteY23" fmla="*/ 876300 h 1014412"/>
              <a:gd name="connsiteX24" fmla="*/ 1947863 w 2126456"/>
              <a:gd name="connsiteY24" fmla="*/ 871537 h 1014412"/>
              <a:gd name="connsiteX25" fmla="*/ 1619250 w 2126456"/>
              <a:gd name="connsiteY25" fmla="*/ 854869 h 1014412"/>
              <a:gd name="connsiteX26" fmla="*/ 1395413 w 2126456"/>
              <a:gd name="connsiteY26" fmla="*/ 847725 h 1014412"/>
              <a:gd name="connsiteX27" fmla="*/ 1090613 w 2126456"/>
              <a:gd name="connsiteY27" fmla="*/ 821531 h 1014412"/>
              <a:gd name="connsiteX28" fmla="*/ 854869 w 2126456"/>
              <a:gd name="connsiteY28" fmla="*/ 792956 h 1014412"/>
              <a:gd name="connsiteX29" fmla="*/ 564356 w 2126456"/>
              <a:gd name="connsiteY29" fmla="*/ 750094 h 1014412"/>
              <a:gd name="connsiteX30" fmla="*/ 335756 w 2126456"/>
              <a:gd name="connsiteY30" fmla="*/ 704850 h 1014412"/>
              <a:gd name="connsiteX31" fmla="*/ 130969 w 2126456"/>
              <a:gd name="connsiteY31" fmla="*/ 640556 h 1014412"/>
              <a:gd name="connsiteX32" fmla="*/ 71438 w 2126456"/>
              <a:gd name="connsiteY32" fmla="*/ 604837 h 1014412"/>
              <a:gd name="connsiteX33" fmla="*/ 28575 w 2126456"/>
              <a:gd name="connsiteY33" fmla="*/ 573881 h 1014412"/>
              <a:gd name="connsiteX34" fmla="*/ 2381 w 2126456"/>
              <a:gd name="connsiteY34" fmla="*/ 535781 h 1014412"/>
              <a:gd name="connsiteX35" fmla="*/ 0 w 2126456"/>
              <a:gd name="connsiteY35"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2121694 w 2126456"/>
              <a:gd name="connsiteY21" fmla="*/ 450056 h 1014412"/>
              <a:gd name="connsiteX22" fmla="*/ 2126456 w 2126456"/>
              <a:gd name="connsiteY22" fmla="*/ 1014412 h 1014412"/>
              <a:gd name="connsiteX23" fmla="*/ 2121694 w 2126456"/>
              <a:gd name="connsiteY23" fmla="*/ 876300 h 1014412"/>
              <a:gd name="connsiteX24" fmla="*/ 1947863 w 2126456"/>
              <a:gd name="connsiteY24" fmla="*/ 871537 h 1014412"/>
              <a:gd name="connsiteX25" fmla="*/ 1619250 w 2126456"/>
              <a:gd name="connsiteY25" fmla="*/ 854869 h 1014412"/>
              <a:gd name="connsiteX26" fmla="*/ 1395413 w 2126456"/>
              <a:gd name="connsiteY26" fmla="*/ 847725 h 1014412"/>
              <a:gd name="connsiteX27" fmla="*/ 1090613 w 2126456"/>
              <a:gd name="connsiteY27" fmla="*/ 821531 h 1014412"/>
              <a:gd name="connsiteX28" fmla="*/ 854869 w 2126456"/>
              <a:gd name="connsiteY28" fmla="*/ 792956 h 1014412"/>
              <a:gd name="connsiteX29" fmla="*/ 564356 w 2126456"/>
              <a:gd name="connsiteY29" fmla="*/ 750094 h 1014412"/>
              <a:gd name="connsiteX30" fmla="*/ 335756 w 2126456"/>
              <a:gd name="connsiteY30" fmla="*/ 704850 h 1014412"/>
              <a:gd name="connsiteX31" fmla="*/ 130969 w 2126456"/>
              <a:gd name="connsiteY31" fmla="*/ 640556 h 1014412"/>
              <a:gd name="connsiteX32" fmla="*/ 71438 w 2126456"/>
              <a:gd name="connsiteY32" fmla="*/ 604837 h 1014412"/>
              <a:gd name="connsiteX33" fmla="*/ 28575 w 2126456"/>
              <a:gd name="connsiteY33" fmla="*/ 573881 h 1014412"/>
              <a:gd name="connsiteX34" fmla="*/ 2381 w 2126456"/>
              <a:gd name="connsiteY34" fmla="*/ 535781 h 1014412"/>
              <a:gd name="connsiteX35" fmla="*/ 0 w 2126456"/>
              <a:gd name="connsiteY35"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2126456 w 2126456"/>
              <a:gd name="connsiteY21" fmla="*/ 1014412 h 1014412"/>
              <a:gd name="connsiteX22" fmla="*/ 2121694 w 2126456"/>
              <a:gd name="connsiteY22" fmla="*/ 876300 h 1014412"/>
              <a:gd name="connsiteX23" fmla="*/ 1947863 w 2126456"/>
              <a:gd name="connsiteY23" fmla="*/ 871537 h 1014412"/>
              <a:gd name="connsiteX24" fmla="*/ 1619250 w 2126456"/>
              <a:gd name="connsiteY24" fmla="*/ 854869 h 1014412"/>
              <a:gd name="connsiteX25" fmla="*/ 1395413 w 2126456"/>
              <a:gd name="connsiteY25" fmla="*/ 847725 h 1014412"/>
              <a:gd name="connsiteX26" fmla="*/ 1090613 w 2126456"/>
              <a:gd name="connsiteY26" fmla="*/ 821531 h 1014412"/>
              <a:gd name="connsiteX27" fmla="*/ 854869 w 2126456"/>
              <a:gd name="connsiteY27" fmla="*/ 792956 h 1014412"/>
              <a:gd name="connsiteX28" fmla="*/ 564356 w 2126456"/>
              <a:gd name="connsiteY28" fmla="*/ 750094 h 1014412"/>
              <a:gd name="connsiteX29" fmla="*/ 335756 w 2126456"/>
              <a:gd name="connsiteY29" fmla="*/ 704850 h 1014412"/>
              <a:gd name="connsiteX30" fmla="*/ 130969 w 2126456"/>
              <a:gd name="connsiteY30" fmla="*/ 640556 h 1014412"/>
              <a:gd name="connsiteX31" fmla="*/ 71438 w 2126456"/>
              <a:gd name="connsiteY31" fmla="*/ 604837 h 1014412"/>
              <a:gd name="connsiteX32" fmla="*/ 28575 w 2126456"/>
              <a:gd name="connsiteY32" fmla="*/ 573881 h 1014412"/>
              <a:gd name="connsiteX33" fmla="*/ 2381 w 2126456"/>
              <a:gd name="connsiteY33" fmla="*/ 535781 h 1014412"/>
              <a:gd name="connsiteX34" fmla="*/ 0 w 2126456"/>
              <a:gd name="connsiteY34"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2126456 w 2126456"/>
              <a:gd name="connsiteY21" fmla="*/ 1014412 h 1014412"/>
              <a:gd name="connsiteX22" fmla="*/ 2121694 w 2126456"/>
              <a:gd name="connsiteY22" fmla="*/ 876300 h 1014412"/>
              <a:gd name="connsiteX23" fmla="*/ 1947863 w 2126456"/>
              <a:gd name="connsiteY23" fmla="*/ 871537 h 1014412"/>
              <a:gd name="connsiteX24" fmla="*/ 1619250 w 2126456"/>
              <a:gd name="connsiteY24" fmla="*/ 854869 h 1014412"/>
              <a:gd name="connsiteX25" fmla="*/ 1395413 w 2126456"/>
              <a:gd name="connsiteY25" fmla="*/ 847725 h 1014412"/>
              <a:gd name="connsiteX26" fmla="*/ 1090613 w 2126456"/>
              <a:gd name="connsiteY26" fmla="*/ 821531 h 1014412"/>
              <a:gd name="connsiteX27" fmla="*/ 854869 w 2126456"/>
              <a:gd name="connsiteY27" fmla="*/ 792956 h 1014412"/>
              <a:gd name="connsiteX28" fmla="*/ 564356 w 2126456"/>
              <a:gd name="connsiteY28" fmla="*/ 750094 h 1014412"/>
              <a:gd name="connsiteX29" fmla="*/ 335756 w 2126456"/>
              <a:gd name="connsiteY29" fmla="*/ 704850 h 1014412"/>
              <a:gd name="connsiteX30" fmla="*/ 130969 w 2126456"/>
              <a:gd name="connsiteY30" fmla="*/ 640556 h 1014412"/>
              <a:gd name="connsiteX31" fmla="*/ 71438 w 2126456"/>
              <a:gd name="connsiteY31" fmla="*/ 604837 h 1014412"/>
              <a:gd name="connsiteX32" fmla="*/ 28575 w 2126456"/>
              <a:gd name="connsiteY32" fmla="*/ 573881 h 1014412"/>
              <a:gd name="connsiteX33" fmla="*/ 2381 w 2126456"/>
              <a:gd name="connsiteY33" fmla="*/ 535781 h 1014412"/>
              <a:gd name="connsiteX34" fmla="*/ 0 w 2126456"/>
              <a:gd name="connsiteY34" fmla="*/ 223838 h 1014412"/>
              <a:gd name="connsiteX0" fmla="*/ 590550 w 2126456"/>
              <a:gd name="connsiteY0" fmla="*/ 0 h 1014412"/>
              <a:gd name="connsiteX1" fmla="*/ 495300 w 2126456"/>
              <a:gd name="connsiteY1" fmla="*/ 19050 h 1014412"/>
              <a:gd name="connsiteX2" fmla="*/ 435769 w 2126456"/>
              <a:gd name="connsiteY2" fmla="*/ 30956 h 1014412"/>
              <a:gd name="connsiteX3" fmla="*/ 342900 w 2126456"/>
              <a:gd name="connsiteY3" fmla="*/ 50006 h 1014412"/>
              <a:gd name="connsiteX4" fmla="*/ 238125 w 2126456"/>
              <a:gd name="connsiteY4" fmla="*/ 80962 h 1014412"/>
              <a:gd name="connsiteX5" fmla="*/ 159544 w 2126456"/>
              <a:gd name="connsiteY5" fmla="*/ 107156 h 1014412"/>
              <a:gd name="connsiteX6" fmla="*/ 104775 w 2126456"/>
              <a:gd name="connsiteY6" fmla="*/ 130969 h 1014412"/>
              <a:gd name="connsiteX7" fmla="*/ 57150 w 2126456"/>
              <a:gd name="connsiteY7" fmla="*/ 159544 h 1014412"/>
              <a:gd name="connsiteX8" fmla="*/ 16669 w 2126456"/>
              <a:gd name="connsiteY8" fmla="*/ 190500 h 1014412"/>
              <a:gd name="connsiteX9" fmla="*/ 0 w 2126456"/>
              <a:gd name="connsiteY9" fmla="*/ 226219 h 1014412"/>
              <a:gd name="connsiteX10" fmla="*/ 7144 w 2126456"/>
              <a:gd name="connsiteY10" fmla="*/ 266700 h 1014412"/>
              <a:gd name="connsiteX11" fmla="*/ 38100 w 2126456"/>
              <a:gd name="connsiteY11" fmla="*/ 300037 h 1014412"/>
              <a:gd name="connsiteX12" fmla="*/ 114300 w 2126456"/>
              <a:gd name="connsiteY12" fmla="*/ 347662 h 1014412"/>
              <a:gd name="connsiteX13" fmla="*/ 207169 w 2126456"/>
              <a:gd name="connsiteY13" fmla="*/ 381000 h 1014412"/>
              <a:gd name="connsiteX14" fmla="*/ 307181 w 2126456"/>
              <a:gd name="connsiteY14" fmla="*/ 414337 h 1014412"/>
              <a:gd name="connsiteX15" fmla="*/ 447675 w 2126456"/>
              <a:gd name="connsiteY15" fmla="*/ 445294 h 1014412"/>
              <a:gd name="connsiteX16" fmla="*/ 542925 w 2126456"/>
              <a:gd name="connsiteY16" fmla="*/ 461962 h 1014412"/>
              <a:gd name="connsiteX17" fmla="*/ 681038 w 2126456"/>
              <a:gd name="connsiteY17" fmla="*/ 485775 h 1014412"/>
              <a:gd name="connsiteX18" fmla="*/ 857250 w 2126456"/>
              <a:gd name="connsiteY18" fmla="*/ 509587 h 1014412"/>
              <a:gd name="connsiteX19" fmla="*/ 1088231 w 2126456"/>
              <a:gd name="connsiteY19" fmla="*/ 533400 h 1014412"/>
              <a:gd name="connsiteX20" fmla="*/ 1297781 w 2126456"/>
              <a:gd name="connsiteY20" fmla="*/ 554831 h 1014412"/>
              <a:gd name="connsiteX21" fmla="*/ 2126456 w 2126456"/>
              <a:gd name="connsiteY21" fmla="*/ 1014412 h 1014412"/>
              <a:gd name="connsiteX22" fmla="*/ 2121694 w 2126456"/>
              <a:gd name="connsiteY22" fmla="*/ 876300 h 1014412"/>
              <a:gd name="connsiteX23" fmla="*/ 1947863 w 2126456"/>
              <a:gd name="connsiteY23" fmla="*/ 871537 h 1014412"/>
              <a:gd name="connsiteX24" fmla="*/ 1619250 w 2126456"/>
              <a:gd name="connsiteY24" fmla="*/ 854869 h 1014412"/>
              <a:gd name="connsiteX25" fmla="*/ 1395413 w 2126456"/>
              <a:gd name="connsiteY25" fmla="*/ 847725 h 1014412"/>
              <a:gd name="connsiteX26" fmla="*/ 1090613 w 2126456"/>
              <a:gd name="connsiteY26" fmla="*/ 821531 h 1014412"/>
              <a:gd name="connsiteX27" fmla="*/ 854869 w 2126456"/>
              <a:gd name="connsiteY27" fmla="*/ 792956 h 1014412"/>
              <a:gd name="connsiteX28" fmla="*/ 564356 w 2126456"/>
              <a:gd name="connsiteY28" fmla="*/ 750094 h 1014412"/>
              <a:gd name="connsiteX29" fmla="*/ 335756 w 2126456"/>
              <a:gd name="connsiteY29" fmla="*/ 704850 h 1014412"/>
              <a:gd name="connsiteX30" fmla="*/ 130969 w 2126456"/>
              <a:gd name="connsiteY30" fmla="*/ 640556 h 1014412"/>
              <a:gd name="connsiteX31" fmla="*/ 71438 w 2126456"/>
              <a:gd name="connsiteY31" fmla="*/ 604837 h 1014412"/>
              <a:gd name="connsiteX32" fmla="*/ 28575 w 2126456"/>
              <a:gd name="connsiteY32" fmla="*/ 573881 h 1014412"/>
              <a:gd name="connsiteX33" fmla="*/ 2381 w 2126456"/>
              <a:gd name="connsiteY33" fmla="*/ 535781 h 1014412"/>
              <a:gd name="connsiteX34" fmla="*/ 0 w 2126456"/>
              <a:gd name="connsiteY34" fmla="*/ 223838 h 1014412"/>
              <a:gd name="connsiteX0" fmla="*/ 590550 w 2121694"/>
              <a:gd name="connsiteY0" fmla="*/ 0 h 876300"/>
              <a:gd name="connsiteX1" fmla="*/ 495300 w 2121694"/>
              <a:gd name="connsiteY1" fmla="*/ 19050 h 876300"/>
              <a:gd name="connsiteX2" fmla="*/ 435769 w 2121694"/>
              <a:gd name="connsiteY2" fmla="*/ 30956 h 876300"/>
              <a:gd name="connsiteX3" fmla="*/ 342900 w 2121694"/>
              <a:gd name="connsiteY3" fmla="*/ 50006 h 876300"/>
              <a:gd name="connsiteX4" fmla="*/ 238125 w 2121694"/>
              <a:gd name="connsiteY4" fmla="*/ 80962 h 876300"/>
              <a:gd name="connsiteX5" fmla="*/ 159544 w 2121694"/>
              <a:gd name="connsiteY5" fmla="*/ 107156 h 876300"/>
              <a:gd name="connsiteX6" fmla="*/ 104775 w 2121694"/>
              <a:gd name="connsiteY6" fmla="*/ 130969 h 876300"/>
              <a:gd name="connsiteX7" fmla="*/ 57150 w 2121694"/>
              <a:gd name="connsiteY7" fmla="*/ 159544 h 876300"/>
              <a:gd name="connsiteX8" fmla="*/ 16669 w 2121694"/>
              <a:gd name="connsiteY8" fmla="*/ 190500 h 876300"/>
              <a:gd name="connsiteX9" fmla="*/ 0 w 2121694"/>
              <a:gd name="connsiteY9" fmla="*/ 226219 h 876300"/>
              <a:gd name="connsiteX10" fmla="*/ 7144 w 2121694"/>
              <a:gd name="connsiteY10" fmla="*/ 266700 h 876300"/>
              <a:gd name="connsiteX11" fmla="*/ 38100 w 2121694"/>
              <a:gd name="connsiteY11" fmla="*/ 300037 h 876300"/>
              <a:gd name="connsiteX12" fmla="*/ 114300 w 2121694"/>
              <a:gd name="connsiteY12" fmla="*/ 347662 h 876300"/>
              <a:gd name="connsiteX13" fmla="*/ 207169 w 2121694"/>
              <a:gd name="connsiteY13" fmla="*/ 381000 h 876300"/>
              <a:gd name="connsiteX14" fmla="*/ 307181 w 2121694"/>
              <a:gd name="connsiteY14" fmla="*/ 414337 h 876300"/>
              <a:gd name="connsiteX15" fmla="*/ 447675 w 2121694"/>
              <a:gd name="connsiteY15" fmla="*/ 445294 h 876300"/>
              <a:gd name="connsiteX16" fmla="*/ 542925 w 2121694"/>
              <a:gd name="connsiteY16" fmla="*/ 461962 h 876300"/>
              <a:gd name="connsiteX17" fmla="*/ 681038 w 2121694"/>
              <a:gd name="connsiteY17" fmla="*/ 485775 h 876300"/>
              <a:gd name="connsiteX18" fmla="*/ 857250 w 2121694"/>
              <a:gd name="connsiteY18" fmla="*/ 509587 h 876300"/>
              <a:gd name="connsiteX19" fmla="*/ 1088231 w 2121694"/>
              <a:gd name="connsiteY19" fmla="*/ 533400 h 876300"/>
              <a:gd name="connsiteX20" fmla="*/ 1297781 w 2121694"/>
              <a:gd name="connsiteY20" fmla="*/ 554831 h 876300"/>
              <a:gd name="connsiteX21" fmla="*/ 2121694 w 2121694"/>
              <a:gd name="connsiteY21" fmla="*/ 876300 h 876300"/>
              <a:gd name="connsiteX22" fmla="*/ 1947863 w 2121694"/>
              <a:gd name="connsiteY22" fmla="*/ 871537 h 876300"/>
              <a:gd name="connsiteX23" fmla="*/ 1619250 w 2121694"/>
              <a:gd name="connsiteY23" fmla="*/ 854869 h 876300"/>
              <a:gd name="connsiteX24" fmla="*/ 1395413 w 2121694"/>
              <a:gd name="connsiteY24" fmla="*/ 847725 h 876300"/>
              <a:gd name="connsiteX25" fmla="*/ 1090613 w 2121694"/>
              <a:gd name="connsiteY25" fmla="*/ 821531 h 876300"/>
              <a:gd name="connsiteX26" fmla="*/ 854869 w 2121694"/>
              <a:gd name="connsiteY26" fmla="*/ 792956 h 876300"/>
              <a:gd name="connsiteX27" fmla="*/ 564356 w 2121694"/>
              <a:gd name="connsiteY27" fmla="*/ 750094 h 876300"/>
              <a:gd name="connsiteX28" fmla="*/ 335756 w 2121694"/>
              <a:gd name="connsiteY28" fmla="*/ 704850 h 876300"/>
              <a:gd name="connsiteX29" fmla="*/ 130969 w 2121694"/>
              <a:gd name="connsiteY29" fmla="*/ 640556 h 876300"/>
              <a:gd name="connsiteX30" fmla="*/ 71438 w 2121694"/>
              <a:gd name="connsiteY30" fmla="*/ 604837 h 876300"/>
              <a:gd name="connsiteX31" fmla="*/ 28575 w 2121694"/>
              <a:gd name="connsiteY31" fmla="*/ 573881 h 876300"/>
              <a:gd name="connsiteX32" fmla="*/ 2381 w 2121694"/>
              <a:gd name="connsiteY32" fmla="*/ 535781 h 876300"/>
              <a:gd name="connsiteX33" fmla="*/ 0 w 2121694"/>
              <a:gd name="connsiteY33" fmla="*/ 223838 h 876300"/>
              <a:gd name="connsiteX0" fmla="*/ 590550 w 2121694"/>
              <a:gd name="connsiteY0" fmla="*/ 0 h 876300"/>
              <a:gd name="connsiteX1" fmla="*/ 495300 w 2121694"/>
              <a:gd name="connsiteY1" fmla="*/ 19050 h 876300"/>
              <a:gd name="connsiteX2" fmla="*/ 435769 w 2121694"/>
              <a:gd name="connsiteY2" fmla="*/ 30956 h 876300"/>
              <a:gd name="connsiteX3" fmla="*/ 342900 w 2121694"/>
              <a:gd name="connsiteY3" fmla="*/ 50006 h 876300"/>
              <a:gd name="connsiteX4" fmla="*/ 238125 w 2121694"/>
              <a:gd name="connsiteY4" fmla="*/ 80962 h 876300"/>
              <a:gd name="connsiteX5" fmla="*/ 159544 w 2121694"/>
              <a:gd name="connsiteY5" fmla="*/ 107156 h 876300"/>
              <a:gd name="connsiteX6" fmla="*/ 104775 w 2121694"/>
              <a:gd name="connsiteY6" fmla="*/ 130969 h 876300"/>
              <a:gd name="connsiteX7" fmla="*/ 57150 w 2121694"/>
              <a:gd name="connsiteY7" fmla="*/ 159544 h 876300"/>
              <a:gd name="connsiteX8" fmla="*/ 16669 w 2121694"/>
              <a:gd name="connsiteY8" fmla="*/ 190500 h 876300"/>
              <a:gd name="connsiteX9" fmla="*/ 0 w 2121694"/>
              <a:gd name="connsiteY9" fmla="*/ 226219 h 876300"/>
              <a:gd name="connsiteX10" fmla="*/ 7144 w 2121694"/>
              <a:gd name="connsiteY10" fmla="*/ 266700 h 876300"/>
              <a:gd name="connsiteX11" fmla="*/ 38100 w 2121694"/>
              <a:gd name="connsiteY11" fmla="*/ 300037 h 876300"/>
              <a:gd name="connsiteX12" fmla="*/ 114300 w 2121694"/>
              <a:gd name="connsiteY12" fmla="*/ 347662 h 876300"/>
              <a:gd name="connsiteX13" fmla="*/ 207169 w 2121694"/>
              <a:gd name="connsiteY13" fmla="*/ 381000 h 876300"/>
              <a:gd name="connsiteX14" fmla="*/ 307181 w 2121694"/>
              <a:gd name="connsiteY14" fmla="*/ 414337 h 876300"/>
              <a:gd name="connsiteX15" fmla="*/ 447675 w 2121694"/>
              <a:gd name="connsiteY15" fmla="*/ 445294 h 876300"/>
              <a:gd name="connsiteX16" fmla="*/ 542925 w 2121694"/>
              <a:gd name="connsiteY16" fmla="*/ 461962 h 876300"/>
              <a:gd name="connsiteX17" fmla="*/ 681038 w 2121694"/>
              <a:gd name="connsiteY17" fmla="*/ 485775 h 876300"/>
              <a:gd name="connsiteX18" fmla="*/ 857250 w 2121694"/>
              <a:gd name="connsiteY18" fmla="*/ 509587 h 876300"/>
              <a:gd name="connsiteX19" fmla="*/ 1088231 w 2121694"/>
              <a:gd name="connsiteY19" fmla="*/ 533400 h 876300"/>
              <a:gd name="connsiteX20" fmla="*/ 1297781 w 2121694"/>
              <a:gd name="connsiteY20" fmla="*/ 554831 h 876300"/>
              <a:gd name="connsiteX21" fmla="*/ 2121694 w 2121694"/>
              <a:gd name="connsiteY21" fmla="*/ 876300 h 876300"/>
              <a:gd name="connsiteX22" fmla="*/ 1947863 w 2121694"/>
              <a:gd name="connsiteY22" fmla="*/ 871537 h 876300"/>
              <a:gd name="connsiteX23" fmla="*/ 1619250 w 2121694"/>
              <a:gd name="connsiteY23" fmla="*/ 854869 h 876300"/>
              <a:gd name="connsiteX24" fmla="*/ 1395413 w 2121694"/>
              <a:gd name="connsiteY24" fmla="*/ 847725 h 876300"/>
              <a:gd name="connsiteX25" fmla="*/ 1090613 w 2121694"/>
              <a:gd name="connsiteY25" fmla="*/ 821531 h 876300"/>
              <a:gd name="connsiteX26" fmla="*/ 854869 w 2121694"/>
              <a:gd name="connsiteY26" fmla="*/ 792956 h 876300"/>
              <a:gd name="connsiteX27" fmla="*/ 564356 w 2121694"/>
              <a:gd name="connsiteY27" fmla="*/ 750094 h 876300"/>
              <a:gd name="connsiteX28" fmla="*/ 335756 w 2121694"/>
              <a:gd name="connsiteY28" fmla="*/ 704850 h 876300"/>
              <a:gd name="connsiteX29" fmla="*/ 130969 w 2121694"/>
              <a:gd name="connsiteY29" fmla="*/ 640556 h 876300"/>
              <a:gd name="connsiteX30" fmla="*/ 71438 w 2121694"/>
              <a:gd name="connsiteY30" fmla="*/ 604837 h 876300"/>
              <a:gd name="connsiteX31" fmla="*/ 28575 w 2121694"/>
              <a:gd name="connsiteY31" fmla="*/ 573881 h 876300"/>
              <a:gd name="connsiteX32" fmla="*/ 2381 w 2121694"/>
              <a:gd name="connsiteY32" fmla="*/ 535781 h 876300"/>
              <a:gd name="connsiteX33" fmla="*/ 0 w 2121694"/>
              <a:gd name="connsiteY33" fmla="*/ 223838 h 876300"/>
              <a:gd name="connsiteX0" fmla="*/ 590550 w 1947863"/>
              <a:gd name="connsiteY0" fmla="*/ 0 h 871537"/>
              <a:gd name="connsiteX1" fmla="*/ 495300 w 1947863"/>
              <a:gd name="connsiteY1" fmla="*/ 19050 h 871537"/>
              <a:gd name="connsiteX2" fmla="*/ 435769 w 1947863"/>
              <a:gd name="connsiteY2" fmla="*/ 30956 h 871537"/>
              <a:gd name="connsiteX3" fmla="*/ 342900 w 1947863"/>
              <a:gd name="connsiteY3" fmla="*/ 50006 h 871537"/>
              <a:gd name="connsiteX4" fmla="*/ 238125 w 1947863"/>
              <a:gd name="connsiteY4" fmla="*/ 80962 h 871537"/>
              <a:gd name="connsiteX5" fmla="*/ 159544 w 1947863"/>
              <a:gd name="connsiteY5" fmla="*/ 107156 h 871537"/>
              <a:gd name="connsiteX6" fmla="*/ 104775 w 1947863"/>
              <a:gd name="connsiteY6" fmla="*/ 130969 h 871537"/>
              <a:gd name="connsiteX7" fmla="*/ 57150 w 1947863"/>
              <a:gd name="connsiteY7" fmla="*/ 159544 h 871537"/>
              <a:gd name="connsiteX8" fmla="*/ 16669 w 1947863"/>
              <a:gd name="connsiteY8" fmla="*/ 190500 h 871537"/>
              <a:gd name="connsiteX9" fmla="*/ 0 w 1947863"/>
              <a:gd name="connsiteY9" fmla="*/ 226219 h 871537"/>
              <a:gd name="connsiteX10" fmla="*/ 7144 w 1947863"/>
              <a:gd name="connsiteY10" fmla="*/ 266700 h 871537"/>
              <a:gd name="connsiteX11" fmla="*/ 38100 w 1947863"/>
              <a:gd name="connsiteY11" fmla="*/ 300037 h 871537"/>
              <a:gd name="connsiteX12" fmla="*/ 114300 w 1947863"/>
              <a:gd name="connsiteY12" fmla="*/ 347662 h 871537"/>
              <a:gd name="connsiteX13" fmla="*/ 207169 w 1947863"/>
              <a:gd name="connsiteY13" fmla="*/ 381000 h 871537"/>
              <a:gd name="connsiteX14" fmla="*/ 307181 w 1947863"/>
              <a:gd name="connsiteY14" fmla="*/ 414337 h 871537"/>
              <a:gd name="connsiteX15" fmla="*/ 447675 w 1947863"/>
              <a:gd name="connsiteY15" fmla="*/ 445294 h 871537"/>
              <a:gd name="connsiteX16" fmla="*/ 542925 w 1947863"/>
              <a:gd name="connsiteY16" fmla="*/ 461962 h 871537"/>
              <a:gd name="connsiteX17" fmla="*/ 681038 w 1947863"/>
              <a:gd name="connsiteY17" fmla="*/ 485775 h 871537"/>
              <a:gd name="connsiteX18" fmla="*/ 857250 w 1947863"/>
              <a:gd name="connsiteY18" fmla="*/ 509587 h 871537"/>
              <a:gd name="connsiteX19" fmla="*/ 1088231 w 1947863"/>
              <a:gd name="connsiteY19" fmla="*/ 533400 h 871537"/>
              <a:gd name="connsiteX20" fmla="*/ 1297781 w 1947863"/>
              <a:gd name="connsiteY20" fmla="*/ 554831 h 871537"/>
              <a:gd name="connsiteX21" fmla="*/ 1947863 w 1947863"/>
              <a:gd name="connsiteY21" fmla="*/ 871537 h 871537"/>
              <a:gd name="connsiteX22" fmla="*/ 1619250 w 1947863"/>
              <a:gd name="connsiteY22" fmla="*/ 854869 h 871537"/>
              <a:gd name="connsiteX23" fmla="*/ 1395413 w 1947863"/>
              <a:gd name="connsiteY23" fmla="*/ 847725 h 871537"/>
              <a:gd name="connsiteX24" fmla="*/ 1090613 w 1947863"/>
              <a:gd name="connsiteY24" fmla="*/ 821531 h 871537"/>
              <a:gd name="connsiteX25" fmla="*/ 854869 w 1947863"/>
              <a:gd name="connsiteY25" fmla="*/ 792956 h 871537"/>
              <a:gd name="connsiteX26" fmla="*/ 564356 w 1947863"/>
              <a:gd name="connsiteY26" fmla="*/ 750094 h 871537"/>
              <a:gd name="connsiteX27" fmla="*/ 335756 w 1947863"/>
              <a:gd name="connsiteY27" fmla="*/ 704850 h 871537"/>
              <a:gd name="connsiteX28" fmla="*/ 130969 w 1947863"/>
              <a:gd name="connsiteY28" fmla="*/ 640556 h 871537"/>
              <a:gd name="connsiteX29" fmla="*/ 71438 w 1947863"/>
              <a:gd name="connsiteY29" fmla="*/ 604837 h 871537"/>
              <a:gd name="connsiteX30" fmla="*/ 28575 w 1947863"/>
              <a:gd name="connsiteY30" fmla="*/ 573881 h 871537"/>
              <a:gd name="connsiteX31" fmla="*/ 2381 w 1947863"/>
              <a:gd name="connsiteY31" fmla="*/ 535781 h 871537"/>
              <a:gd name="connsiteX32" fmla="*/ 0 w 1947863"/>
              <a:gd name="connsiteY32" fmla="*/ 223838 h 871537"/>
              <a:gd name="connsiteX0" fmla="*/ 590550 w 1947863"/>
              <a:gd name="connsiteY0" fmla="*/ 0 h 871537"/>
              <a:gd name="connsiteX1" fmla="*/ 495300 w 1947863"/>
              <a:gd name="connsiteY1" fmla="*/ 19050 h 871537"/>
              <a:gd name="connsiteX2" fmla="*/ 435769 w 1947863"/>
              <a:gd name="connsiteY2" fmla="*/ 30956 h 871537"/>
              <a:gd name="connsiteX3" fmla="*/ 342900 w 1947863"/>
              <a:gd name="connsiteY3" fmla="*/ 50006 h 871537"/>
              <a:gd name="connsiteX4" fmla="*/ 238125 w 1947863"/>
              <a:gd name="connsiteY4" fmla="*/ 80962 h 871537"/>
              <a:gd name="connsiteX5" fmla="*/ 159544 w 1947863"/>
              <a:gd name="connsiteY5" fmla="*/ 107156 h 871537"/>
              <a:gd name="connsiteX6" fmla="*/ 104775 w 1947863"/>
              <a:gd name="connsiteY6" fmla="*/ 130969 h 871537"/>
              <a:gd name="connsiteX7" fmla="*/ 57150 w 1947863"/>
              <a:gd name="connsiteY7" fmla="*/ 159544 h 871537"/>
              <a:gd name="connsiteX8" fmla="*/ 16669 w 1947863"/>
              <a:gd name="connsiteY8" fmla="*/ 190500 h 871537"/>
              <a:gd name="connsiteX9" fmla="*/ 0 w 1947863"/>
              <a:gd name="connsiteY9" fmla="*/ 226219 h 871537"/>
              <a:gd name="connsiteX10" fmla="*/ 7144 w 1947863"/>
              <a:gd name="connsiteY10" fmla="*/ 266700 h 871537"/>
              <a:gd name="connsiteX11" fmla="*/ 38100 w 1947863"/>
              <a:gd name="connsiteY11" fmla="*/ 300037 h 871537"/>
              <a:gd name="connsiteX12" fmla="*/ 114300 w 1947863"/>
              <a:gd name="connsiteY12" fmla="*/ 347662 h 871537"/>
              <a:gd name="connsiteX13" fmla="*/ 207169 w 1947863"/>
              <a:gd name="connsiteY13" fmla="*/ 381000 h 871537"/>
              <a:gd name="connsiteX14" fmla="*/ 307181 w 1947863"/>
              <a:gd name="connsiteY14" fmla="*/ 414337 h 871537"/>
              <a:gd name="connsiteX15" fmla="*/ 447675 w 1947863"/>
              <a:gd name="connsiteY15" fmla="*/ 445294 h 871537"/>
              <a:gd name="connsiteX16" fmla="*/ 542925 w 1947863"/>
              <a:gd name="connsiteY16" fmla="*/ 461962 h 871537"/>
              <a:gd name="connsiteX17" fmla="*/ 681038 w 1947863"/>
              <a:gd name="connsiteY17" fmla="*/ 485775 h 871537"/>
              <a:gd name="connsiteX18" fmla="*/ 857250 w 1947863"/>
              <a:gd name="connsiteY18" fmla="*/ 509587 h 871537"/>
              <a:gd name="connsiteX19" fmla="*/ 1088231 w 1947863"/>
              <a:gd name="connsiteY19" fmla="*/ 533400 h 871537"/>
              <a:gd name="connsiteX20" fmla="*/ 1297781 w 1947863"/>
              <a:gd name="connsiteY20" fmla="*/ 554831 h 871537"/>
              <a:gd name="connsiteX21" fmla="*/ 1947863 w 1947863"/>
              <a:gd name="connsiteY21" fmla="*/ 871537 h 871537"/>
              <a:gd name="connsiteX22" fmla="*/ 1619250 w 1947863"/>
              <a:gd name="connsiteY22" fmla="*/ 854869 h 871537"/>
              <a:gd name="connsiteX23" fmla="*/ 1395413 w 1947863"/>
              <a:gd name="connsiteY23" fmla="*/ 847725 h 871537"/>
              <a:gd name="connsiteX24" fmla="*/ 1090613 w 1947863"/>
              <a:gd name="connsiteY24" fmla="*/ 821531 h 871537"/>
              <a:gd name="connsiteX25" fmla="*/ 854869 w 1947863"/>
              <a:gd name="connsiteY25" fmla="*/ 792956 h 871537"/>
              <a:gd name="connsiteX26" fmla="*/ 564356 w 1947863"/>
              <a:gd name="connsiteY26" fmla="*/ 750094 h 871537"/>
              <a:gd name="connsiteX27" fmla="*/ 335756 w 1947863"/>
              <a:gd name="connsiteY27" fmla="*/ 704850 h 871537"/>
              <a:gd name="connsiteX28" fmla="*/ 130969 w 1947863"/>
              <a:gd name="connsiteY28" fmla="*/ 640556 h 871537"/>
              <a:gd name="connsiteX29" fmla="*/ 71438 w 1947863"/>
              <a:gd name="connsiteY29" fmla="*/ 604837 h 871537"/>
              <a:gd name="connsiteX30" fmla="*/ 28575 w 1947863"/>
              <a:gd name="connsiteY30" fmla="*/ 573881 h 871537"/>
              <a:gd name="connsiteX31" fmla="*/ 2381 w 1947863"/>
              <a:gd name="connsiteY31" fmla="*/ 535781 h 871537"/>
              <a:gd name="connsiteX32" fmla="*/ 0 w 1947863"/>
              <a:gd name="connsiteY32" fmla="*/ 223838 h 871537"/>
              <a:gd name="connsiteX0" fmla="*/ 590550 w 1619250"/>
              <a:gd name="connsiteY0" fmla="*/ 0 h 854869"/>
              <a:gd name="connsiteX1" fmla="*/ 495300 w 1619250"/>
              <a:gd name="connsiteY1" fmla="*/ 19050 h 854869"/>
              <a:gd name="connsiteX2" fmla="*/ 435769 w 1619250"/>
              <a:gd name="connsiteY2" fmla="*/ 30956 h 854869"/>
              <a:gd name="connsiteX3" fmla="*/ 342900 w 1619250"/>
              <a:gd name="connsiteY3" fmla="*/ 50006 h 854869"/>
              <a:gd name="connsiteX4" fmla="*/ 238125 w 1619250"/>
              <a:gd name="connsiteY4" fmla="*/ 80962 h 854869"/>
              <a:gd name="connsiteX5" fmla="*/ 159544 w 1619250"/>
              <a:gd name="connsiteY5" fmla="*/ 107156 h 854869"/>
              <a:gd name="connsiteX6" fmla="*/ 104775 w 1619250"/>
              <a:gd name="connsiteY6" fmla="*/ 130969 h 854869"/>
              <a:gd name="connsiteX7" fmla="*/ 57150 w 1619250"/>
              <a:gd name="connsiteY7" fmla="*/ 159544 h 854869"/>
              <a:gd name="connsiteX8" fmla="*/ 16669 w 1619250"/>
              <a:gd name="connsiteY8" fmla="*/ 190500 h 854869"/>
              <a:gd name="connsiteX9" fmla="*/ 0 w 1619250"/>
              <a:gd name="connsiteY9" fmla="*/ 226219 h 854869"/>
              <a:gd name="connsiteX10" fmla="*/ 7144 w 1619250"/>
              <a:gd name="connsiteY10" fmla="*/ 266700 h 854869"/>
              <a:gd name="connsiteX11" fmla="*/ 38100 w 1619250"/>
              <a:gd name="connsiteY11" fmla="*/ 300037 h 854869"/>
              <a:gd name="connsiteX12" fmla="*/ 114300 w 1619250"/>
              <a:gd name="connsiteY12" fmla="*/ 347662 h 854869"/>
              <a:gd name="connsiteX13" fmla="*/ 207169 w 1619250"/>
              <a:gd name="connsiteY13" fmla="*/ 381000 h 854869"/>
              <a:gd name="connsiteX14" fmla="*/ 307181 w 1619250"/>
              <a:gd name="connsiteY14" fmla="*/ 414337 h 854869"/>
              <a:gd name="connsiteX15" fmla="*/ 447675 w 1619250"/>
              <a:gd name="connsiteY15" fmla="*/ 445294 h 854869"/>
              <a:gd name="connsiteX16" fmla="*/ 542925 w 1619250"/>
              <a:gd name="connsiteY16" fmla="*/ 461962 h 854869"/>
              <a:gd name="connsiteX17" fmla="*/ 681038 w 1619250"/>
              <a:gd name="connsiteY17" fmla="*/ 485775 h 854869"/>
              <a:gd name="connsiteX18" fmla="*/ 857250 w 1619250"/>
              <a:gd name="connsiteY18" fmla="*/ 509587 h 854869"/>
              <a:gd name="connsiteX19" fmla="*/ 1088231 w 1619250"/>
              <a:gd name="connsiteY19" fmla="*/ 533400 h 854869"/>
              <a:gd name="connsiteX20" fmla="*/ 1297781 w 1619250"/>
              <a:gd name="connsiteY20" fmla="*/ 554831 h 854869"/>
              <a:gd name="connsiteX21" fmla="*/ 1619250 w 1619250"/>
              <a:gd name="connsiteY21" fmla="*/ 854869 h 854869"/>
              <a:gd name="connsiteX22" fmla="*/ 1395413 w 1619250"/>
              <a:gd name="connsiteY22" fmla="*/ 847725 h 854869"/>
              <a:gd name="connsiteX23" fmla="*/ 1090613 w 1619250"/>
              <a:gd name="connsiteY23" fmla="*/ 821531 h 854869"/>
              <a:gd name="connsiteX24" fmla="*/ 854869 w 1619250"/>
              <a:gd name="connsiteY24" fmla="*/ 792956 h 854869"/>
              <a:gd name="connsiteX25" fmla="*/ 564356 w 1619250"/>
              <a:gd name="connsiteY25" fmla="*/ 750094 h 854869"/>
              <a:gd name="connsiteX26" fmla="*/ 335756 w 1619250"/>
              <a:gd name="connsiteY26" fmla="*/ 704850 h 854869"/>
              <a:gd name="connsiteX27" fmla="*/ 130969 w 1619250"/>
              <a:gd name="connsiteY27" fmla="*/ 640556 h 854869"/>
              <a:gd name="connsiteX28" fmla="*/ 71438 w 1619250"/>
              <a:gd name="connsiteY28" fmla="*/ 604837 h 854869"/>
              <a:gd name="connsiteX29" fmla="*/ 28575 w 1619250"/>
              <a:gd name="connsiteY29" fmla="*/ 573881 h 854869"/>
              <a:gd name="connsiteX30" fmla="*/ 2381 w 1619250"/>
              <a:gd name="connsiteY30" fmla="*/ 535781 h 854869"/>
              <a:gd name="connsiteX31" fmla="*/ 0 w 1619250"/>
              <a:gd name="connsiteY31" fmla="*/ 223838 h 854869"/>
              <a:gd name="connsiteX0" fmla="*/ 590550 w 1395413"/>
              <a:gd name="connsiteY0" fmla="*/ 0 h 847725"/>
              <a:gd name="connsiteX1" fmla="*/ 495300 w 1395413"/>
              <a:gd name="connsiteY1" fmla="*/ 19050 h 847725"/>
              <a:gd name="connsiteX2" fmla="*/ 435769 w 1395413"/>
              <a:gd name="connsiteY2" fmla="*/ 30956 h 847725"/>
              <a:gd name="connsiteX3" fmla="*/ 342900 w 1395413"/>
              <a:gd name="connsiteY3" fmla="*/ 50006 h 847725"/>
              <a:gd name="connsiteX4" fmla="*/ 238125 w 1395413"/>
              <a:gd name="connsiteY4" fmla="*/ 80962 h 847725"/>
              <a:gd name="connsiteX5" fmla="*/ 159544 w 1395413"/>
              <a:gd name="connsiteY5" fmla="*/ 107156 h 847725"/>
              <a:gd name="connsiteX6" fmla="*/ 104775 w 1395413"/>
              <a:gd name="connsiteY6" fmla="*/ 130969 h 847725"/>
              <a:gd name="connsiteX7" fmla="*/ 57150 w 1395413"/>
              <a:gd name="connsiteY7" fmla="*/ 159544 h 847725"/>
              <a:gd name="connsiteX8" fmla="*/ 16669 w 1395413"/>
              <a:gd name="connsiteY8" fmla="*/ 190500 h 847725"/>
              <a:gd name="connsiteX9" fmla="*/ 0 w 1395413"/>
              <a:gd name="connsiteY9" fmla="*/ 226219 h 847725"/>
              <a:gd name="connsiteX10" fmla="*/ 7144 w 1395413"/>
              <a:gd name="connsiteY10" fmla="*/ 266700 h 847725"/>
              <a:gd name="connsiteX11" fmla="*/ 38100 w 1395413"/>
              <a:gd name="connsiteY11" fmla="*/ 300037 h 847725"/>
              <a:gd name="connsiteX12" fmla="*/ 114300 w 1395413"/>
              <a:gd name="connsiteY12" fmla="*/ 347662 h 847725"/>
              <a:gd name="connsiteX13" fmla="*/ 207169 w 1395413"/>
              <a:gd name="connsiteY13" fmla="*/ 381000 h 847725"/>
              <a:gd name="connsiteX14" fmla="*/ 307181 w 1395413"/>
              <a:gd name="connsiteY14" fmla="*/ 414337 h 847725"/>
              <a:gd name="connsiteX15" fmla="*/ 447675 w 1395413"/>
              <a:gd name="connsiteY15" fmla="*/ 445294 h 847725"/>
              <a:gd name="connsiteX16" fmla="*/ 542925 w 1395413"/>
              <a:gd name="connsiteY16" fmla="*/ 461962 h 847725"/>
              <a:gd name="connsiteX17" fmla="*/ 681038 w 1395413"/>
              <a:gd name="connsiteY17" fmla="*/ 485775 h 847725"/>
              <a:gd name="connsiteX18" fmla="*/ 857250 w 1395413"/>
              <a:gd name="connsiteY18" fmla="*/ 509587 h 847725"/>
              <a:gd name="connsiteX19" fmla="*/ 1088231 w 1395413"/>
              <a:gd name="connsiteY19" fmla="*/ 533400 h 847725"/>
              <a:gd name="connsiteX20" fmla="*/ 1297781 w 1395413"/>
              <a:gd name="connsiteY20" fmla="*/ 554831 h 847725"/>
              <a:gd name="connsiteX21" fmla="*/ 1395413 w 1395413"/>
              <a:gd name="connsiteY21" fmla="*/ 847725 h 847725"/>
              <a:gd name="connsiteX22" fmla="*/ 1090613 w 1395413"/>
              <a:gd name="connsiteY22" fmla="*/ 821531 h 847725"/>
              <a:gd name="connsiteX23" fmla="*/ 854869 w 1395413"/>
              <a:gd name="connsiteY23" fmla="*/ 792956 h 847725"/>
              <a:gd name="connsiteX24" fmla="*/ 564356 w 1395413"/>
              <a:gd name="connsiteY24" fmla="*/ 750094 h 847725"/>
              <a:gd name="connsiteX25" fmla="*/ 335756 w 1395413"/>
              <a:gd name="connsiteY25" fmla="*/ 704850 h 847725"/>
              <a:gd name="connsiteX26" fmla="*/ 130969 w 1395413"/>
              <a:gd name="connsiteY26" fmla="*/ 640556 h 847725"/>
              <a:gd name="connsiteX27" fmla="*/ 71438 w 1395413"/>
              <a:gd name="connsiteY27" fmla="*/ 604837 h 847725"/>
              <a:gd name="connsiteX28" fmla="*/ 28575 w 1395413"/>
              <a:gd name="connsiteY28" fmla="*/ 573881 h 847725"/>
              <a:gd name="connsiteX29" fmla="*/ 2381 w 1395413"/>
              <a:gd name="connsiteY29" fmla="*/ 535781 h 847725"/>
              <a:gd name="connsiteX30" fmla="*/ 0 w 1395413"/>
              <a:gd name="connsiteY30" fmla="*/ 223838 h 847725"/>
              <a:gd name="connsiteX0" fmla="*/ 590550 w 1395413"/>
              <a:gd name="connsiteY0" fmla="*/ 0 h 847725"/>
              <a:gd name="connsiteX1" fmla="*/ 495300 w 1395413"/>
              <a:gd name="connsiteY1" fmla="*/ 19050 h 847725"/>
              <a:gd name="connsiteX2" fmla="*/ 435769 w 1395413"/>
              <a:gd name="connsiteY2" fmla="*/ 30956 h 847725"/>
              <a:gd name="connsiteX3" fmla="*/ 342900 w 1395413"/>
              <a:gd name="connsiteY3" fmla="*/ 50006 h 847725"/>
              <a:gd name="connsiteX4" fmla="*/ 238125 w 1395413"/>
              <a:gd name="connsiteY4" fmla="*/ 80962 h 847725"/>
              <a:gd name="connsiteX5" fmla="*/ 159544 w 1395413"/>
              <a:gd name="connsiteY5" fmla="*/ 107156 h 847725"/>
              <a:gd name="connsiteX6" fmla="*/ 104775 w 1395413"/>
              <a:gd name="connsiteY6" fmla="*/ 130969 h 847725"/>
              <a:gd name="connsiteX7" fmla="*/ 57150 w 1395413"/>
              <a:gd name="connsiteY7" fmla="*/ 159544 h 847725"/>
              <a:gd name="connsiteX8" fmla="*/ 16669 w 1395413"/>
              <a:gd name="connsiteY8" fmla="*/ 190500 h 847725"/>
              <a:gd name="connsiteX9" fmla="*/ 0 w 1395413"/>
              <a:gd name="connsiteY9" fmla="*/ 226219 h 847725"/>
              <a:gd name="connsiteX10" fmla="*/ 7144 w 1395413"/>
              <a:gd name="connsiteY10" fmla="*/ 266700 h 847725"/>
              <a:gd name="connsiteX11" fmla="*/ 38100 w 1395413"/>
              <a:gd name="connsiteY11" fmla="*/ 300037 h 847725"/>
              <a:gd name="connsiteX12" fmla="*/ 114300 w 1395413"/>
              <a:gd name="connsiteY12" fmla="*/ 347662 h 847725"/>
              <a:gd name="connsiteX13" fmla="*/ 207169 w 1395413"/>
              <a:gd name="connsiteY13" fmla="*/ 381000 h 847725"/>
              <a:gd name="connsiteX14" fmla="*/ 307181 w 1395413"/>
              <a:gd name="connsiteY14" fmla="*/ 414337 h 847725"/>
              <a:gd name="connsiteX15" fmla="*/ 447675 w 1395413"/>
              <a:gd name="connsiteY15" fmla="*/ 445294 h 847725"/>
              <a:gd name="connsiteX16" fmla="*/ 542925 w 1395413"/>
              <a:gd name="connsiteY16" fmla="*/ 461962 h 847725"/>
              <a:gd name="connsiteX17" fmla="*/ 681038 w 1395413"/>
              <a:gd name="connsiteY17" fmla="*/ 485775 h 847725"/>
              <a:gd name="connsiteX18" fmla="*/ 857250 w 1395413"/>
              <a:gd name="connsiteY18" fmla="*/ 509587 h 847725"/>
              <a:gd name="connsiteX19" fmla="*/ 1088231 w 1395413"/>
              <a:gd name="connsiteY19" fmla="*/ 533400 h 847725"/>
              <a:gd name="connsiteX20" fmla="*/ 1297781 w 1395413"/>
              <a:gd name="connsiteY20" fmla="*/ 554831 h 847725"/>
              <a:gd name="connsiteX21" fmla="*/ 928638 w 1395413"/>
              <a:gd name="connsiteY21" fmla="*/ 672075 h 847725"/>
              <a:gd name="connsiteX22" fmla="*/ 1395413 w 1395413"/>
              <a:gd name="connsiteY22" fmla="*/ 847725 h 847725"/>
              <a:gd name="connsiteX23" fmla="*/ 1090613 w 1395413"/>
              <a:gd name="connsiteY23" fmla="*/ 821531 h 847725"/>
              <a:gd name="connsiteX24" fmla="*/ 854869 w 1395413"/>
              <a:gd name="connsiteY24" fmla="*/ 792956 h 847725"/>
              <a:gd name="connsiteX25" fmla="*/ 564356 w 1395413"/>
              <a:gd name="connsiteY25" fmla="*/ 750094 h 847725"/>
              <a:gd name="connsiteX26" fmla="*/ 335756 w 1395413"/>
              <a:gd name="connsiteY26" fmla="*/ 704850 h 847725"/>
              <a:gd name="connsiteX27" fmla="*/ 130969 w 1395413"/>
              <a:gd name="connsiteY27" fmla="*/ 640556 h 847725"/>
              <a:gd name="connsiteX28" fmla="*/ 71438 w 1395413"/>
              <a:gd name="connsiteY28" fmla="*/ 604837 h 847725"/>
              <a:gd name="connsiteX29" fmla="*/ 28575 w 1395413"/>
              <a:gd name="connsiteY29" fmla="*/ 573881 h 847725"/>
              <a:gd name="connsiteX30" fmla="*/ 2381 w 1395413"/>
              <a:gd name="connsiteY30" fmla="*/ 535781 h 847725"/>
              <a:gd name="connsiteX31" fmla="*/ 0 w 1395413"/>
              <a:gd name="connsiteY31" fmla="*/ 223838 h 847725"/>
              <a:gd name="connsiteX0" fmla="*/ 590550 w 1395413"/>
              <a:gd name="connsiteY0" fmla="*/ 0 h 847725"/>
              <a:gd name="connsiteX1" fmla="*/ 495300 w 1395413"/>
              <a:gd name="connsiteY1" fmla="*/ 19050 h 847725"/>
              <a:gd name="connsiteX2" fmla="*/ 435769 w 1395413"/>
              <a:gd name="connsiteY2" fmla="*/ 30956 h 847725"/>
              <a:gd name="connsiteX3" fmla="*/ 342900 w 1395413"/>
              <a:gd name="connsiteY3" fmla="*/ 50006 h 847725"/>
              <a:gd name="connsiteX4" fmla="*/ 238125 w 1395413"/>
              <a:gd name="connsiteY4" fmla="*/ 80962 h 847725"/>
              <a:gd name="connsiteX5" fmla="*/ 159544 w 1395413"/>
              <a:gd name="connsiteY5" fmla="*/ 107156 h 847725"/>
              <a:gd name="connsiteX6" fmla="*/ 104775 w 1395413"/>
              <a:gd name="connsiteY6" fmla="*/ 130969 h 847725"/>
              <a:gd name="connsiteX7" fmla="*/ 57150 w 1395413"/>
              <a:gd name="connsiteY7" fmla="*/ 159544 h 847725"/>
              <a:gd name="connsiteX8" fmla="*/ 16669 w 1395413"/>
              <a:gd name="connsiteY8" fmla="*/ 190500 h 847725"/>
              <a:gd name="connsiteX9" fmla="*/ 0 w 1395413"/>
              <a:gd name="connsiteY9" fmla="*/ 226219 h 847725"/>
              <a:gd name="connsiteX10" fmla="*/ 7144 w 1395413"/>
              <a:gd name="connsiteY10" fmla="*/ 266700 h 847725"/>
              <a:gd name="connsiteX11" fmla="*/ 38100 w 1395413"/>
              <a:gd name="connsiteY11" fmla="*/ 300037 h 847725"/>
              <a:gd name="connsiteX12" fmla="*/ 114300 w 1395413"/>
              <a:gd name="connsiteY12" fmla="*/ 347662 h 847725"/>
              <a:gd name="connsiteX13" fmla="*/ 207169 w 1395413"/>
              <a:gd name="connsiteY13" fmla="*/ 381000 h 847725"/>
              <a:gd name="connsiteX14" fmla="*/ 307181 w 1395413"/>
              <a:gd name="connsiteY14" fmla="*/ 414337 h 847725"/>
              <a:gd name="connsiteX15" fmla="*/ 447675 w 1395413"/>
              <a:gd name="connsiteY15" fmla="*/ 445294 h 847725"/>
              <a:gd name="connsiteX16" fmla="*/ 542925 w 1395413"/>
              <a:gd name="connsiteY16" fmla="*/ 461962 h 847725"/>
              <a:gd name="connsiteX17" fmla="*/ 681038 w 1395413"/>
              <a:gd name="connsiteY17" fmla="*/ 485775 h 847725"/>
              <a:gd name="connsiteX18" fmla="*/ 857250 w 1395413"/>
              <a:gd name="connsiteY18" fmla="*/ 509587 h 847725"/>
              <a:gd name="connsiteX19" fmla="*/ 1088231 w 1395413"/>
              <a:gd name="connsiteY19" fmla="*/ 533400 h 847725"/>
              <a:gd name="connsiteX20" fmla="*/ 1297781 w 1395413"/>
              <a:gd name="connsiteY20" fmla="*/ 554831 h 847725"/>
              <a:gd name="connsiteX21" fmla="*/ 928638 w 1395413"/>
              <a:gd name="connsiteY21" fmla="*/ 672075 h 847725"/>
              <a:gd name="connsiteX22" fmla="*/ 1395413 w 1395413"/>
              <a:gd name="connsiteY22" fmla="*/ 847725 h 847725"/>
              <a:gd name="connsiteX23" fmla="*/ 1090613 w 1395413"/>
              <a:gd name="connsiteY23" fmla="*/ 821531 h 847725"/>
              <a:gd name="connsiteX24" fmla="*/ 854869 w 1395413"/>
              <a:gd name="connsiteY24" fmla="*/ 792956 h 847725"/>
              <a:gd name="connsiteX25" fmla="*/ 564356 w 1395413"/>
              <a:gd name="connsiteY25" fmla="*/ 750094 h 847725"/>
              <a:gd name="connsiteX26" fmla="*/ 335756 w 1395413"/>
              <a:gd name="connsiteY26" fmla="*/ 704850 h 847725"/>
              <a:gd name="connsiteX27" fmla="*/ 130969 w 1395413"/>
              <a:gd name="connsiteY27" fmla="*/ 640556 h 847725"/>
              <a:gd name="connsiteX28" fmla="*/ 71438 w 1395413"/>
              <a:gd name="connsiteY28" fmla="*/ 604837 h 847725"/>
              <a:gd name="connsiteX29" fmla="*/ 28575 w 1395413"/>
              <a:gd name="connsiteY29" fmla="*/ 573881 h 847725"/>
              <a:gd name="connsiteX30" fmla="*/ 2381 w 1395413"/>
              <a:gd name="connsiteY30" fmla="*/ 535781 h 847725"/>
              <a:gd name="connsiteX31" fmla="*/ 0 w 1395413"/>
              <a:gd name="connsiteY31" fmla="*/ 223838 h 847725"/>
              <a:gd name="connsiteX0" fmla="*/ 590550 w 1395413"/>
              <a:gd name="connsiteY0" fmla="*/ 0 h 847725"/>
              <a:gd name="connsiteX1" fmla="*/ 495300 w 1395413"/>
              <a:gd name="connsiteY1" fmla="*/ 19050 h 847725"/>
              <a:gd name="connsiteX2" fmla="*/ 435769 w 1395413"/>
              <a:gd name="connsiteY2" fmla="*/ 30956 h 847725"/>
              <a:gd name="connsiteX3" fmla="*/ 342900 w 1395413"/>
              <a:gd name="connsiteY3" fmla="*/ 50006 h 847725"/>
              <a:gd name="connsiteX4" fmla="*/ 238125 w 1395413"/>
              <a:gd name="connsiteY4" fmla="*/ 80962 h 847725"/>
              <a:gd name="connsiteX5" fmla="*/ 159544 w 1395413"/>
              <a:gd name="connsiteY5" fmla="*/ 107156 h 847725"/>
              <a:gd name="connsiteX6" fmla="*/ 104775 w 1395413"/>
              <a:gd name="connsiteY6" fmla="*/ 130969 h 847725"/>
              <a:gd name="connsiteX7" fmla="*/ 57150 w 1395413"/>
              <a:gd name="connsiteY7" fmla="*/ 159544 h 847725"/>
              <a:gd name="connsiteX8" fmla="*/ 16669 w 1395413"/>
              <a:gd name="connsiteY8" fmla="*/ 190500 h 847725"/>
              <a:gd name="connsiteX9" fmla="*/ 0 w 1395413"/>
              <a:gd name="connsiteY9" fmla="*/ 226219 h 847725"/>
              <a:gd name="connsiteX10" fmla="*/ 7144 w 1395413"/>
              <a:gd name="connsiteY10" fmla="*/ 266700 h 847725"/>
              <a:gd name="connsiteX11" fmla="*/ 38100 w 1395413"/>
              <a:gd name="connsiteY11" fmla="*/ 300037 h 847725"/>
              <a:gd name="connsiteX12" fmla="*/ 114300 w 1395413"/>
              <a:gd name="connsiteY12" fmla="*/ 347662 h 847725"/>
              <a:gd name="connsiteX13" fmla="*/ 207169 w 1395413"/>
              <a:gd name="connsiteY13" fmla="*/ 381000 h 847725"/>
              <a:gd name="connsiteX14" fmla="*/ 307181 w 1395413"/>
              <a:gd name="connsiteY14" fmla="*/ 414337 h 847725"/>
              <a:gd name="connsiteX15" fmla="*/ 447675 w 1395413"/>
              <a:gd name="connsiteY15" fmla="*/ 445294 h 847725"/>
              <a:gd name="connsiteX16" fmla="*/ 542925 w 1395413"/>
              <a:gd name="connsiteY16" fmla="*/ 461962 h 847725"/>
              <a:gd name="connsiteX17" fmla="*/ 681038 w 1395413"/>
              <a:gd name="connsiteY17" fmla="*/ 485775 h 847725"/>
              <a:gd name="connsiteX18" fmla="*/ 857250 w 1395413"/>
              <a:gd name="connsiteY18" fmla="*/ 509587 h 847725"/>
              <a:gd name="connsiteX19" fmla="*/ 1088231 w 1395413"/>
              <a:gd name="connsiteY19" fmla="*/ 533400 h 847725"/>
              <a:gd name="connsiteX20" fmla="*/ 1297781 w 1395413"/>
              <a:gd name="connsiteY20" fmla="*/ 554831 h 847725"/>
              <a:gd name="connsiteX21" fmla="*/ 928638 w 1395413"/>
              <a:gd name="connsiteY21" fmla="*/ 672075 h 847725"/>
              <a:gd name="connsiteX22" fmla="*/ 1395413 w 1395413"/>
              <a:gd name="connsiteY22" fmla="*/ 847725 h 847725"/>
              <a:gd name="connsiteX23" fmla="*/ 1090613 w 1395413"/>
              <a:gd name="connsiteY23" fmla="*/ 821531 h 847725"/>
              <a:gd name="connsiteX24" fmla="*/ 854869 w 1395413"/>
              <a:gd name="connsiteY24" fmla="*/ 792956 h 847725"/>
              <a:gd name="connsiteX25" fmla="*/ 564356 w 1395413"/>
              <a:gd name="connsiteY25" fmla="*/ 750094 h 847725"/>
              <a:gd name="connsiteX26" fmla="*/ 335756 w 1395413"/>
              <a:gd name="connsiteY26" fmla="*/ 704850 h 847725"/>
              <a:gd name="connsiteX27" fmla="*/ 130969 w 1395413"/>
              <a:gd name="connsiteY27" fmla="*/ 640556 h 847725"/>
              <a:gd name="connsiteX28" fmla="*/ 71438 w 1395413"/>
              <a:gd name="connsiteY28" fmla="*/ 604837 h 847725"/>
              <a:gd name="connsiteX29" fmla="*/ 28575 w 1395413"/>
              <a:gd name="connsiteY29" fmla="*/ 573881 h 847725"/>
              <a:gd name="connsiteX30" fmla="*/ 2381 w 1395413"/>
              <a:gd name="connsiteY30" fmla="*/ 535781 h 847725"/>
              <a:gd name="connsiteX31" fmla="*/ 0 w 1395413"/>
              <a:gd name="connsiteY31" fmla="*/ 223838 h 847725"/>
              <a:gd name="connsiteX0" fmla="*/ 554832 w 1395413"/>
              <a:gd name="connsiteY0" fmla="*/ 0 h 843337"/>
              <a:gd name="connsiteX1" fmla="*/ 495300 w 1395413"/>
              <a:gd name="connsiteY1" fmla="*/ 14662 h 843337"/>
              <a:gd name="connsiteX2" fmla="*/ 435769 w 1395413"/>
              <a:gd name="connsiteY2" fmla="*/ 26568 h 843337"/>
              <a:gd name="connsiteX3" fmla="*/ 342900 w 1395413"/>
              <a:gd name="connsiteY3" fmla="*/ 45618 h 843337"/>
              <a:gd name="connsiteX4" fmla="*/ 238125 w 1395413"/>
              <a:gd name="connsiteY4" fmla="*/ 76574 h 843337"/>
              <a:gd name="connsiteX5" fmla="*/ 159544 w 1395413"/>
              <a:gd name="connsiteY5" fmla="*/ 102768 h 843337"/>
              <a:gd name="connsiteX6" fmla="*/ 104775 w 1395413"/>
              <a:gd name="connsiteY6" fmla="*/ 126581 h 843337"/>
              <a:gd name="connsiteX7" fmla="*/ 57150 w 1395413"/>
              <a:gd name="connsiteY7" fmla="*/ 155156 h 843337"/>
              <a:gd name="connsiteX8" fmla="*/ 16669 w 1395413"/>
              <a:gd name="connsiteY8" fmla="*/ 186112 h 843337"/>
              <a:gd name="connsiteX9" fmla="*/ 0 w 1395413"/>
              <a:gd name="connsiteY9" fmla="*/ 221831 h 843337"/>
              <a:gd name="connsiteX10" fmla="*/ 7144 w 1395413"/>
              <a:gd name="connsiteY10" fmla="*/ 262312 h 843337"/>
              <a:gd name="connsiteX11" fmla="*/ 38100 w 1395413"/>
              <a:gd name="connsiteY11" fmla="*/ 295649 h 843337"/>
              <a:gd name="connsiteX12" fmla="*/ 114300 w 1395413"/>
              <a:gd name="connsiteY12" fmla="*/ 343274 h 843337"/>
              <a:gd name="connsiteX13" fmla="*/ 207169 w 1395413"/>
              <a:gd name="connsiteY13" fmla="*/ 376612 h 843337"/>
              <a:gd name="connsiteX14" fmla="*/ 307181 w 1395413"/>
              <a:gd name="connsiteY14" fmla="*/ 409949 h 843337"/>
              <a:gd name="connsiteX15" fmla="*/ 447675 w 1395413"/>
              <a:gd name="connsiteY15" fmla="*/ 440906 h 843337"/>
              <a:gd name="connsiteX16" fmla="*/ 542925 w 1395413"/>
              <a:gd name="connsiteY16" fmla="*/ 457574 h 843337"/>
              <a:gd name="connsiteX17" fmla="*/ 681038 w 1395413"/>
              <a:gd name="connsiteY17" fmla="*/ 481387 h 843337"/>
              <a:gd name="connsiteX18" fmla="*/ 857250 w 1395413"/>
              <a:gd name="connsiteY18" fmla="*/ 505199 h 843337"/>
              <a:gd name="connsiteX19" fmla="*/ 1088231 w 1395413"/>
              <a:gd name="connsiteY19" fmla="*/ 529012 h 843337"/>
              <a:gd name="connsiteX20" fmla="*/ 1297781 w 1395413"/>
              <a:gd name="connsiteY20" fmla="*/ 550443 h 843337"/>
              <a:gd name="connsiteX21" fmla="*/ 928638 w 1395413"/>
              <a:gd name="connsiteY21" fmla="*/ 667687 h 843337"/>
              <a:gd name="connsiteX22" fmla="*/ 1395413 w 1395413"/>
              <a:gd name="connsiteY22" fmla="*/ 843337 h 843337"/>
              <a:gd name="connsiteX23" fmla="*/ 1090613 w 1395413"/>
              <a:gd name="connsiteY23" fmla="*/ 817143 h 843337"/>
              <a:gd name="connsiteX24" fmla="*/ 854869 w 1395413"/>
              <a:gd name="connsiteY24" fmla="*/ 788568 h 843337"/>
              <a:gd name="connsiteX25" fmla="*/ 564356 w 1395413"/>
              <a:gd name="connsiteY25" fmla="*/ 745706 h 843337"/>
              <a:gd name="connsiteX26" fmla="*/ 335756 w 1395413"/>
              <a:gd name="connsiteY26" fmla="*/ 700462 h 843337"/>
              <a:gd name="connsiteX27" fmla="*/ 130969 w 1395413"/>
              <a:gd name="connsiteY27" fmla="*/ 636168 h 843337"/>
              <a:gd name="connsiteX28" fmla="*/ 71438 w 1395413"/>
              <a:gd name="connsiteY28" fmla="*/ 600449 h 843337"/>
              <a:gd name="connsiteX29" fmla="*/ 28575 w 1395413"/>
              <a:gd name="connsiteY29" fmla="*/ 569493 h 843337"/>
              <a:gd name="connsiteX30" fmla="*/ 2381 w 1395413"/>
              <a:gd name="connsiteY30" fmla="*/ 531393 h 843337"/>
              <a:gd name="connsiteX31" fmla="*/ 0 w 1395413"/>
              <a:gd name="connsiteY31" fmla="*/ 219450 h 843337"/>
              <a:gd name="connsiteX0" fmla="*/ 561975 w 1395413"/>
              <a:gd name="connsiteY0" fmla="*/ 0 h 843337"/>
              <a:gd name="connsiteX1" fmla="*/ 495300 w 1395413"/>
              <a:gd name="connsiteY1" fmla="*/ 14662 h 843337"/>
              <a:gd name="connsiteX2" fmla="*/ 435769 w 1395413"/>
              <a:gd name="connsiteY2" fmla="*/ 26568 h 843337"/>
              <a:gd name="connsiteX3" fmla="*/ 342900 w 1395413"/>
              <a:gd name="connsiteY3" fmla="*/ 45618 h 843337"/>
              <a:gd name="connsiteX4" fmla="*/ 238125 w 1395413"/>
              <a:gd name="connsiteY4" fmla="*/ 76574 h 843337"/>
              <a:gd name="connsiteX5" fmla="*/ 159544 w 1395413"/>
              <a:gd name="connsiteY5" fmla="*/ 102768 h 843337"/>
              <a:gd name="connsiteX6" fmla="*/ 104775 w 1395413"/>
              <a:gd name="connsiteY6" fmla="*/ 126581 h 843337"/>
              <a:gd name="connsiteX7" fmla="*/ 57150 w 1395413"/>
              <a:gd name="connsiteY7" fmla="*/ 155156 h 843337"/>
              <a:gd name="connsiteX8" fmla="*/ 16669 w 1395413"/>
              <a:gd name="connsiteY8" fmla="*/ 186112 h 843337"/>
              <a:gd name="connsiteX9" fmla="*/ 0 w 1395413"/>
              <a:gd name="connsiteY9" fmla="*/ 221831 h 843337"/>
              <a:gd name="connsiteX10" fmla="*/ 7144 w 1395413"/>
              <a:gd name="connsiteY10" fmla="*/ 262312 h 843337"/>
              <a:gd name="connsiteX11" fmla="*/ 38100 w 1395413"/>
              <a:gd name="connsiteY11" fmla="*/ 295649 h 843337"/>
              <a:gd name="connsiteX12" fmla="*/ 114300 w 1395413"/>
              <a:gd name="connsiteY12" fmla="*/ 343274 h 843337"/>
              <a:gd name="connsiteX13" fmla="*/ 207169 w 1395413"/>
              <a:gd name="connsiteY13" fmla="*/ 376612 h 843337"/>
              <a:gd name="connsiteX14" fmla="*/ 307181 w 1395413"/>
              <a:gd name="connsiteY14" fmla="*/ 409949 h 843337"/>
              <a:gd name="connsiteX15" fmla="*/ 447675 w 1395413"/>
              <a:gd name="connsiteY15" fmla="*/ 440906 h 843337"/>
              <a:gd name="connsiteX16" fmla="*/ 542925 w 1395413"/>
              <a:gd name="connsiteY16" fmla="*/ 457574 h 843337"/>
              <a:gd name="connsiteX17" fmla="*/ 681038 w 1395413"/>
              <a:gd name="connsiteY17" fmla="*/ 481387 h 843337"/>
              <a:gd name="connsiteX18" fmla="*/ 857250 w 1395413"/>
              <a:gd name="connsiteY18" fmla="*/ 505199 h 843337"/>
              <a:gd name="connsiteX19" fmla="*/ 1088231 w 1395413"/>
              <a:gd name="connsiteY19" fmla="*/ 529012 h 843337"/>
              <a:gd name="connsiteX20" fmla="*/ 1297781 w 1395413"/>
              <a:gd name="connsiteY20" fmla="*/ 550443 h 843337"/>
              <a:gd name="connsiteX21" fmla="*/ 928638 w 1395413"/>
              <a:gd name="connsiteY21" fmla="*/ 667687 h 843337"/>
              <a:gd name="connsiteX22" fmla="*/ 1395413 w 1395413"/>
              <a:gd name="connsiteY22" fmla="*/ 843337 h 843337"/>
              <a:gd name="connsiteX23" fmla="*/ 1090613 w 1395413"/>
              <a:gd name="connsiteY23" fmla="*/ 817143 h 843337"/>
              <a:gd name="connsiteX24" fmla="*/ 854869 w 1395413"/>
              <a:gd name="connsiteY24" fmla="*/ 788568 h 843337"/>
              <a:gd name="connsiteX25" fmla="*/ 564356 w 1395413"/>
              <a:gd name="connsiteY25" fmla="*/ 745706 h 843337"/>
              <a:gd name="connsiteX26" fmla="*/ 335756 w 1395413"/>
              <a:gd name="connsiteY26" fmla="*/ 700462 h 843337"/>
              <a:gd name="connsiteX27" fmla="*/ 130969 w 1395413"/>
              <a:gd name="connsiteY27" fmla="*/ 636168 h 843337"/>
              <a:gd name="connsiteX28" fmla="*/ 71438 w 1395413"/>
              <a:gd name="connsiteY28" fmla="*/ 600449 h 843337"/>
              <a:gd name="connsiteX29" fmla="*/ 28575 w 1395413"/>
              <a:gd name="connsiteY29" fmla="*/ 569493 h 843337"/>
              <a:gd name="connsiteX30" fmla="*/ 2381 w 1395413"/>
              <a:gd name="connsiteY30" fmla="*/ 531393 h 843337"/>
              <a:gd name="connsiteX31" fmla="*/ 0 w 1395413"/>
              <a:gd name="connsiteY31" fmla="*/ 219450 h 843337"/>
              <a:gd name="connsiteX0" fmla="*/ 561975 w 1395413"/>
              <a:gd name="connsiteY0" fmla="*/ 0 h 843337"/>
              <a:gd name="connsiteX1" fmla="*/ 495300 w 1395413"/>
              <a:gd name="connsiteY1" fmla="*/ 14662 h 843337"/>
              <a:gd name="connsiteX2" fmla="*/ 435769 w 1395413"/>
              <a:gd name="connsiteY2" fmla="*/ 26568 h 843337"/>
              <a:gd name="connsiteX3" fmla="*/ 342900 w 1395413"/>
              <a:gd name="connsiteY3" fmla="*/ 45618 h 843337"/>
              <a:gd name="connsiteX4" fmla="*/ 238125 w 1395413"/>
              <a:gd name="connsiteY4" fmla="*/ 76574 h 843337"/>
              <a:gd name="connsiteX5" fmla="*/ 159544 w 1395413"/>
              <a:gd name="connsiteY5" fmla="*/ 102768 h 843337"/>
              <a:gd name="connsiteX6" fmla="*/ 104775 w 1395413"/>
              <a:gd name="connsiteY6" fmla="*/ 126581 h 843337"/>
              <a:gd name="connsiteX7" fmla="*/ 57150 w 1395413"/>
              <a:gd name="connsiteY7" fmla="*/ 155156 h 843337"/>
              <a:gd name="connsiteX8" fmla="*/ 16669 w 1395413"/>
              <a:gd name="connsiteY8" fmla="*/ 186112 h 843337"/>
              <a:gd name="connsiteX9" fmla="*/ 0 w 1395413"/>
              <a:gd name="connsiteY9" fmla="*/ 221831 h 843337"/>
              <a:gd name="connsiteX10" fmla="*/ 7144 w 1395413"/>
              <a:gd name="connsiteY10" fmla="*/ 262312 h 843337"/>
              <a:gd name="connsiteX11" fmla="*/ 38100 w 1395413"/>
              <a:gd name="connsiteY11" fmla="*/ 295649 h 843337"/>
              <a:gd name="connsiteX12" fmla="*/ 114300 w 1395413"/>
              <a:gd name="connsiteY12" fmla="*/ 343274 h 843337"/>
              <a:gd name="connsiteX13" fmla="*/ 207169 w 1395413"/>
              <a:gd name="connsiteY13" fmla="*/ 376612 h 843337"/>
              <a:gd name="connsiteX14" fmla="*/ 307181 w 1395413"/>
              <a:gd name="connsiteY14" fmla="*/ 409949 h 843337"/>
              <a:gd name="connsiteX15" fmla="*/ 447675 w 1395413"/>
              <a:gd name="connsiteY15" fmla="*/ 440906 h 843337"/>
              <a:gd name="connsiteX16" fmla="*/ 542925 w 1395413"/>
              <a:gd name="connsiteY16" fmla="*/ 457574 h 843337"/>
              <a:gd name="connsiteX17" fmla="*/ 681038 w 1395413"/>
              <a:gd name="connsiteY17" fmla="*/ 481387 h 843337"/>
              <a:gd name="connsiteX18" fmla="*/ 857250 w 1395413"/>
              <a:gd name="connsiteY18" fmla="*/ 505199 h 843337"/>
              <a:gd name="connsiteX19" fmla="*/ 1088231 w 1395413"/>
              <a:gd name="connsiteY19" fmla="*/ 529012 h 843337"/>
              <a:gd name="connsiteX20" fmla="*/ 1297781 w 1395413"/>
              <a:gd name="connsiteY20" fmla="*/ 550443 h 843337"/>
              <a:gd name="connsiteX21" fmla="*/ 928638 w 1395413"/>
              <a:gd name="connsiteY21" fmla="*/ 667687 h 843337"/>
              <a:gd name="connsiteX22" fmla="*/ 1395413 w 1395413"/>
              <a:gd name="connsiteY22" fmla="*/ 843337 h 843337"/>
              <a:gd name="connsiteX23" fmla="*/ 1090613 w 1395413"/>
              <a:gd name="connsiteY23" fmla="*/ 817143 h 843337"/>
              <a:gd name="connsiteX24" fmla="*/ 854869 w 1395413"/>
              <a:gd name="connsiteY24" fmla="*/ 788568 h 843337"/>
              <a:gd name="connsiteX25" fmla="*/ 564356 w 1395413"/>
              <a:gd name="connsiteY25" fmla="*/ 745706 h 843337"/>
              <a:gd name="connsiteX26" fmla="*/ 335756 w 1395413"/>
              <a:gd name="connsiteY26" fmla="*/ 700462 h 843337"/>
              <a:gd name="connsiteX27" fmla="*/ 150019 w 1395413"/>
              <a:gd name="connsiteY27" fmla="*/ 642751 h 843337"/>
              <a:gd name="connsiteX28" fmla="*/ 71438 w 1395413"/>
              <a:gd name="connsiteY28" fmla="*/ 600449 h 843337"/>
              <a:gd name="connsiteX29" fmla="*/ 28575 w 1395413"/>
              <a:gd name="connsiteY29" fmla="*/ 569493 h 843337"/>
              <a:gd name="connsiteX30" fmla="*/ 2381 w 1395413"/>
              <a:gd name="connsiteY30" fmla="*/ 531393 h 843337"/>
              <a:gd name="connsiteX31" fmla="*/ 0 w 1395413"/>
              <a:gd name="connsiteY31" fmla="*/ 219450 h 843337"/>
              <a:gd name="connsiteX0" fmla="*/ 561975 w 1395413"/>
              <a:gd name="connsiteY0" fmla="*/ 0 h 843337"/>
              <a:gd name="connsiteX1" fmla="*/ 495300 w 1395413"/>
              <a:gd name="connsiteY1" fmla="*/ 14662 h 843337"/>
              <a:gd name="connsiteX2" fmla="*/ 435769 w 1395413"/>
              <a:gd name="connsiteY2" fmla="*/ 26568 h 843337"/>
              <a:gd name="connsiteX3" fmla="*/ 342900 w 1395413"/>
              <a:gd name="connsiteY3" fmla="*/ 45618 h 843337"/>
              <a:gd name="connsiteX4" fmla="*/ 238125 w 1395413"/>
              <a:gd name="connsiteY4" fmla="*/ 76574 h 843337"/>
              <a:gd name="connsiteX5" fmla="*/ 159544 w 1395413"/>
              <a:gd name="connsiteY5" fmla="*/ 102768 h 843337"/>
              <a:gd name="connsiteX6" fmla="*/ 104775 w 1395413"/>
              <a:gd name="connsiteY6" fmla="*/ 126581 h 843337"/>
              <a:gd name="connsiteX7" fmla="*/ 57150 w 1395413"/>
              <a:gd name="connsiteY7" fmla="*/ 155156 h 843337"/>
              <a:gd name="connsiteX8" fmla="*/ 16669 w 1395413"/>
              <a:gd name="connsiteY8" fmla="*/ 186112 h 843337"/>
              <a:gd name="connsiteX9" fmla="*/ 0 w 1395413"/>
              <a:gd name="connsiteY9" fmla="*/ 221831 h 843337"/>
              <a:gd name="connsiteX10" fmla="*/ 7144 w 1395413"/>
              <a:gd name="connsiteY10" fmla="*/ 262312 h 843337"/>
              <a:gd name="connsiteX11" fmla="*/ 38100 w 1395413"/>
              <a:gd name="connsiteY11" fmla="*/ 295649 h 843337"/>
              <a:gd name="connsiteX12" fmla="*/ 114300 w 1395413"/>
              <a:gd name="connsiteY12" fmla="*/ 343274 h 843337"/>
              <a:gd name="connsiteX13" fmla="*/ 207169 w 1395413"/>
              <a:gd name="connsiteY13" fmla="*/ 376612 h 843337"/>
              <a:gd name="connsiteX14" fmla="*/ 307181 w 1395413"/>
              <a:gd name="connsiteY14" fmla="*/ 409949 h 843337"/>
              <a:gd name="connsiteX15" fmla="*/ 447675 w 1395413"/>
              <a:gd name="connsiteY15" fmla="*/ 440906 h 843337"/>
              <a:gd name="connsiteX16" fmla="*/ 542925 w 1395413"/>
              <a:gd name="connsiteY16" fmla="*/ 457574 h 843337"/>
              <a:gd name="connsiteX17" fmla="*/ 681038 w 1395413"/>
              <a:gd name="connsiteY17" fmla="*/ 481387 h 843337"/>
              <a:gd name="connsiteX18" fmla="*/ 857250 w 1395413"/>
              <a:gd name="connsiteY18" fmla="*/ 505199 h 843337"/>
              <a:gd name="connsiteX19" fmla="*/ 1088231 w 1395413"/>
              <a:gd name="connsiteY19" fmla="*/ 529012 h 843337"/>
              <a:gd name="connsiteX20" fmla="*/ 1297781 w 1395413"/>
              <a:gd name="connsiteY20" fmla="*/ 550443 h 843337"/>
              <a:gd name="connsiteX21" fmla="*/ 928638 w 1395413"/>
              <a:gd name="connsiteY21" fmla="*/ 667687 h 843337"/>
              <a:gd name="connsiteX22" fmla="*/ 1395413 w 1395413"/>
              <a:gd name="connsiteY22" fmla="*/ 843337 h 843337"/>
              <a:gd name="connsiteX23" fmla="*/ 1090613 w 1395413"/>
              <a:gd name="connsiteY23" fmla="*/ 817143 h 843337"/>
              <a:gd name="connsiteX24" fmla="*/ 854869 w 1395413"/>
              <a:gd name="connsiteY24" fmla="*/ 788568 h 843337"/>
              <a:gd name="connsiteX25" fmla="*/ 564356 w 1395413"/>
              <a:gd name="connsiteY25" fmla="*/ 745706 h 843337"/>
              <a:gd name="connsiteX26" fmla="*/ 335756 w 1395413"/>
              <a:gd name="connsiteY26" fmla="*/ 700462 h 843337"/>
              <a:gd name="connsiteX27" fmla="*/ 150019 w 1395413"/>
              <a:gd name="connsiteY27" fmla="*/ 642751 h 843337"/>
              <a:gd name="connsiteX28" fmla="*/ 71438 w 1395413"/>
              <a:gd name="connsiteY28" fmla="*/ 600449 h 843337"/>
              <a:gd name="connsiteX29" fmla="*/ 28575 w 1395413"/>
              <a:gd name="connsiteY29" fmla="*/ 569493 h 843337"/>
              <a:gd name="connsiteX30" fmla="*/ 2381 w 1395413"/>
              <a:gd name="connsiteY30" fmla="*/ 531393 h 843337"/>
              <a:gd name="connsiteX31" fmla="*/ 0 w 1395413"/>
              <a:gd name="connsiteY31" fmla="*/ 219450 h 84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5413" h="843337">
                <a:moveTo>
                  <a:pt x="561975" y="0"/>
                </a:moveTo>
                <a:cubicBezTo>
                  <a:pt x="542131" y="4887"/>
                  <a:pt x="516334" y="10234"/>
                  <a:pt x="495300" y="14662"/>
                </a:cubicBezTo>
                <a:cubicBezTo>
                  <a:pt x="474266" y="19090"/>
                  <a:pt x="455613" y="22599"/>
                  <a:pt x="435769" y="26568"/>
                </a:cubicBezTo>
                <a:lnTo>
                  <a:pt x="342900" y="45618"/>
                </a:lnTo>
                <a:lnTo>
                  <a:pt x="238125" y="76574"/>
                </a:lnTo>
                <a:lnTo>
                  <a:pt x="159544" y="102768"/>
                </a:lnTo>
                <a:lnTo>
                  <a:pt x="104775" y="126581"/>
                </a:lnTo>
                <a:lnTo>
                  <a:pt x="57150" y="155156"/>
                </a:lnTo>
                <a:lnTo>
                  <a:pt x="16669" y="186112"/>
                </a:lnTo>
                <a:lnTo>
                  <a:pt x="0" y="221831"/>
                </a:lnTo>
                <a:lnTo>
                  <a:pt x="7144" y="262312"/>
                </a:lnTo>
                <a:lnTo>
                  <a:pt x="38100" y="295649"/>
                </a:lnTo>
                <a:lnTo>
                  <a:pt x="114300" y="343274"/>
                </a:lnTo>
                <a:lnTo>
                  <a:pt x="207169" y="376612"/>
                </a:lnTo>
                <a:lnTo>
                  <a:pt x="307181" y="409949"/>
                </a:lnTo>
                <a:lnTo>
                  <a:pt x="447675" y="440906"/>
                </a:lnTo>
                <a:lnTo>
                  <a:pt x="542925" y="457574"/>
                </a:lnTo>
                <a:lnTo>
                  <a:pt x="681038" y="481387"/>
                </a:lnTo>
                <a:lnTo>
                  <a:pt x="857250" y="505199"/>
                </a:lnTo>
                <a:lnTo>
                  <a:pt x="1088231" y="529012"/>
                </a:lnTo>
                <a:lnTo>
                  <a:pt x="1297781" y="550443"/>
                </a:lnTo>
                <a:cubicBezTo>
                  <a:pt x="1219977" y="582209"/>
                  <a:pt x="1035017" y="633726"/>
                  <a:pt x="928638" y="667687"/>
                </a:cubicBezTo>
                <a:lnTo>
                  <a:pt x="1395413" y="843337"/>
                </a:lnTo>
                <a:lnTo>
                  <a:pt x="1090613" y="817143"/>
                </a:lnTo>
                <a:lnTo>
                  <a:pt x="854869" y="788568"/>
                </a:lnTo>
                <a:lnTo>
                  <a:pt x="564356" y="745706"/>
                </a:lnTo>
                <a:lnTo>
                  <a:pt x="335756" y="700462"/>
                </a:lnTo>
                <a:lnTo>
                  <a:pt x="150019" y="642751"/>
                </a:lnTo>
                <a:cubicBezTo>
                  <a:pt x="114300" y="626455"/>
                  <a:pt x="97632" y="614550"/>
                  <a:pt x="71438" y="600449"/>
                </a:cubicBezTo>
                <a:lnTo>
                  <a:pt x="28575" y="569493"/>
                </a:lnTo>
                <a:lnTo>
                  <a:pt x="2381" y="531393"/>
                </a:lnTo>
                <a:cubicBezTo>
                  <a:pt x="1587" y="440906"/>
                  <a:pt x="794" y="309937"/>
                  <a:pt x="0" y="219450"/>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 xmlns:p14="http://schemas.microsoft.com/office/powerpoint/2010/main" val="247121138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ctangle 248"/>
          <p:cNvSpPr/>
          <p:nvPr/>
        </p:nvSpPr>
        <p:spPr>
          <a:xfrm>
            <a:off x="0" y="0"/>
            <a:ext cx="9144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TextBox 32"/>
          <p:cNvSpPr txBox="1"/>
          <p:nvPr/>
        </p:nvSpPr>
        <p:spPr>
          <a:xfrm>
            <a:off x="0" y="5565338"/>
            <a:ext cx="9144000" cy="1200329"/>
          </a:xfrm>
          <a:prstGeom prst="rect">
            <a:avLst/>
          </a:prstGeom>
          <a:noFill/>
        </p:spPr>
        <p:txBody>
          <a:bodyPr wrap="square" rtlCol="0">
            <a:spAutoFit/>
          </a:bodyPr>
          <a:lstStyle/>
          <a:p>
            <a:pPr marL="285750" indent="-285750">
              <a:buFont typeface="Courier New" pitchFamily="49" charset="0"/>
              <a:buChar char="o"/>
            </a:pPr>
            <a:r>
              <a:rPr lang="en-ZA" dirty="0" smtClean="0">
                <a:solidFill>
                  <a:schemeClr val="tx2"/>
                </a:solidFill>
              </a:rPr>
              <a:t>PLANETARY-SCALE atmospheric flow is characterised by convection (lift of air mass) at equatorial regions (in reality above the </a:t>
            </a:r>
            <a:r>
              <a:rPr lang="en-ZA" u="sng" dirty="0" smtClean="0">
                <a:solidFill>
                  <a:srgbClr val="FE5144"/>
                </a:solidFill>
              </a:rPr>
              <a:t>HEAT</a:t>
            </a:r>
            <a:r>
              <a:rPr lang="en-ZA" dirty="0" smtClean="0">
                <a:solidFill>
                  <a:schemeClr val="tx2"/>
                </a:solidFill>
              </a:rPr>
              <a:t> equator) associated with easterly flow. </a:t>
            </a:r>
          </a:p>
          <a:p>
            <a:pPr marL="285750" indent="-285750">
              <a:buFont typeface="Courier New" pitchFamily="49" charset="0"/>
              <a:buChar char="o"/>
            </a:pPr>
            <a:r>
              <a:rPr lang="en-ZA" dirty="0" smtClean="0">
                <a:solidFill>
                  <a:schemeClr val="accent1"/>
                </a:solidFill>
              </a:rPr>
              <a:t>As a result, Uganda </a:t>
            </a:r>
            <a:r>
              <a:rPr lang="en-ZA" u="sng" dirty="0" smtClean="0">
                <a:solidFill>
                  <a:schemeClr val="accent1"/>
                </a:solidFill>
              </a:rPr>
              <a:t>is located in an area of convection,</a:t>
            </a:r>
            <a:r>
              <a:rPr lang="en-ZA" dirty="0" smtClean="0">
                <a:solidFill>
                  <a:schemeClr val="accent1"/>
                </a:solidFill>
              </a:rPr>
              <a:t> with easterly surface flow (trade winds) which results in moisture advection from the Indian Ocean.</a:t>
            </a:r>
            <a:endParaRPr lang="en-ZA" dirty="0">
              <a:solidFill>
                <a:schemeClr val="tx2"/>
              </a:solidFill>
            </a:endParaRPr>
          </a:p>
        </p:txBody>
      </p:sp>
      <p:grpSp>
        <p:nvGrpSpPr>
          <p:cNvPr id="248" name="Group 247"/>
          <p:cNvGrpSpPr/>
          <p:nvPr/>
        </p:nvGrpSpPr>
        <p:grpSpPr>
          <a:xfrm>
            <a:off x="3467099" y="359592"/>
            <a:ext cx="5676901" cy="4250508"/>
            <a:chOff x="5050276" y="873943"/>
            <a:chExt cx="4643799" cy="3504738"/>
          </a:xfrm>
        </p:grpSpPr>
        <p:sp>
          <p:nvSpPr>
            <p:cNvPr id="10" name="Rectangle 9"/>
            <p:cNvSpPr/>
            <p:nvPr/>
          </p:nvSpPr>
          <p:spPr>
            <a:xfrm>
              <a:off x="5144786" y="908473"/>
              <a:ext cx="1134126" cy="1046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5050276" y="3420042"/>
              <a:ext cx="1134126" cy="1046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7973850" y="1074585"/>
              <a:ext cx="1134126" cy="1046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7784829" y="3586154"/>
              <a:ext cx="1134126" cy="1046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p:cNvGrpSpPr/>
            <p:nvPr/>
          </p:nvGrpSpPr>
          <p:grpSpPr>
            <a:xfrm>
              <a:off x="6526272" y="1085441"/>
              <a:ext cx="2720555" cy="3086902"/>
              <a:chOff x="2726206" y="347597"/>
              <a:chExt cx="4145608" cy="4248149"/>
            </a:xfrm>
          </p:grpSpPr>
          <p:pic>
            <p:nvPicPr>
              <p:cNvPr id="7" name="Picture 6"/>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726206" y="347597"/>
                <a:ext cx="4145608" cy="4248149"/>
              </a:xfrm>
              <a:prstGeom prst="rect">
                <a:avLst/>
              </a:prstGeom>
            </p:spPr>
          </p:pic>
          <p:sp>
            <p:nvSpPr>
              <p:cNvPr id="26" name="Freeform 25"/>
              <p:cNvSpPr/>
              <p:nvPr/>
            </p:nvSpPr>
            <p:spPr>
              <a:xfrm>
                <a:off x="2795492" y="2512938"/>
                <a:ext cx="4018573" cy="1288991"/>
              </a:xfrm>
              <a:custGeom>
                <a:avLst/>
                <a:gdLst>
                  <a:gd name="connsiteX0" fmla="*/ 0 w 3302493"/>
                  <a:gd name="connsiteY0" fmla="*/ 35511 h 1020932"/>
                  <a:gd name="connsiteX1" fmla="*/ 3302493 w 3302493"/>
                  <a:gd name="connsiteY1" fmla="*/ 0 h 1020932"/>
                  <a:gd name="connsiteX2" fmla="*/ 3293615 w 3302493"/>
                  <a:gd name="connsiteY2" fmla="*/ 257453 h 1020932"/>
                  <a:gd name="connsiteX3" fmla="*/ 3213716 w 3302493"/>
                  <a:gd name="connsiteY3" fmla="*/ 506028 h 1020932"/>
                  <a:gd name="connsiteX4" fmla="*/ 3133817 w 3302493"/>
                  <a:gd name="connsiteY4" fmla="*/ 736847 h 1020932"/>
                  <a:gd name="connsiteX5" fmla="*/ 2938508 w 3302493"/>
                  <a:gd name="connsiteY5" fmla="*/ 1020932 h 1020932"/>
                  <a:gd name="connsiteX6" fmla="*/ 355106 w 3302493"/>
                  <a:gd name="connsiteY6" fmla="*/ 1003177 h 1020932"/>
                  <a:gd name="connsiteX7" fmla="*/ 177553 w 3302493"/>
                  <a:gd name="connsiteY7" fmla="*/ 710214 h 1020932"/>
                  <a:gd name="connsiteX8" fmla="*/ 53266 w 3302493"/>
                  <a:gd name="connsiteY8" fmla="*/ 399496 h 1020932"/>
                  <a:gd name="connsiteX9" fmla="*/ 0 w 3302493"/>
                  <a:gd name="connsiteY9" fmla="*/ 35511 h 1020932"/>
                  <a:gd name="connsiteX0" fmla="*/ 0 w 3321543"/>
                  <a:gd name="connsiteY0" fmla="*/ 0 h 1047334"/>
                  <a:gd name="connsiteX1" fmla="*/ 3321543 w 3321543"/>
                  <a:gd name="connsiteY1" fmla="*/ 26402 h 1047334"/>
                  <a:gd name="connsiteX2" fmla="*/ 3312665 w 3321543"/>
                  <a:gd name="connsiteY2" fmla="*/ 283855 h 1047334"/>
                  <a:gd name="connsiteX3" fmla="*/ 3232766 w 3321543"/>
                  <a:gd name="connsiteY3" fmla="*/ 532430 h 1047334"/>
                  <a:gd name="connsiteX4" fmla="*/ 3152867 w 3321543"/>
                  <a:gd name="connsiteY4" fmla="*/ 763249 h 1047334"/>
                  <a:gd name="connsiteX5" fmla="*/ 2957558 w 3321543"/>
                  <a:gd name="connsiteY5" fmla="*/ 1047334 h 1047334"/>
                  <a:gd name="connsiteX6" fmla="*/ 374156 w 3321543"/>
                  <a:gd name="connsiteY6" fmla="*/ 1029579 h 1047334"/>
                  <a:gd name="connsiteX7" fmla="*/ 196603 w 3321543"/>
                  <a:gd name="connsiteY7" fmla="*/ 736616 h 1047334"/>
                  <a:gd name="connsiteX8" fmla="*/ 72316 w 3321543"/>
                  <a:gd name="connsiteY8" fmla="*/ 425898 h 1047334"/>
                  <a:gd name="connsiteX9" fmla="*/ 0 w 3321543"/>
                  <a:gd name="connsiteY9" fmla="*/ 0 h 1047334"/>
                  <a:gd name="connsiteX0" fmla="*/ 0 w 3340593"/>
                  <a:gd name="connsiteY0" fmla="*/ 16461 h 1063795"/>
                  <a:gd name="connsiteX1" fmla="*/ 3340593 w 3340593"/>
                  <a:gd name="connsiteY1" fmla="*/ 0 h 1063795"/>
                  <a:gd name="connsiteX2" fmla="*/ 3312665 w 3340593"/>
                  <a:gd name="connsiteY2" fmla="*/ 300316 h 1063795"/>
                  <a:gd name="connsiteX3" fmla="*/ 3232766 w 3340593"/>
                  <a:gd name="connsiteY3" fmla="*/ 548891 h 1063795"/>
                  <a:gd name="connsiteX4" fmla="*/ 3152867 w 3340593"/>
                  <a:gd name="connsiteY4" fmla="*/ 779710 h 1063795"/>
                  <a:gd name="connsiteX5" fmla="*/ 2957558 w 3340593"/>
                  <a:gd name="connsiteY5" fmla="*/ 1063795 h 1063795"/>
                  <a:gd name="connsiteX6" fmla="*/ 374156 w 3340593"/>
                  <a:gd name="connsiteY6" fmla="*/ 1046040 h 1063795"/>
                  <a:gd name="connsiteX7" fmla="*/ 196603 w 3340593"/>
                  <a:gd name="connsiteY7" fmla="*/ 753077 h 1063795"/>
                  <a:gd name="connsiteX8" fmla="*/ 72316 w 3340593"/>
                  <a:gd name="connsiteY8" fmla="*/ 442359 h 1063795"/>
                  <a:gd name="connsiteX9" fmla="*/ 0 w 3340593"/>
                  <a:gd name="connsiteY9" fmla="*/ 16461 h 1063795"/>
                  <a:gd name="connsiteX0" fmla="*/ 0 w 3316781"/>
                  <a:gd name="connsiteY0" fmla="*/ 25986 h 1073320"/>
                  <a:gd name="connsiteX1" fmla="*/ 3316781 w 3316781"/>
                  <a:gd name="connsiteY1" fmla="*/ 0 h 1073320"/>
                  <a:gd name="connsiteX2" fmla="*/ 3312665 w 3316781"/>
                  <a:gd name="connsiteY2" fmla="*/ 309841 h 1073320"/>
                  <a:gd name="connsiteX3" fmla="*/ 3232766 w 3316781"/>
                  <a:gd name="connsiteY3" fmla="*/ 558416 h 1073320"/>
                  <a:gd name="connsiteX4" fmla="*/ 3152867 w 3316781"/>
                  <a:gd name="connsiteY4" fmla="*/ 789235 h 1073320"/>
                  <a:gd name="connsiteX5" fmla="*/ 2957558 w 3316781"/>
                  <a:gd name="connsiteY5" fmla="*/ 1073320 h 1073320"/>
                  <a:gd name="connsiteX6" fmla="*/ 374156 w 3316781"/>
                  <a:gd name="connsiteY6" fmla="*/ 1055565 h 1073320"/>
                  <a:gd name="connsiteX7" fmla="*/ 196603 w 3316781"/>
                  <a:gd name="connsiteY7" fmla="*/ 762602 h 1073320"/>
                  <a:gd name="connsiteX8" fmla="*/ 72316 w 3316781"/>
                  <a:gd name="connsiteY8" fmla="*/ 451884 h 1073320"/>
                  <a:gd name="connsiteX9" fmla="*/ 0 w 3316781"/>
                  <a:gd name="connsiteY9" fmla="*/ 25986 h 1073320"/>
                  <a:gd name="connsiteX0" fmla="*/ 0 w 3326306"/>
                  <a:gd name="connsiteY0" fmla="*/ 21224 h 1068558"/>
                  <a:gd name="connsiteX1" fmla="*/ 3326306 w 3326306"/>
                  <a:gd name="connsiteY1" fmla="*/ 0 h 1068558"/>
                  <a:gd name="connsiteX2" fmla="*/ 3312665 w 3326306"/>
                  <a:gd name="connsiteY2" fmla="*/ 305079 h 1068558"/>
                  <a:gd name="connsiteX3" fmla="*/ 3232766 w 3326306"/>
                  <a:gd name="connsiteY3" fmla="*/ 553654 h 1068558"/>
                  <a:gd name="connsiteX4" fmla="*/ 3152867 w 3326306"/>
                  <a:gd name="connsiteY4" fmla="*/ 784473 h 1068558"/>
                  <a:gd name="connsiteX5" fmla="*/ 2957558 w 3326306"/>
                  <a:gd name="connsiteY5" fmla="*/ 1068558 h 1068558"/>
                  <a:gd name="connsiteX6" fmla="*/ 374156 w 3326306"/>
                  <a:gd name="connsiteY6" fmla="*/ 1050803 h 1068558"/>
                  <a:gd name="connsiteX7" fmla="*/ 196603 w 3326306"/>
                  <a:gd name="connsiteY7" fmla="*/ 757840 h 1068558"/>
                  <a:gd name="connsiteX8" fmla="*/ 72316 w 3326306"/>
                  <a:gd name="connsiteY8" fmla="*/ 447122 h 1068558"/>
                  <a:gd name="connsiteX9" fmla="*/ 0 w 3326306"/>
                  <a:gd name="connsiteY9"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152867 w 3326306"/>
                  <a:gd name="connsiteY4" fmla="*/ 784473 h 1068558"/>
                  <a:gd name="connsiteX5" fmla="*/ 2957558 w 3326306"/>
                  <a:gd name="connsiteY5" fmla="*/ 1068558 h 1068558"/>
                  <a:gd name="connsiteX6" fmla="*/ 374156 w 3326306"/>
                  <a:gd name="connsiteY6" fmla="*/ 1050803 h 1068558"/>
                  <a:gd name="connsiteX7" fmla="*/ 196603 w 3326306"/>
                  <a:gd name="connsiteY7" fmla="*/ 757840 h 1068558"/>
                  <a:gd name="connsiteX8" fmla="*/ 72316 w 3326306"/>
                  <a:gd name="connsiteY8" fmla="*/ 447122 h 1068558"/>
                  <a:gd name="connsiteX9" fmla="*/ 0 w 3326306"/>
                  <a:gd name="connsiteY9"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221111 w 3326306"/>
                  <a:gd name="connsiteY4" fmla="*/ 547863 h 1068558"/>
                  <a:gd name="connsiteX5" fmla="*/ 3152867 w 3326306"/>
                  <a:gd name="connsiteY5" fmla="*/ 784473 h 1068558"/>
                  <a:gd name="connsiteX6" fmla="*/ 2957558 w 3326306"/>
                  <a:gd name="connsiteY6" fmla="*/ 1068558 h 1068558"/>
                  <a:gd name="connsiteX7" fmla="*/ 374156 w 3326306"/>
                  <a:gd name="connsiteY7" fmla="*/ 1050803 h 1068558"/>
                  <a:gd name="connsiteX8" fmla="*/ 196603 w 3326306"/>
                  <a:gd name="connsiteY8" fmla="*/ 757840 h 1068558"/>
                  <a:gd name="connsiteX9" fmla="*/ 72316 w 3326306"/>
                  <a:gd name="connsiteY9" fmla="*/ 447122 h 1068558"/>
                  <a:gd name="connsiteX10" fmla="*/ 0 w 3326306"/>
                  <a:gd name="connsiteY10"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221111 w 3326306"/>
                  <a:gd name="connsiteY4" fmla="*/ 547863 h 1068558"/>
                  <a:gd name="connsiteX5" fmla="*/ 3117148 w 3326306"/>
                  <a:gd name="connsiteY5" fmla="*/ 772567 h 1068558"/>
                  <a:gd name="connsiteX6" fmla="*/ 2957558 w 3326306"/>
                  <a:gd name="connsiteY6" fmla="*/ 1068558 h 1068558"/>
                  <a:gd name="connsiteX7" fmla="*/ 374156 w 3326306"/>
                  <a:gd name="connsiteY7" fmla="*/ 1050803 h 1068558"/>
                  <a:gd name="connsiteX8" fmla="*/ 196603 w 3326306"/>
                  <a:gd name="connsiteY8" fmla="*/ 757840 h 1068558"/>
                  <a:gd name="connsiteX9" fmla="*/ 72316 w 3326306"/>
                  <a:gd name="connsiteY9" fmla="*/ 447122 h 1068558"/>
                  <a:gd name="connsiteX10" fmla="*/ 0 w 3326306"/>
                  <a:gd name="connsiteY10" fmla="*/ 21224 h 1068558"/>
                  <a:gd name="connsiteX0" fmla="*/ 0 w 3326306"/>
                  <a:gd name="connsiteY0" fmla="*/ 21224 h 1050803"/>
                  <a:gd name="connsiteX1" fmla="*/ 3326306 w 3326306"/>
                  <a:gd name="connsiteY1" fmla="*/ 0 h 1050803"/>
                  <a:gd name="connsiteX2" fmla="*/ 3298378 w 3326306"/>
                  <a:gd name="connsiteY2" fmla="*/ 305079 h 1050803"/>
                  <a:gd name="connsiteX3" fmla="*/ 3232766 w 3326306"/>
                  <a:gd name="connsiteY3" fmla="*/ 553654 h 1050803"/>
                  <a:gd name="connsiteX4" fmla="*/ 3221111 w 3326306"/>
                  <a:gd name="connsiteY4" fmla="*/ 547863 h 1050803"/>
                  <a:gd name="connsiteX5" fmla="*/ 3117148 w 3326306"/>
                  <a:gd name="connsiteY5" fmla="*/ 772567 h 1050803"/>
                  <a:gd name="connsiteX6" fmla="*/ 2948033 w 3326306"/>
                  <a:gd name="connsiteY6" fmla="*/ 1037602 h 1050803"/>
                  <a:gd name="connsiteX7" fmla="*/ 374156 w 3326306"/>
                  <a:gd name="connsiteY7" fmla="*/ 1050803 h 1050803"/>
                  <a:gd name="connsiteX8" fmla="*/ 196603 w 3326306"/>
                  <a:gd name="connsiteY8" fmla="*/ 757840 h 1050803"/>
                  <a:gd name="connsiteX9" fmla="*/ 72316 w 3326306"/>
                  <a:gd name="connsiteY9" fmla="*/ 447122 h 1050803"/>
                  <a:gd name="connsiteX10" fmla="*/ 0 w 3326306"/>
                  <a:gd name="connsiteY10" fmla="*/ 21224 h 1050803"/>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72316 w 3326306"/>
                  <a:gd name="connsiteY9" fmla="*/ 447122 h 1037602"/>
                  <a:gd name="connsiteX10" fmla="*/ 0 w 3326306"/>
                  <a:gd name="connsiteY10" fmla="*/ 21224 h 1037602"/>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129466 w 3326306"/>
                  <a:gd name="connsiteY9" fmla="*/ 613809 h 1037602"/>
                  <a:gd name="connsiteX10" fmla="*/ 0 w 3326306"/>
                  <a:gd name="connsiteY10" fmla="*/ 21224 h 1037602"/>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129466 w 3326306"/>
                  <a:gd name="connsiteY9" fmla="*/ 613809 h 1037602"/>
                  <a:gd name="connsiteX10" fmla="*/ 37379 w 3326306"/>
                  <a:gd name="connsiteY10" fmla="*/ 328789 h 1037602"/>
                  <a:gd name="connsiteX11" fmla="*/ 0 w 3326306"/>
                  <a:gd name="connsiteY11" fmla="*/ 21224 h 1037602"/>
                  <a:gd name="connsiteX0" fmla="*/ 0 w 3323924"/>
                  <a:gd name="connsiteY0" fmla="*/ 14080 h 1037602"/>
                  <a:gd name="connsiteX1" fmla="*/ 3323924 w 3323924"/>
                  <a:gd name="connsiteY1" fmla="*/ 0 h 1037602"/>
                  <a:gd name="connsiteX2" fmla="*/ 3295996 w 3323924"/>
                  <a:gd name="connsiteY2" fmla="*/ 305079 h 1037602"/>
                  <a:gd name="connsiteX3" fmla="*/ 3230384 w 3323924"/>
                  <a:gd name="connsiteY3" fmla="*/ 553654 h 1037602"/>
                  <a:gd name="connsiteX4" fmla="*/ 3218729 w 3323924"/>
                  <a:gd name="connsiteY4" fmla="*/ 547863 h 1037602"/>
                  <a:gd name="connsiteX5" fmla="*/ 3114766 w 3323924"/>
                  <a:gd name="connsiteY5" fmla="*/ 772567 h 1037602"/>
                  <a:gd name="connsiteX6" fmla="*/ 2945651 w 3323924"/>
                  <a:gd name="connsiteY6" fmla="*/ 1037602 h 1037602"/>
                  <a:gd name="connsiteX7" fmla="*/ 374155 w 3323924"/>
                  <a:gd name="connsiteY7" fmla="*/ 1026990 h 1037602"/>
                  <a:gd name="connsiteX8" fmla="*/ 194221 w 3323924"/>
                  <a:gd name="connsiteY8" fmla="*/ 757840 h 1037602"/>
                  <a:gd name="connsiteX9" fmla="*/ 127084 w 3323924"/>
                  <a:gd name="connsiteY9" fmla="*/ 613809 h 1037602"/>
                  <a:gd name="connsiteX10" fmla="*/ 34997 w 3323924"/>
                  <a:gd name="connsiteY10" fmla="*/ 328789 h 1037602"/>
                  <a:gd name="connsiteX11" fmla="*/ 0 w 3323924"/>
                  <a:gd name="connsiteY11" fmla="*/ 14080 h 1037602"/>
                  <a:gd name="connsiteX0" fmla="*/ 0 w 3321543"/>
                  <a:gd name="connsiteY0" fmla="*/ 16461 h 1039983"/>
                  <a:gd name="connsiteX1" fmla="*/ 3321543 w 3321543"/>
                  <a:gd name="connsiteY1" fmla="*/ 0 h 1039983"/>
                  <a:gd name="connsiteX2" fmla="*/ 3295996 w 3321543"/>
                  <a:gd name="connsiteY2" fmla="*/ 307460 h 1039983"/>
                  <a:gd name="connsiteX3" fmla="*/ 3230384 w 3321543"/>
                  <a:gd name="connsiteY3" fmla="*/ 556035 h 1039983"/>
                  <a:gd name="connsiteX4" fmla="*/ 3218729 w 3321543"/>
                  <a:gd name="connsiteY4" fmla="*/ 550244 h 1039983"/>
                  <a:gd name="connsiteX5" fmla="*/ 3114766 w 3321543"/>
                  <a:gd name="connsiteY5" fmla="*/ 774948 h 1039983"/>
                  <a:gd name="connsiteX6" fmla="*/ 2945651 w 3321543"/>
                  <a:gd name="connsiteY6" fmla="*/ 1039983 h 1039983"/>
                  <a:gd name="connsiteX7" fmla="*/ 374155 w 3321543"/>
                  <a:gd name="connsiteY7" fmla="*/ 1029371 h 1039983"/>
                  <a:gd name="connsiteX8" fmla="*/ 194221 w 3321543"/>
                  <a:gd name="connsiteY8" fmla="*/ 760221 h 1039983"/>
                  <a:gd name="connsiteX9" fmla="*/ 127084 w 3321543"/>
                  <a:gd name="connsiteY9" fmla="*/ 616190 h 1039983"/>
                  <a:gd name="connsiteX10" fmla="*/ 34997 w 3321543"/>
                  <a:gd name="connsiteY10" fmla="*/ 331170 h 1039983"/>
                  <a:gd name="connsiteX11" fmla="*/ 0 w 3321543"/>
                  <a:gd name="connsiteY11" fmla="*/ 16461 h 1039983"/>
                  <a:gd name="connsiteX0" fmla="*/ 0 w 3321543"/>
                  <a:gd name="connsiteY0" fmla="*/ 23605 h 1047127"/>
                  <a:gd name="connsiteX1" fmla="*/ 3321543 w 3321543"/>
                  <a:gd name="connsiteY1" fmla="*/ 0 h 1047127"/>
                  <a:gd name="connsiteX2" fmla="*/ 3295996 w 3321543"/>
                  <a:gd name="connsiteY2" fmla="*/ 314604 h 1047127"/>
                  <a:gd name="connsiteX3" fmla="*/ 3230384 w 3321543"/>
                  <a:gd name="connsiteY3" fmla="*/ 563179 h 1047127"/>
                  <a:gd name="connsiteX4" fmla="*/ 3218729 w 3321543"/>
                  <a:gd name="connsiteY4" fmla="*/ 557388 h 1047127"/>
                  <a:gd name="connsiteX5" fmla="*/ 3114766 w 3321543"/>
                  <a:gd name="connsiteY5" fmla="*/ 782092 h 1047127"/>
                  <a:gd name="connsiteX6" fmla="*/ 2945651 w 3321543"/>
                  <a:gd name="connsiteY6" fmla="*/ 1047127 h 1047127"/>
                  <a:gd name="connsiteX7" fmla="*/ 374155 w 3321543"/>
                  <a:gd name="connsiteY7" fmla="*/ 1036515 h 1047127"/>
                  <a:gd name="connsiteX8" fmla="*/ 194221 w 3321543"/>
                  <a:gd name="connsiteY8" fmla="*/ 767365 h 1047127"/>
                  <a:gd name="connsiteX9" fmla="*/ 127084 w 3321543"/>
                  <a:gd name="connsiteY9" fmla="*/ 623334 h 1047127"/>
                  <a:gd name="connsiteX10" fmla="*/ 34997 w 3321543"/>
                  <a:gd name="connsiteY10" fmla="*/ 338314 h 1047127"/>
                  <a:gd name="connsiteX11" fmla="*/ 0 w 3321543"/>
                  <a:gd name="connsiteY11" fmla="*/ 23605 h 1047127"/>
                  <a:gd name="connsiteX0" fmla="*/ 0 w 3319161"/>
                  <a:gd name="connsiteY0" fmla="*/ 18842 h 1042364"/>
                  <a:gd name="connsiteX1" fmla="*/ 3319161 w 3319161"/>
                  <a:gd name="connsiteY1" fmla="*/ 0 h 1042364"/>
                  <a:gd name="connsiteX2" fmla="*/ 3295996 w 3319161"/>
                  <a:gd name="connsiteY2" fmla="*/ 309841 h 1042364"/>
                  <a:gd name="connsiteX3" fmla="*/ 3230384 w 3319161"/>
                  <a:gd name="connsiteY3" fmla="*/ 558416 h 1042364"/>
                  <a:gd name="connsiteX4" fmla="*/ 3218729 w 3319161"/>
                  <a:gd name="connsiteY4" fmla="*/ 552625 h 1042364"/>
                  <a:gd name="connsiteX5" fmla="*/ 3114766 w 3319161"/>
                  <a:gd name="connsiteY5" fmla="*/ 777329 h 1042364"/>
                  <a:gd name="connsiteX6" fmla="*/ 2945651 w 3319161"/>
                  <a:gd name="connsiteY6" fmla="*/ 1042364 h 1042364"/>
                  <a:gd name="connsiteX7" fmla="*/ 374155 w 3319161"/>
                  <a:gd name="connsiteY7" fmla="*/ 1031752 h 1042364"/>
                  <a:gd name="connsiteX8" fmla="*/ 194221 w 3319161"/>
                  <a:gd name="connsiteY8" fmla="*/ 762602 h 1042364"/>
                  <a:gd name="connsiteX9" fmla="*/ 127084 w 3319161"/>
                  <a:gd name="connsiteY9" fmla="*/ 618571 h 1042364"/>
                  <a:gd name="connsiteX10" fmla="*/ 34997 w 3319161"/>
                  <a:gd name="connsiteY10" fmla="*/ 333551 h 1042364"/>
                  <a:gd name="connsiteX11" fmla="*/ 0 w 3319161"/>
                  <a:gd name="connsiteY11" fmla="*/ 18842 h 1042364"/>
                  <a:gd name="connsiteX0" fmla="*/ 0 w 3319978"/>
                  <a:gd name="connsiteY0" fmla="*/ 18842 h 1042364"/>
                  <a:gd name="connsiteX1" fmla="*/ 3319161 w 3319978"/>
                  <a:gd name="connsiteY1" fmla="*/ 0 h 1042364"/>
                  <a:gd name="connsiteX2" fmla="*/ 3318742 w 3319978"/>
                  <a:gd name="connsiteY2" fmla="*/ 114476 h 1042364"/>
                  <a:gd name="connsiteX3" fmla="*/ 3295996 w 3319978"/>
                  <a:gd name="connsiteY3" fmla="*/ 309841 h 1042364"/>
                  <a:gd name="connsiteX4" fmla="*/ 3230384 w 3319978"/>
                  <a:gd name="connsiteY4" fmla="*/ 558416 h 1042364"/>
                  <a:gd name="connsiteX5" fmla="*/ 3218729 w 3319978"/>
                  <a:gd name="connsiteY5" fmla="*/ 552625 h 1042364"/>
                  <a:gd name="connsiteX6" fmla="*/ 3114766 w 3319978"/>
                  <a:gd name="connsiteY6" fmla="*/ 777329 h 1042364"/>
                  <a:gd name="connsiteX7" fmla="*/ 2945651 w 3319978"/>
                  <a:gd name="connsiteY7" fmla="*/ 1042364 h 1042364"/>
                  <a:gd name="connsiteX8" fmla="*/ 374155 w 3319978"/>
                  <a:gd name="connsiteY8" fmla="*/ 1031752 h 1042364"/>
                  <a:gd name="connsiteX9" fmla="*/ 194221 w 3319978"/>
                  <a:gd name="connsiteY9" fmla="*/ 762602 h 1042364"/>
                  <a:gd name="connsiteX10" fmla="*/ 127084 w 3319978"/>
                  <a:gd name="connsiteY10" fmla="*/ 618571 h 1042364"/>
                  <a:gd name="connsiteX11" fmla="*/ 34997 w 3319978"/>
                  <a:gd name="connsiteY11" fmla="*/ 333551 h 1042364"/>
                  <a:gd name="connsiteX12" fmla="*/ 0 w 3319978"/>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218729 w 3323924"/>
                  <a:gd name="connsiteY5" fmla="*/ 552625 h 1042364"/>
                  <a:gd name="connsiteX6" fmla="*/ 3114766 w 3323924"/>
                  <a:gd name="connsiteY6" fmla="*/ 777329 h 1042364"/>
                  <a:gd name="connsiteX7" fmla="*/ 2945651 w 3323924"/>
                  <a:gd name="connsiteY7" fmla="*/ 1042364 h 1042364"/>
                  <a:gd name="connsiteX8" fmla="*/ 374155 w 3323924"/>
                  <a:gd name="connsiteY8" fmla="*/ 1031752 h 1042364"/>
                  <a:gd name="connsiteX9" fmla="*/ 194221 w 3323924"/>
                  <a:gd name="connsiteY9" fmla="*/ 762602 h 1042364"/>
                  <a:gd name="connsiteX10" fmla="*/ 127084 w 3323924"/>
                  <a:gd name="connsiteY10" fmla="*/ 618571 h 1042364"/>
                  <a:gd name="connsiteX11" fmla="*/ 34997 w 3323924"/>
                  <a:gd name="connsiteY11" fmla="*/ 333551 h 1042364"/>
                  <a:gd name="connsiteX12" fmla="*/ 0 w 3323924"/>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218729 w 3323924"/>
                  <a:gd name="connsiteY5" fmla="*/ 552625 h 1042364"/>
                  <a:gd name="connsiteX6" fmla="*/ 3114766 w 3323924"/>
                  <a:gd name="connsiteY6" fmla="*/ 777329 h 1042364"/>
                  <a:gd name="connsiteX7" fmla="*/ 2945651 w 3323924"/>
                  <a:gd name="connsiteY7" fmla="*/ 1042364 h 1042364"/>
                  <a:gd name="connsiteX8" fmla="*/ 374155 w 3323924"/>
                  <a:gd name="connsiteY8" fmla="*/ 1031752 h 1042364"/>
                  <a:gd name="connsiteX9" fmla="*/ 194221 w 3323924"/>
                  <a:gd name="connsiteY9" fmla="*/ 762602 h 1042364"/>
                  <a:gd name="connsiteX10" fmla="*/ 127084 w 3323924"/>
                  <a:gd name="connsiteY10" fmla="*/ 618571 h 1042364"/>
                  <a:gd name="connsiteX11" fmla="*/ 34997 w 3323924"/>
                  <a:gd name="connsiteY11" fmla="*/ 333551 h 1042364"/>
                  <a:gd name="connsiteX12" fmla="*/ 0 w 3323924"/>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34997 w 3323924"/>
                  <a:gd name="connsiteY10" fmla="*/ 333551 h 1042364"/>
                  <a:gd name="connsiteX11" fmla="*/ 0 w 3323924"/>
                  <a:gd name="connsiteY11"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34997 w 3323924"/>
                  <a:gd name="connsiteY10" fmla="*/ 333551 h 1042364"/>
                  <a:gd name="connsiteX11" fmla="*/ 0 w 3323924"/>
                  <a:gd name="connsiteY11"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34997 w 3323924"/>
                  <a:gd name="connsiteY10" fmla="*/ 333551 h 1042364"/>
                  <a:gd name="connsiteX11" fmla="*/ 4018 w 3323924"/>
                  <a:gd name="connsiteY11" fmla="*/ 164719 h 1042364"/>
                  <a:gd name="connsiteX12" fmla="*/ 0 w 3323924"/>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88712 w 3323924"/>
                  <a:gd name="connsiteY10" fmla="*/ 518382 h 1042364"/>
                  <a:gd name="connsiteX11" fmla="*/ 34997 w 3323924"/>
                  <a:gd name="connsiteY11" fmla="*/ 333551 h 1042364"/>
                  <a:gd name="connsiteX12" fmla="*/ 4018 w 3323924"/>
                  <a:gd name="connsiteY12" fmla="*/ 164719 h 1042364"/>
                  <a:gd name="connsiteX13" fmla="*/ 0 w 3323924"/>
                  <a:gd name="connsiteY13"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256131 w 3323924"/>
                  <a:gd name="connsiteY8" fmla="*/ 870124 h 1042364"/>
                  <a:gd name="connsiteX9" fmla="*/ 194221 w 3323924"/>
                  <a:gd name="connsiteY9" fmla="*/ 762602 h 1042364"/>
                  <a:gd name="connsiteX10" fmla="*/ 127084 w 3323924"/>
                  <a:gd name="connsiteY10" fmla="*/ 618571 h 1042364"/>
                  <a:gd name="connsiteX11" fmla="*/ 88712 w 3323924"/>
                  <a:gd name="connsiteY11" fmla="*/ 518382 h 1042364"/>
                  <a:gd name="connsiteX12" fmla="*/ 34997 w 3323924"/>
                  <a:gd name="connsiteY12" fmla="*/ 333551 h 1042364"/>
                  <a:gd name="connsiteX13" fmla="*/ 4018 w 3323924"/>
                  <a:gd name="connsiteY13" fmla="*/ 164719 h 1042364"/>
                  <a:gd name="connsiteX14" fmla="*/ 0 w 3323924"/>
                  <a:gd name="connsiteY14"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256131 w 3323924"/>
                  <a:gd name="connsiteY8" fmla="*/ 870124 h 1042364"/>
                  <a:gd name="connsiteX9" fmla="*/ 194221 w 3323924"/>
                  <a:gd name="connsiteY9" fmla="*/ 762602 h 1042364"/>
                  <a:gd name="connsiteX10" fmla="*/ 127084 w 3323924"/>
                  <a:gd name="connsiteY10" fmla="*/ 618571 h 1042364"/>
                  <a:gd name="connsiteX11" fmla="*/ 88712 w 3323924"/>
                  <a:gd name="connsiteY11" fmla="*/ 518382 h 1042364"/>
                  <a:gd name="connsiteX12" fmla="*/ 34997 w 3323924"/>
                  <a:gd name="connsiteY12" fmla="*/ 333551 h 1042364"/>
                  <a:gd name="connsiteX13" fmla="*/ 4018 w 3323924"/>
                  <a:gd name="connsiteY13" fmla="*/ 164719 h 1042364"/>
                  <a:gd name="connsiteX14" fmla="*/ 0 w 3323924"/>
                  <a:gd name="connsiteY14" fmla="*/ 18842 h 1042364"/>
                  <a:gd name="connsiteX0" fmla="*/ 0 w 3323924"/>
                  <a:gd name="connsiteY0" fmla="*/ 18842 h 1040441"/>
                  <a:gd name="connsiteX1" fmla="*/ 3323924 w 3323924"/>
                  <a:gd name="connsiteY1" fmla="*/ 0 h 1040441"/>
                  <a:gd name="connsiteX2" fmla="*/ 3318742 w 3323924"/>
                  <a:gd name="connsiteY2" fmla="*/ 114476 h 1040441"/>
                  <a:gd name="connsiteX3" fmla="*/ 3295996 w 3323924"/>
                  <a:gd name="connsiteY3" fmla="*/ 309841 h 1040441"/>
                  <a:gd name="connsiteX4" fmla="*/ 3225621 w 3323924"/>
                  <a:gd name="connsiteY4" fmla="*/ 556035 h 1040441"/>
                  <a:gd name="connsiteX5" fmla="*/ 3114766 w 3323924"/>
                  <a:gd name="connsiteY5" fmla="*/ 777329 h 1040441"/>
                  <a:gd name="connsiteX6" fmla="*/ 2937773 w 3323924"/>
                  <a:gd name="connsiteY6" fmla="*/ 1040441 h 1040441"/>
                  <a:gd name="connsiteX7" fmla="*/ 374155 w 3323924"/>
                  <a:gd name="connsiteY7" fmla="*/ 1031752 h 1040441"/>
                  <a:gd name="connsiteX8" fmla="*/ 256131 w 3323924"/>
                  <a:gd name="connsiteY8" fmla="*/ 870124 h 1040441"/>
                  <a:gd name="connsiteX9" fmla="*/ 194221 w 3323924"/>
                  <a:gd name="connsiteY9" fmla="*/ 762602 h 1040441"/>
                  <a:gd name="connsiteX10" fmla="*/ 127084 w 3323924"/>
                  <a:gd name="connsiteY10" fmla="*/ 618571 h 1040441"/>
                  <a:gd name="connsiteX11" fmla="*/ 88712 w 3323924"/>
                  <a:gd name="connsiteY11" fmla="*/ 518382 h 1040441"/>
                  <a:gd name="connsiteX12" fmla="*/ 34997 w 3323924"/>
                  <a:gd name="connsiteY12" fmla="*/ 333551 h 1040441"/>
                  <a:gd name="connsiteX13" fmla="*/ 4018 w 3323924"/>
                  <a:gd name="connsiteY13" fmla="*/ 164719 h 1040441"/>
                  <a:gd name="connsiteX14" fmla="*/ 0 w 3323924"/>
                  <a:gd name="connsiteY14" fmla="*/ 18842 h 1040441"/>
                  <a:gd name="connsiteX0" fmla="*/ 0 w 3323924"/>
                  <a:gd name="connsiteY0" fmla="*/ 18842 h 1040441"/>
                  <a:gd name="connsiteX1" fmla="*/ 3323924 w 3323924"/>
                  <a:gd name="connsiteY1" fmla="*/ 0 h 1040441"/>
                  <a:gd name="connsiteX2" fmla="*/ 3318742 w 3323924"/>
                  <a:gd name="connsiteY2" fmla="*/ 114476 h 1040441"/>
                  <a:gd name="connsiteX3" fmla="*/ 3295996 w 3323924"/>
                  <a:gd name="connsiteY3" fmla="*/ 309841 h 1040441"/>
                  <a:gd name="connsiteX4" fmla="*/ 3225621 w 3323924"/>
                  <a:gd name="connsiteY4" fmla="*/ 556035 h 1040441"/>
                  <a:gd name="connsiteX5" fmla="*/ 3114766 w 3323924"/>
                  <a:gd name="connsiteY5" fmla="*/ 777329 h 1040441"/>
                  <a:gd name="connsiteX6" fmla="*/ 3051033 w 3323924"/>
                  <a:gd name="connsiteY6" fmla="*/ 881657 h 1040441"/>
                  <a:gd name="connsiteX7" fmla="*/ 2937773 w 3323924"/>
                  <a:gd name="connsiteY7" fmla="*/ 1040441 h 1040441"/>
                  <a:gd name="connsiteX8" fmla="*/ 374155 w 3323924"/>
                  <a:gd name="connsiteY8" fmla="*/ 1031752 h 1040441"/>
                  <a:gd name="connsiteX9" fmla="*/ 256131 w 3323924"/>
                  <a:gd name="connsiteY9" fmla="*/ 870124 h 1040441"/>
                  <a:gd name="connsiteX10" fmla="*/ 194221 w 3323924"/>
                  <a:gd name="connsiteY10" fmla="*/ 762602 h 1040441"/>
                  <a:gd name="connsiteX11" fmla="*/ 127084 w 3323924"/>
                  <a:gd name="connsiteY11" fmla="*/ 618571 h 1040441"/>
                  <a:gd name="connsiteX12" fmla="*/ 88712 w 3323924"/>
                  <a:gd name="connsiteY12" fmla="*/ 518382 h 1040441"/>
                  <a:gd name="connsiteX13" fmla="*/ 34997 w 3323924"/>
                  <a:gd name="connsiteY13" fmla="*/ 333551 h 1040441"/>
                  <a:gd name="connsiteX14" fmla="*/ 4018 w 3323924"/>
                  <a:gd name="connsiteY14" fmla="*/ 164719 h 1040441"/>
                  <a:gd name="connsiteX15" fmla="*/ 0 w 3323924"/>
                  <a:gd name="connsiteY15" fmla="*/ 18842 h 1040441"/>
                  <a:gd name="connsiteX0" fmla="*/ 0 w 3323924"/>
                  <a:gd name="connsiteY0" fmla="*/ 18842 h 1040441"/>
                  <a:gd name="connsiteX1" fmla="*/ 3323924 w 3323924"/>
                  <a:gd name="connsiteY1" fmla="*/ 0 h 1040441"/>
                  <a:gd name="connsiteX2" fmla="*/ 3318742 w 3323924"/>
                  <a:gd name="connsiteY2" fmla="*/ 114476 h 1040441"/>
                  <a:gd name="connsiteX3" fmla="*/ 3295996 w 3323924"/>
                  <a:gd name="connsiteY3" fmla="*/ 309841 h 1040441"/>
                  <a:gd name="connsiteX4" fmla="*/ 3221681 w 3323924"/>
                  <a:gd name="connsiteY4" fmla="*/ 554113 h 1040441"/>
                  <a:gd name="connsiteX5" fmla="*/ 3114766 w 3323924"/>
                  <a:gd name="connsiteY5" fmla="*/ 777329 h 1040441"/>
                  <a:gd name="connsiteX6" fmla="*/ 3051033 w 3323924"/>
                  <a:gd name="connsiteY6" fmla="*/ 881657 h 1040441"/>
                  <a:gd name="connsiteX7" fmla="*/ 2937773 w 3323924"/>
                  <a:gd name="connsiteY7" fmla="*/ 1040441 h 1040441"/>
                  <a:gd name="connsiteX8" fmla="*/ 374155 w 3323924"/>
                  <a:gd name="connsiteY8" fmla="*/ 1031752 h 1040441"/>
                  <a:gd name="connsiteX9" fmla="*/ 256131 w 3323924"/>
                  <a:gd name="connsiteY9" fmla="*/ 870124 h 1040441"/>
                  <a:gd name="connsiteX10" fmla="*/ 194221 w 3323924"/>
                  <a:gd name="connsiteY10" fmla="*/ 762602 h 1040441"/>
                  <a:gd name="connsiteX11" fmla="*/ 127084 w 3323924"/>
                  <a:gd name="connsiteY11" fmla="*/ 618571 h 1040441"/>
                  <a:gd name="connsiteX12" fmla="*/ 88712 w 3323924"/>
                  <a:gd name="connsiteY12" fmla="*/ 518382 h 1040441"/>
                  <a:gd name="connsiteX13" fmla="*/ 34997 w 3323924"/>
                  <a:gd name="connsiteY13" fmla="*/ 333551 h 1040441"/>
                  <a:gd name="connsiteX14" fmla="*/ 4018 w 3323924"/>
                  <a:gd name="connsiteY14" fmla="*/ 164719 h 1040441"/>
                  <a:gd name="connsiteX15" fmla="*/ 0 w 3323924"/>
                  <a:gd name="connsiteY15" fmla="*/ 18842 h 1040441"/>
                  <a:gd name="connsiteX0" fmla="*/ 0 w 3323924"/>
                  <a:gd name="connsiteY0" fmla="*/ 18842 h 1040441"/>
                  <a:gd name="connsiteX1" fmla="*/ 3323924 w 3323924"/>
                  <a:gd name="connsiteY1" fmla="*/ 0 h 1040441"/>
                  <a:gd name="connsiteX2" fmla="*/ 3318742 w 3323924"/>
                  <a:gd name="connsiteY2" fmla="*/ 114476 h 1040441"/>
                  <a:gd name="connsiteX3" fmla="*/ 3295996 w 3323924"/>
                  <a:gd name="connsiteY3" fmla="*/ 309841 h 1040441"/>
                  <a:gd name="connsiteX4" fmla="*/ 3221681 w 3323924"/>
                  <a:gd name="connsiteY4" fmla="*/ 554113 h 1040441"/>
                  <a:gd name="connsiteX5" fmla="*/ 3114766 w 3323924"/>
                  <a:gd name="connsiteY5" fmla="*/ 777329 h 1040441"/>
                  <a:gd name="connsiteX6" fmla="*/ 3051033 w 3323924"/>
                  <a:gd name="connsiteY6" fmla="*/ 881657 h 1040441"/>
                  <a:gd name="connsiteX7" fmla="*/ 2937773 w 3323924"/>
                  <a:gd name="connsiteY7" fmla="*/ 1040441 h 1040441"/>
                  <a:gd name="connsiteX8" fmla="*/ 374155 w 3323924"/>
                  <a:gd name="connsiteY8" fmla="*/ 1031752 h 1040441"/>
                  <a:gd name="connsiteX9" fmla="*/ 256131 w 3323924"/>
                  <a:gd name="connsiteY9" fmla="*/ 870124 h 1040441"/>
                  <a:gd name="connsiteX10" fmla="*/ 194221 w 3323924"/>
                  <a:gd name="connsiteY10" fmla="*/ 762602 h 1040441"/>
                  <a:gd name="connsiteX11" fmla="*/ 127084 w 3323924"/>
                  <a:gd name="connsiteY11" fmla="*/ 618571 h 1040441"/>
                  <a:gd name="connsiteX12" fmla="*/ 88712 w 3323924"/>
                  <a:gd name="connsiteY12" fmla="*/ 518382 h 1040441"/>
                  <a:gd name="connsiteX13" fmla="*/ 34997 w 3323924"/>
                  <a:gd name="connsiteY13" fmla="*/ 333551 h 1040441"/>
                  <a:gd name="connsiteX14" fmla="*/ 4018 w 3323924"/>
                  <a:gd name="connsiteY14" fmla="*/ 164719 h 1040441"/>
                  <a:gd name="connsiteX15" fmla="*/ 0 w 3323924"/>
                  <a:gd name="connsiteY15" fmla="*/ 18842 h 10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3924" h="1040441">
                    <a:moveTo>
                      <a:pt x="0" y="18842"/>
                    </a:moveTo>
                    <a:lnTo>
                      <a:pt x="3323924" y="0"/>
                    </a:lnTo>
                    <a:cubicBezTo>
                      <a:pt x="3319816" y="38952"/>
                      <a:pt x="3322850" y="75524"/>
                      <a:pt x="3318742" y="114476"/>
                    </a:cubicBezTo>
                    <a:lnTo>
                      <a:pt x="3295996" y="309841"/>
                    </a:lnTo>
                    <a:lnTo>
                      <a:pt x="3221681" y="554113"/>
                    </a:lnTo>
                    <a:cubicBezTo>
                      <a:pt x="3191476" y="632028"/>
                      <a:pt x="3162221" y="696671"/>
                      <a:pt x="3114766" y="777329"/>
                    </a:cubicBezTo>
                    <a:cubicBezTo>
                      <a:pt x="3090239" y="812105"/>
                      <a:pt x="3075560" y="846881"/>
                      <a:pt x="3051033" y="881657"/>
                    </a:cubicBezTo>
                    <a:lnTo>
                      <a:pt x="2937773" y="1040441"/>
                    </a:lnTo>
                    <a:lnTo>
                      <a:pt x="374155" y="1031752"/>
                    </a:lnTo>
                    <a:cubicBezTo>
                      <a:pt x="337440" y="976595"/>
                      <a:pt x="292846" y="925281"/>
                      <a:pt x="256131" y="870124"/>
                    </a:cubicBezTo>
                    <a:lnTo>
                      <a:pt x="194221" y="762602"/>
                    </a:lnTo>
                    <a:lnTo>
                      <a:pt x="127084" y="618571"/>
                    </a:lnTo>
                    <a:cubicBezTo>
                      <a:pt x="111141" y="577868"/>
                      <a:pt x="104060" y="565885"/>
                      <a:pt x="88712" y="518382"/>
                    </a:cubicBezTo>
                    <a:cubicBezTo>
                      <a:pt x="73364" y="470879"/>
                      <a:pt x="50754" y="392495"/>
                      <a:pt x="34997" y="333551"/>
                    </a:cubicBezTo>
                    <a:cubicBezTo>
                      <a:pt x="27953" y="275352"/>
                      <a:pt x="11062" y="222918"/>
                      <a:pt x="4018" y="164719"/>
                    </a:cubicBezTo>
                    <a:lnTo>
                      <a:pt x="0" y="18842"/>
                    </a:lnTo>
                    <a:close/>
                  </a:path>
                </a:pathLst>
              </a:custGeom>
              <a:gradFill>
                <a:gsLst>
                  <a:gs pos="0">
                    <a:srgbClr val="FF0000">
                      <a:alpha val="54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Freeform 26"/>
              <p:cNvSpPr/>
              <p:nvPr/>
            </p:nvSpPr>
            <p:spPr>
              <a:xfrm flipV="1">
                <a:off x="2793110" y="1293610"/>
                <a:ext cx="4017970" cy="1242323"/>
              </a:xfrm>
              <a:custGeom>
                <a:avLst/>
                <a:gdLst>
                  <a:gd name="connsiteX0" fmla="*/ 0 w 3302493"/>
                  <a:gd name="connsiteY0" fmla="*/ 35511 h 1020932"/>
                  <a:gd name="connsiteX1" fmla="*/ 3302493 w 3302493"/>
                  <a:gd name="connsiteY1" fmla="*/ 0 h 1020932"/>
                  <a:gd name="connsiteX2" fmla="*/ 3293615 w 3302493"/>
                  <a:gd name="connsiteY2" fmla="*/ 257453 h 1020932"/>
                  <a:gd name="connsiteX3" fmla="*/ 3213716 w 3302493"/>
                  <a:gd name="connsiteY3" fmla="*/ 506028 h 1020932"/>
                  <a:gd name="connsiteX4" fmla="*/ 3133817 w 3302493"/>
                  <a:gd name="connsiteY4" fmla="*/ 736847 h 1020932"/>
                  <a:gd name="connsiteX5" fmla="*/ 2938508 w 3302493"/>
                  <a:gd name="connsiteY5" fmla="*/ 1020932 h 1020932"/>
                  <a:gd name="connsiteX6" fmla="*/ 355106 w 3302493"/>
                  <a:gd name="connsiteY6" fmla="*/ 1003177 h 1020932"/>
                  <a:gd name="connsiteX7" fmla="*/ 177553 w 3302493"/>
                  <a:gd name="connsiteY7" fmla="*/ 710214 h 1020932"/>
                  <a:gd name="connsiteX8" fmla="*/ 53266 w 3302493"/>
                  <a:gd name="connsiteY8" fmla="*/ 399496 h 1020932"/>
                  <a:gd name="connsiteX9" fmla="*/ 0 w 3302493"/>
                  <a:gd name="connsiteY9" fmla="*/ 35511 h 1020932"/>
                  <a:gd name="connsiteX0" fmla="*/ 0 w 3326306"/>
                  <a:gd name="connsiteY0" fmla="*/ 0 h 1108885"/>
                  <a:gd name="connsiteX1" fmla="*/ 3326306 w 3326306"/>
                  <a:gd name="connsiteY1" fmla="*/ 87953 h 1108885"/>
                  <a:gd name="connsiteX2" fmla="*/ 3317428 w 3326306"/>
                  <a:gd name="connsiteY2" fmla="*/ 345406 h 1108885"/>
                  <a:gd name="connsiteX3" fmla="*/ 3237529 w 3326306"/>
                  <a:gd name="connsiteY3" fmla="*/ 593981 h 1108885"/>
                  <a:gd name="connsiteX4" fmla="*/ 3157630 w 3326306"/>
                  <a:gd name="connsiteY4" fmla="*/ 824800 h 1108885"/>
                  <a:gd name="connsiteX5" fmla="*/ 2962321 w 3326306"/>
                  <a:gd name="connsiteY5" fmla="*/ 1108885 h 1108885"/>
                  <a:gd name="connsiteX6" fmla="*/ 378919 w 3326306"/>
                  <a:gd name="connsiteY6" fmla="*/ 1091130 h 1108885"/>
                  <a:gd name="connsiteX7" fmla="*/ 201366 w 3326306"/>
                  <a:gd name="connsiteY7" fmla="*/ 798167 h 1108885"/>
                  <a:gd name="connsiteX8" fmla="*/ 77079 w 3326306"/>
                  <a:gd name="connsiteY8" fmla="*/ 487449 h 1108885"/>
                  <a:gd name="connsiteX9" fmla="*/ 0 w 3326306"/>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37529 w 3335831"/>
                  <a:gd name="connsiteY3" fmla="*/ 593981 h 1108885"/>
                  <a:gd name="connsiteX4" fmla="*/ 3157630 w 3335831"/>
                  <a:gd name="connsiteY4" fmla="*/ 824800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61342 w 3335831"/>
                  <a:gd name="connsiteY3" fmla="*/ 615453 h 1108885"/>
                  <a:gd name="connsiteX4" fmla="*/ 3157630 w 3335831"/>
                  <a:gd name="connsiteY4" fmla="*/ 824800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61342 w 3335831"/>
                  <a:gd name="connsiteY3" fmla="*/ 615453 h 1108885"/>
                  <a:gd name="connsiteX4" fmla="*/ 3152867 w 3335831"/>
                  <a:gd name="connsiteY4" fmla="*/ 921424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378919 w 3335831"/>
                  <a:gd name="connsiteY6" fmla="*/ 1091130 h 1151829"/>
                  <a:gd name="connsiteX7" fmla="*/ 201366 w 3335831"/>
                  <a:gd name="connsiteY7" fmla="*/ 798167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201366 w 3335831"/>
                  <a:gd name="connsiteY7" fmla="*/ 798167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139454 w 3335831"/>
                  <a:gd name="connsiteY7" fmla="*/ 803535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139454 w 3335831"/>
                  <a:gd name="connsiteY7" fmla="*/ 803535 h 1151829"/>
                  <a:gd name="connsiteX8" fmla="*/ 48504 w 3335831"/>
                  <a:gd name="connsiteY8" fmla="*/ 487449 h 1151829"/>
                  <a:gd name="connsiteX9" fmla="*/ 0 w 3335831"/>
                  <a:gd name="connsiteY9" fmla="*/ 0 h 1151829"/>
                  <a:gd name="connsiteX0" fmla="*/ 0 w 3335831"/>
                  <a:gd name="connsiteY0" fmla="*/ 0 h 1173301"/>
                  <a:gd name="connsiteX1" fmla="*/ 3335831 w 3335831"/>
                  <a:gd name="connsiteY1" fmla="*/ 45009 h 1173301"/>
                  <a:gd name="connsiteX2" fmla="*/ 3317428 w 3335831"/>
                  <a:gd name="connsiteY2" fmla="*/ 366878 h 1173301"/>
                  <a:gd name="connsiteX3" fmla="*/ 3261342 w 3335831"/>
                  <a:gd name="connsiteY3" fmla="*/ 636925 h 1173301"/>
                  <a:gd name="connsiteX4" fmla="*/ 3152867 w 3335831"/>
                  <a:gd name="connsiteY4" fmla="*/ 942896 h 1173301"/>
                  <a:gd name="connsiteX5" fmla="*/ 3014709 w 3335831"/>
                  <a:gd name="connsiteY5" fmla="*/ 1173301 h 1173301"/>
                  <a:gd name="connsiteX6" fmla="*/ 259857 w 3335831"/>
                  <a:gd name="connsiteY6" fmla="*/ 1123338 h 1173301"/>
                  <a:gd name="connsiteX7" fmla="*/ 139454 w 3335831"/>
                  <a:gd name="connsiteY7" fmla="*/ 825007 h 1173301"/>
                  <a:gd name="connsiteX8" fmla="*/ 48504 w 3335831"/>
                  <a:gd name="connsiteY8" fmla="*/ 508921 h 1173301"/>
                  <a:gd name="connsiteX9" fmla="*/ 0 w 3335831"/>
                  <a:gd name="connsiteY9" fmla="*/ 0 h 1173301"/>
                  <a:gd name="connsiteX0" fmla="*/ 0 w 3331068"/>
                  <a:gd name="connsiteY0" fmla="*/ 0 h 1173301"/>
                  <a:gd name="connsiteX1" fmla="*/ 3331068 w 3331068"/>
                  <a:gd name="connsiteY1" fmla="*/ 39640 h 1173301"/>
                  <a:gd name="connsiteX2" fmla="*/ 3317428 w 3331068"/>
                  <a:gd name="connsiteY2" fmla="*/ 366878 h 1173301"/>
                  <a:gd name="connsiteX3" fmla="*/ 3261342 w 3331068"/>
                  <a:gd name="connsiteY3" fmla="*/ 636925 h 1173301"/>
                  <a:gd name="connsiteX4" fmla="*/ 3152867 w 3331068"/>
                  <a:gd name="connsiteY4" fmla="*/ 942896 h 1173301"/>
                  <a:gd name="connsiteX5" fmla="*/ 3014709 w 3331068"/>
                  <a:gd name="connsiteY5" fmla="*/ 1173301 h 1173301"/>
                  <a:gd name="connsiteX6" fmla="*/ 259857 w 3331068"/>
                  <a:gd name="connsiteY6" fmla="*/ 1123338 h 1173301"/>
                  <a:gd name="connsiteX7" fmla="*/ 139454 w 3331068"/>
                  <a:gd name="connsiteY7" fmla="*/ 825007 h 1173301"/>
                  <a:gd name="connsiteX8" fmla="*/ 48504 w 3331068"/>
                  <a:gd name="connsiteY8" fmla="*/ 508921 h 1173301"/>
                  <a:gd name="connsiteX9" fmla="*/ 0 w 3331068"/>
                  <a:gd name="connsiteY9" fmla="*/ 0 h 1173301"/>
                  <a:gd name="connsiteX0" fmla="*/ 0 w 3321543"/>
                  <a:gd name="connsiteY0" fmla="*/ 0 h 1146462"/>
                  <a:gd name="connsiteX1" fmla="*/ 3321543 w 3321543"/>
                  <a:gd name="connsiteY1" fmla="*/ 12801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0 w 3321543"/>
                  <a:gd name="connsiteY9" fmla="*/ 0 h 1146462"/>
                  <a:gd name="connsiteX0" fmla="*/ 0 w 3321543"/>
                  <a:gd name="connsiteY0" fmla="*/ 0 h 1146462"/>
                  <a:gd name="connsiteX1" fmla="*/ 3321543 w 3321543"/>
                  <a:gd name="connsiteY1" fmla="*/ 12801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1662 w 3321543"/>
                  <a:gd name="connsiteY9" fmla="*/ 246177 h 1146462"/>
                  <a:gd name="connsiteX10" fmla="*/ 0 w 3321543"/>
                  <a:gd name="connsiteY10" fmla="*/ 0 h 1146462"/>
                  <a:gd name="connsiteX0" fmla="*/ 0 w 3331068"/>
                  <a:gd name="connsiteY0" fmla="*/ 0 h 1146462"/>
                  <a:gd name="connsiteX1" fmla="*/ 3331068 w 3331068"/>
                  <a:gd name="connsiteY1" fmla="*/ 23537 h 1146462"/>
                  <a:gd name="connsiteX2" fmla="*/ 3307903 w 3331068"/>
                  <a:gd name="connsiteY2" fmla="*/ 340039 h 1146462"/>
                  <a:gd name="connsiteX3" fmla="*/ 3251817 w 3331068"/>
                  <a:gd name="connsiteY3" fmla="*/ 610086 h 1146462"/>
                  <a:gd name="connsiteX4" fmla="*/ 3143342 w 3331068"/>
                  <a:gd name="connsiteY4" fmla="*/ 916057 h 1146462"/>
                  <a:gd name="connsiteX5" fmla="*/ 3005184 w 3331068"/>
                  <a:gd name="connsiteY5" fmla="*/ 1146462 h 1146462"/>
                  <a:gd name="connsiteX6" fmla="*/ 250332 w 3331068"/>
                  <a:gd name="connsiteY6" fmla="*/ 1096499 h 1146462"/>
                  <a:gd name="connsiteX7" fmla="*/ 129929 w 3331068"/>
                  <a:gd name="connsiteY7" fmla="*/ 798168 h 1146462"/>
                  <a:gd name="connsiteX8" fmla="*/ 38979 w 3331068"/>
                  <a:gd name="connsiteY8" fmla="*/ 482082 h 1146462"/>
                  <a:gd name="connsiteX9" fmla="*/ 1662 w 3331068"/>
                  <a:gd name="connsiteY9" fmla="*/ 246177 h 1146462"/>
                  <a:gd name="connsiteX10" fmla="*/ 0 w 3331068"/>
                  <a:gd name="connsiteY10" fmla="*/ 0 h 1146462"/>
                  <a:gd name="connsiteX0" fmla="*/ 0 w 3331068"/>
                  <a:gd name="connsiteY0" fmla="*/ 0 h 1146462"/>
                  <a:gd name="connsiteX1" fmla="*/ 3331068 w 3331068"/>
                  <a:gd name="connsiteY1" fmla="*/ 23537 h 1146462"/>
                  <a:gd name="connsiteX2" fmla="*/ 3307903 w 3331068"/>
                  <a:gd name="connsiteY2" fmla="*/ 340039 h 1146462"/>
                  <a:gd name="connsiteX3" fmla="*/ 3251817 w 3331068"/>
                  <a:gd name="connsiteY3" fmla="*/ 610086 h 1146462"/>
                  <a:gd name="connsiteX4" fmla="*/ 3143342 w 3331068"/>
                  <a:gd name="connsiteY4" fmla="*/ 916057 h 1146462"/>
                  <a:gd name="connsiteX5" fmla="*/ 3005184 w 3331068"/>
                  <a:gd name="connsiteY5" fmla="*/ 1146462 h 1146462"/>
                  <a:gd name="connsiteX6" fmla="*/ 250332 w 3331068"/>
                  <a:gd name="connsiteY6" fmla="*/ 1096499 h 1146462"/>
                  <a:gd name="connsiteX7" fmla="*/ 129929 w 3331068"/>
                  <a:gd name="connsiteY7" fmla="*/ 798168 h 1146462"/>
                  <a:gd name="connsiteX8" fmla="*/ 38979 w 3331068"/>
                  <a:gd name="connsiteY8" fmla="*/ 482082 h 1146462"/>
                  <a:gd name="connsiteX9" fmla="*/ 6424 w 3331068"/>
                  <a:gd name="connsiteY9" fmla="*/ 246177 h 1146462"/>
                  <a:gd name="connsiteX10" fmla="*/ 0 w 3331068"/>
                  <a:gd name="connsiteY10" fmla="*/ 0 h 1146462"/>
                  <a:gd name="connsiteX0" fmla="*/ 0 w 3321543"/>
                  <a:gd name="connsiteY0" fmla="*/ 0 h 1146462"/>
                  <a:gd name="connsiteX1" fmla="*/ 3321543 w 3321543"/>
                  <a:gd name="connsiteY1" fmla="*/ 26222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6424 w 3321543"/>
                  <a:gd name="connsiteY9" fmla="*/ 246177 h 1146462"/>
                  <a:gd name="connsiteX10" fmla="*/ 0 w 3321543"/>
                  <a:gd name="connsiteY10" fmla="*/ 0 h 1146462"/>
                  <a:gd name="connsiteX0" fmla="*/ 0 w 3323924"/>
                  <a:gd name="connsiteY0" fmla="*/ 0 h 1141093"/>
                  <a:gd name="connsiteX1" fmla="*/ 3323924 w 3323924"/>
                  <a:gd name="connsiteY1" fmla="*/ 20853 h 1141093"/>
                  <a:gd name="connsiteX2" fmla="*/ 3310284 w 3323924"/>
                  <a:gd name="connsiteY2" fmla="*/ 334670 h 1141093"/>
                  <a:gd name="connsiteX3" fmla="*/ 3254198 w 3323924"/>
                  <a:gd name="connsiteY3" fmla="*/ 604717 h 1141093"/>
                  <a:gd name="connsiteX4" fmla="*/ 3145723 w 3323924"/>
                  <a:gd name="connsiteY4" fmla="*/ 910688 h 1141093"/>
                  <a:gd name="connsiteX5" fmla="*/ 3007565 w 3323924"/>
                  <a:gd name="connsiteY5" fmla="*/ 1141093 h 1141093"/>
                  <a:gd name="connsiteX6" fmla="*/ 252713 w 3323924"/>
                  <a:gd name="connsiteY6" fmla="*/ 1091130 h 1141093"/>
                  <a:gd name="connsiteX7" fmla="*/ 132310 w 3323924"/>
                  <a:gd name="connsiteY7" fmla="*/ 792799 h 1141093"/>
                  <a:gd name="connsiteX8" fmla="*/ 41360 w 3323924"/>
                  <a:gd name="connsiteY8" fmla="*/ 476713 h 1141093"/>
                  <a:gd name="connsiteX9" fmla="*/ 8805 w 3323924"/>
                  <a:gd name="connsiteY9" fmla="*/ 240808 h 1141093"/>
                  <a:gd name="connsiteX10" fmla="*/ 0 w 3323924"/>
                  <a:gd name="connsiteY10" fmla="*/ 0 h 1141093"/>
                  <a:gd name="connsiteX0" fmla="*/ 0 w 3323924"/>
                  <a:gd name="connsiteY0" fmla="*/ 0 h 1141093"/>
                  <a:gd name="connsiteX1" fmla="*/ 3323924 w 3323924"/>
                  <a:gd name="connsiteY1" fmla="*/ 20853 h 1141093"/>
                  <a:gd name="connsiteX2" fmla="*/ 3322842 w 3323924"/>
                  <a:gd name="connsiteY2" fmla="*/ 149396 h 1141093"/>
                  <a:gd name="connsiteX3" fmla="*/ 3310284 w 3323924"/>
                  <a:gd name="connsiteY3" fmla="*/ 334670 h 1141093"/>
                  <a:gd name="connsiteX4" fmla="*/ 3254198 w 3323924"/>
                  <a:gd name="connsiteY4" fmla="*/ 604717 h 1141093"/>
                  <a:gd name="connsiteX5" fmla="*/ 3145723 w 3323924"/>
                  <a:gd name="connsiteY5" fmla="*/ 910688 h 1141093"/>
                  <a:gd name="connsiteX6" fmla="*/ 3007565 w 3323924"/>
                  <a:gd name="connsiteY6" fmla="*/ 1141093 h 1141093"/>
                  <a:gd name="connsiteX7" fmla="*/ 252713 w 3323924"/>
                  <a:gd name="connsiteY7" fmla="*/ 1091130 h 1141093"/>
                  <a:gd name="connsiteX8" fmla="*/ 132310 w 3323924"/>
                  <a:gd name="connsiteY8" fmla="*/ 792799 h 1141093"/>
                  <a:gd name="connsiteX9" fmla="*/ 41360 w 3323924"/>
                  <a:gd name="connsiteY9" fmla="*/ 476713 h 1141093"/>
                  <a:gd name="connsiteX10" fmla="*/ 8805 w 3323924"/>
                  <a:gd name="connsiteY10" fmla="*/ 240808 h 1141093"/>
                  <a:gd name="connsiteX11" fmla="*/ 0 w 3323924"/>
                  <a:gd name="connsiteY11" fmla="*/ 0 h 1141093"/>
                  <a:gd name="connsiteX0" fmla="*/ 0 w 3323924"/>
                  <a:gd name="connsiteY0" fmla="*/ 0 h 1141093"/>
                  <a:gd name="connsiteX1" fmla="*/ 3323924 w 3323924"/>
                  <a:gd name="connsiteY1" fmla="*/ 20853 h 1141093"/>
                  <a:gd name="connsiteX2" fmla="*/ 3322842 w 3323924"/>
                  <a:gd name="connsiteY2" fmla="*/ 149396 h 1141093"/>
                  <a:gd name="connsiteX3" fmla="*/ 3310284 w 3323924"/>
                  <a:gd name="connsiteY3" fmla="*/ 334670 h 1141093"/>
                  <a:gd name="connsiteX4" fmla="*/ 3254198 w 3323924"/>
                  <a:gd name="connsiteY4" fmla="*/ 604717 h 1141093"/>
                  <a:gd name="connsiteX5" fmla="*/ 3202695 w 3323924"/>
                  <a:gd name="connsiteY5" fmla="*/ 762502 h 1141093"/>
                  <a:gd name="connsiteX6" fmla="*/ 3145723 w 3323924"/>
                  <a:gd name="connsiteY6" fmla="*/ 910688 h 1141093"/>
                  <a:gd name="connsiteX7" fmla="*/ 3007565 w 3323924"/>
                  <a:gd name="connsiteY7" fmla="*/ 1141093 h 1141093"/>
                  <a:gd name="connsiteX8" fmla="*/ 252713 w 3323924"/>
                  <a:gd name="connsiteY8" fmla="*/ 1091130 h 1141093"/>
                  <a:gd name="connsiteX9" fmla="*/ 132310 w 3323924"/>
                  <a:gd name="connsiteY9" fmla="*/ 792799 h 1141093"/>
                  <a:gd name="connsiteX10" fmla="*/ 41360 w 3323924"/>
                  <a:gd name="connsiteY10" fmla="*/ 476713 h 1141093"/>
                  <a:gd name="connsiteX11" fmla="*/ 8805 w 3323924"/>
                  <a:gd name="connsiteY11" fmla="*/ 240808 h 1141093"/>
                  <a:gd name="connsiteX12" fmla="*/ 0 w 3323924"/>
                  <a:gd name="connsiteY12" fmla="*/ 0 h 1141093"/>
                  <a:gd name="connsiteX0" fmla="*/ 0 w 3323924"/>
                  <a:gd name="connsiteY0" fmla="*/ 0 h 1141093"/>
                  <a:gd name="connsiteX1" fmla="*/ 3323924 w 3323924"/>
                  <a:gd name="connsiteY1" fmla="*/ 20853 h 1141093"/>
                  <a:gd name="connsiteX2" fmla="*/ 3322842 w 3323924"/>
                  <a:gd name="connsiteY2" fmla="*/ 149396 h 1141093"/>
                  <a:gd name="connsiteX3" fmla="*/ 3310284 w 3323924"/>
                  <a:gd name="connsiteY3" fmla="*/ 334670 h 1141093"/>
                  <a:gd name="connsiteX4" fmla="*/ 3254198 w 3323924"/>
                  <a:gd name="connsiteY4" fmla="*/ 604717 h 1141093"/>
                  <a:gd name="connsiteX5" fmla="*/ 3202695 w 3323924"/>
                  <a:gd name="connsiteY5" fmla="*/ 762502 h 1141093"/>
                  <a:gd name="connsiteX6" fmla="*/ 3145723 w 3323924"/>
                  <a:gd name="connsiteY6" fmla="*/ 910688 h 1141093"/>
                  <a:gd name="connsiteX7" fmla="*/ 3082548 w 3323924"/>
                  <a:gd name="connsiteY7" fmla="*/ 1024643 h 1141093"/>
                  <a:gd name="connsiteX8" fmla="*/ 3007565 w 3323924"/>
                  <a:gd name="connsiteY8" fmla="*/ 1141093 h 1141093"/>
                  <a:gd name="connsiteX9" fmla="*/ 252713 w 3323924"/>
                  <a:gd name="connsiteY9" fmla="*/ 1091130 h 1141093"/>
                  <a:gd name="connsiteX10" fmla="*/ 132310 w 3323924"/>
                  <a:gd name="connsiteY10" fmla="*/ 792799 h 1141093"/>
                  <a:gd name="connsiteX11" fmla="*/ 41360 w 3323924"/>
                  <a:gd name="connsiteY11" fmla="*/ 476713 h 1141093"/>
                  <a:gd name="connsiteX12" fmla="*/ 8805 w 3323924"/>
                  <a:gd name="connsiteY12" fmla="*/ 240808 h 1141093"/>
                  <a:gd name="connsiteX13" fmla="*/ 0 w 3323924"/>
                  <a:gd name="connsiteY13" fmla="*/ 0 h 1141093"/>
                  <a:gd name="connsiteX0" fmla="*/ 0 w 3323924"/>
                  <a:gd name="connsiteY0" fmla="*/ 0 h 1130261"/>
                  <a:gd name="connsiteX1" fmla="*/ 3323924 w 3323924"/>
                  <a:gd name="connsiteY1" fmla="*/ 20853 h 1130261"/>
                  <a:gd name="connsiteX2" fmla="*/ 3322842 w 3323924"/>
                  <a:gd name="connsiteY2" fmla="*/ 149396 h 1130261"/>
                  <a:gd name="connsiteX3" fmla="*/ 3310284 w 3323924"/>
                  <a:gd name="connsiteY3" fmla="*/ 334670 h 1130261"/>
                  <a:gd name="connsiteX4" fmla="*/ 3254198 w 3323924"/>
                  <a:gd name="connsiteY4" fmla="*/ 604717 h 1130261"/>
                  <a:gd name="connsiteX5" fmla="*/ 3202695 w 3323924"/>
                  <a:gd name="connsiteY5" fmla="*/ 762502 h 1130261"/>
                  <a:gd name="connsiteX6" fmla="*/ 3145723 w 3323924"/>
                  <a:gd name="connsiteY6" fmla="*/ 910688 h 1130261"/>
                  <a:gd name="connsiteX7" fmla="*/ 3082548 w 3323924"/>
                  <a:gd name="connsiteY7" fmla="*/ 1024643 h 1130261"/>
                  <a:gd name="connsiteX8" fmla="*/ 3017413 w 3323924"/>
                  <a:gd name="connsiteY8" fmla="*/ 1130261 h 1130261"/>
                  <a:gd name="connsiteX9" fmla="*/ 252713 w 3323924"/>
                  <a:gd name="connsiteY9" fmla="*/ 1091130 h 1130261"/>
                  <a:gd name="connsiteX10" fmla="*/ 132310 w 3323924"/>
                  <a:gd name="connsiteY10" fmla="*/ 792799 h 1130261"/>
                  <a:gd name="connsiteX11" fmla="*/ 41360 w 3323924"/>
                  <a:gd name="connsiteY11" fmla="*/ 476713 h 1130261"/>
                  <a:gd name="connsiteX12" fmla="*/ 8805 w 3323924"/>
                  <a:gd name="connsiteY12" fmla="*/ 240808 h 1130261"/>
                  <a:gd name="connsiteX13" fmla="*/ 0 w 3323924"/>
                  <a:gd name="connsiteY13" fmla="*/ 0 h 1130261"/>
                  <a:gd name="connsiteX0" fmla="*/ 0 w 3327863"/>
                  <a:gd name="connsiteY0" fmla="*/ 0 h 1130261"/>
                  <a:gd name="connsiteX1" fmla="*/ 3327863 w 3327863"/>
                  <a:gd name="connsiteY1" fmla="*/ 23020 h 1130261"/>
                  <a:gd name="connsiteX2" fmla="*/ 3322842 w 3327863"/>
                  <a:gd name="connsiteY2" fmla="*/ 149396 h 1130261"/>
                  <a:gd name="connsiteX3" fmla="*/ 3310284 w 3327863"/>
                  <a:gd name="connsiteY3" fmla="*/ 334670 h 1130261"/>
                  <a:gd name="connsiteX4" fmla="*/ 3254198 w 3327863"/>
                  <a:gd name="connsiteY4" fmla="*/ 604717 h 1130261"/>
                  <a:gd name="connsiteX5" fmla="*/ 3202695 w 3327863"/>
                  <a:gd name="connsiteY5" fmla="*/ 762502 h 1130261"/>
                  <a:gd name="connsiteX6" fmla="*/ 3145723 w 3327863"/>
                  <a:gd name="connsiteY6" fmla="*/ 910688 h 1130261"/>
                  <a:gd name="connsiteX7" fmla="*/ 3082548 w 3327863"/>
                  <a:gd name="connsiteY7" fmla="*/ 1024643 h 1130261"/>
                  <a:gd name="connsiteX8" fmla="*/ 3017413 w 3327863"/>
                  <a:gd name="connsiteY8" fmla="*/ 1130261 h 1130261"/>
                  <a:gd name="connsiteX9" fmla="*/ 252713 w 3327863"/>
                  <a:gd name="connsiteY9" fmla="*/ 1091130 h 1130261"/>
                  <a:gd name="connsiteX10" fmla="*/ 132310 w 3327863"/>
                  <a:gd name="connsiteY10" fmla="*/ 792799 h 1130261"/>
                  <a:gd name="connsiteX11" fmla="*/ 41360 w 3327863"/>
                  <a:gd name="connsiteY11" fmla="*/ 476713 h 1130261"/>
                  <a:gd name="connsiteX12" fmla="*/ 8805 w 3327863"/>
                  <a:gd name="connsiteY12" fmla="*/ 240808 h 1130261"/>
                  <a:gd name="connsiteX13" fmla="*/ 0 w 3327863"/>
                  <a:gd name="connsiteY13" fmla="*/ 0 h 1130261"/>
                  <a:gd name="connsiteX0" fmla="*/ 0 w 3325893"/>
                  <a:gd name="connsiteY0" fmla="*/ 0 h 1130261"/>
                  <a:gd name="connsiteX1" fmla="*/ 3325893 w 3325893"/>
                  <a:gd name="connsiteY1" fmla="*/ 23020 h 1130261"/>
                  <a:gd name="connsiteX2" fmla="*/ 3322842 w 3325893"/>
                  <a:gd name="connsiteY2" fmla="*/ 149396 h 1130261"/>
                  <a:gd name="connsiteX3" fmla="*/ 3310284 w 3325893"/>
                  <a:gd name="connsiteY3" fmla="*/ 334670 h 1130261"/>
                  <a:gd name="connsiteX4" fmla="*/ 3254198 w 3325893"/>
                  <a:gd name="connsiteY4" fmla="*/ 604717 h 1130261"/>
                  <a:gd name="connsiteX5" fmla="*/ 3202695 w 3325893"/>
                  <a:gd name="connsiteY5" fmla="*/ 762502 h 1130261"/>
                  <a:gd name="connsiteX6" fmla="*/ 3145723 w 3325893"/>
                  <a:gd name="connsiteY6" fmla="*/ 910688 h 1130261"/>
                  <a:gd name="connsiteX7" fmla="*/ 3082548 w 3325893"/>
                  <a:gd name="connsiteY7" fmla="*/ 1024643 h 1130261"/>
                  <a:gd name="connsiteX8" fmla="*/ 3017413 w 3325893"/>
                  <a:gd name="connsiteY8" fmla="*/ 1130261 h 1130261"/>
                  <a:gd name="connsiteX9" fmla="*/ 252713 w 3325893"/>
                  <a:gd name="connsiteY9" fmla="*/ 1091130 h 1130261"/>
                  <a:gd name="connsiteX10" fmla="*/ 132310 w 3325893"/>
                  <a:gd name="connsiteY10" fmla="*/ 792799 h 1130261"/>
                  <a:gd name="connsiteX11" fmla="*/ 41360 w 3325893"/>
                  <a:gd name="connsiteY11" fmla="*/ 476713 h 1130261"/>
                  <a:gd name="connsiteX12" fmla="*/ 8805 w 3325893"/>
                  <a:gd name="connsiteY12" fmla="*/ 240808 h 1130261"/>
                  <a:gd name="connsiteX13" fmla="*/ 0 w 3325893"/>
                  <a:gd name="connsiteY13"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52713 w 3323426"/>
                  <a:gd name="connsiteY9" fmla="*/ 1091130 h 1130261"/>
                  <a:gd name="connsiteX10" fmla="*/ 132310 w 3323426"/>
                  <a:gd name="connsiteY10" fmla="*/ 792799 h 1130261"/>
                  <a:gd name="connsiteX11" fmla="*/ 41360 w 3323426"/>
                  <a:gd name="connsiteY11" fmla="*/ 476713 h 1130261"/>
                  <a:gd name="connsiteX12" fmla="*/ 8805 w 3323426"/>
                  <a:gd name="connsiteY12" fmla="*/ 240808 h 1130261"/>
                  <a:gd name="connsiteX13" fmla="*/ 0 w 3323426"/>
                  <a:gd name="connsiteY13"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52713 w 3323426"/>
                  <a:gd name="connsiteY9" fmla="*/ 1091130 h 1130261"/>
                  <a:gd name="connsiteX10" fmla="*/ 132310 w 3323426"/>
                  <a:gd name="connsiteY10" fmla="*/ 792799 h 1130261"/>
                  <a:gd name="connsiteX11" fmla="*/ 41360 w 3323426"/>
                  <a:gd name="connsiteY11" fmla="*/ 476713 h 1130261"/>
                  <a:gd name="connsiteX12" fmla="*/ 17807 w 3323426"/>
                  <a:gd name="connsiteY12" fmla="*/ 357375 h 1130261"/>
                  <a:gd name="connsiteX13" fmla="*/ 8805 w 3323426"/>
                  <a:gd name="connsiteY13" fmla="*/ 240808 h 1130261"/>
                  <a:gd name="connsiteX14" fmla="*/ 0 w 3323426"/>
                  <a:gd name="connsiteY14"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52713 w 3323426"/>
                  <a:gd name="connsiteY9" fmla="*/ 1091130 h 1130261"/>
                  <a:gd name="connsiteX10" fmla="*/ 132310 w 3323426"/>
                  <a:gd name="connsiteY10" fmla="*/ 792799 h 1130261"/>
                  <a:gd name="connsiteX11" fmla="*/ 88713 w 3323426"/>
                  <a:gd name="connsiteY11" fmla="*/ 665011 h 1130261"/>
                  <a:gd name="connsiteX12" fmla="*/ 41360 w 3323426"/>
                  <a:gd name="connsiteY12" fmla="*/ 476713 h 1130261"/>
                  <a:gd name="connsiteX13" fmla="*/ 17807 w 3323426"/>
                  <a:gd name="connsiteY13" fmla="*/ 357375 h 1130261"/>
                  <a:gd name="connsiteX14" fmla="*/ 8805 w 3323426"/>
                  <a:gd name="connsiteY14" fmla="*/ 240808 h 1130261"/>
                  <a:gd name="connsiteX15" fmla="*/ 0 w 3323426"/>
                  <a:gd name="connsiteY15"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315741 w 3323426"/>
                  <a:gd name="connsiteY9" fmla="*/ 1078131 h 1130261"/>
                  <a:gd name="connsiteX10" fmla="*/ 132310 w 3323426"/>
                  <a:gd name="connsiteY10" fmla="*/ 792799 h 1130261"/>
                  <a:gd name="connsiteX11" fmla="*/ 88713 w 3323426"/>
                  <a:gd name="connsiteY11" fmla="*/ 665011 h 1130261"/>
                  <a:gd name="connsiteX12" fmla="*/ 41360 w 3323426"/>
                  <a:gd name="connsiteY12" fmla="*/ 476713 h 1130261"/>
                  <a:gd name="connsiteX13" fmla="*/ 17807 w 3323426"/>
                  <a:gd name="connsiteY13" fmla="*/ 357375 h 1130261"/>
                  <a:gd name="connsiteX14" fmla="*/ 8805 w 3323426"/>
                  <a:gd name="connsiteY14" fmla="*/ 240808 h 1130261"/>
                  <a:gd name="connsiteX15" fmla="*/ 0 w 3323426"/>
                  <a:gd name="connsiteY15" fmla="*/ 0 h 1130261"/>
                  <a:gd name="connsiteX0" fmla="*/ 0 w 3323426"/>
                  <a:gd name="connsiteY0" fmla="*/ 0 h 1153957"/>
                  <a:gd name="connsiteX1" fmla="*/ 3321954 w 3323426"/>
                  <a:gd name="connsiteY1" fmla="*/ 20853 h 1153957"/>
                  <a:gd name="connsiteX2" fmla="*/ 3322842 w 3323426"/>
                  <a:gd name="connsiteY2" fmla="*/ 149396 h 1153957"/>
                  <a:gd name="connsiteX3" fmla="*/ 3310284 w 3323426"/>
                  <a:gd name="connsiteY3" fmla="*/ 334670 h 1153957"/>
                  <a:gd name="connsiteX4" fmla="*/ 3254198 w 3323426"/>
                  <a:gd name="connsiteY4" fmla="*/ 604717 h 1153957"/>
                  <a:gd name="connsiteX5" fmla="*/ 3202695 w 3323426"/>
                  <a:gd name="connsiteY5" fmla="*/ 762502 h 1153957"/>
                  <a:gd name="connsiteX6" fmla="*/ 3145723 w 3323426"/>
                  <a:gd name="connsiteY6" fmla="*/ 910688 h 1153957"/>
                  <a:gd name="connsiteX7" fmla="*/ 3082548 w 3323426"/>
                  <a:gd name="connsiteY7" fmla="*/ 1024643 h 1153957"/>
                  <a:gd name="connsiteX8" fmla="*/ 3017413 w 3323426"/>
                  <a:gd name="connsiteY8" fmla="*/ 1130261 h 1153957"/>
                  <a:gd name="connsiteX9" fmla="*/ 284227 w 3323426"/>
                  <a:gd name="connsiteY9" fmla="*/ 1153957 h 1153957"/>
                  <a:gd name="connsiteX10" fmla="*/ 132310 w 3323426"/>
                  <a:gd name="connsiteY10" fmla="*/ 792799 h 1153957"/>
                  <a:gd name="connsiteX11" fmla="*/ 88713 w 3323426"/>
                  <a:gd name="connsiteY11" fmla="*/ 665011 h 1153957"/>
                  <a:gd name="connsiteX12" fmla="*/ 41360 w 3323426"/>
                  <a:gd name="connsiteY12" fmla="*/ 476713 h 1153957"/>
                  <a:gd name="connsiteX13" fmla="*/ 17807 w 3323426"/>
                  <a:gd name="connsiteY13" fmla="*/ 357375 h 1153957"/>
                  <a:gd name="connsiteX14" fmla="*/ 8805 w 3323426"/>
                  <a:gd name="connsiteY14" fmla="*/ 240808 h 1153957"/>
                  <a:gd name="connsiteX15" fmla="*/ 0 w 3323426"/>
                  <a:gd name="connsiteY15" fmla="*/ 0 h 1153957"/>
                  <a:gd name="connsiteX0" fmla="*/ 0 w 3323426"/>
                  <a:gd name="connsiteY0" fmla="*/ 0 h 1175621"/>
                  <a:gd name="connsiteX1" fmla="*/ 3321954 w 3323426"/>
                  <a:gd name="connsiteY1" fmla="*/ 20853 h 1175621"/>
                  <a:gd name="connsiteX2" fmla="*/ 3322842 w 3323426"/>
                  <a:gd name="connsiteY2" fmla="*/ 149396 h 1175621"/>
                  <a:gd name="connsiteX3" fmla="*/ 3310284 w 3323426"/>
                  <a:gd name="connsiteY3" fmla="*/ 334670 h 1175621"/>
                  <a:gd name="connsiteX4" fmla="*/ 3254198 w 3323426"/>
                  <a:gd name="connsiteY4" fmla="*/ 604717 h 1175621"/>
                  <a:gd name="connsiteX5" fmla="*/ 3202695 w 3323426"/>
                  <a:gd name="connsiteY5" fmla="*/ 762502 h 1175621"/>
                  <a:gd name="connsiteX6" fmla="*/ 3145723 w 3323426"/>
                  <a:gd name="connsiteY6" fmla="*/ 910688 h 1175621"/>
                  <a:gd name="connsiteX7" fmla="*/ 3082548 w 3323426"/>
                  <a:gd name="connsiteY7" fmla="*/ 1024643 h 1175621"/>
                  <a:gd name="connsiteX8" fmla="*/ 3017413 w 3323426"/>
                  <a:gd name="connsiteY8" fmla="*/ 1130261 h 1175621"/>
                  <a:gd name="connsiteX9" fmla="*/ 288167 w 3323426"/>
                  <a:gd name="connsiteY9" fmla="*/ 1175621 h 1175621"/>
                  <a:gd name="connsiteX10" fmla="*/ 132310 w 3323426"/>
                  <a:gd name="connsiteY10" fmla="*/ 792799 h 1175621"/>
                  <a:gd name="connsiteX11" fmla="*/ 88713 w 3323426"/>
                  <a:gd name="connsiteY11" fmla="*/ 665011 h 1175621"/>
                  <a:gd name="connsiteX12" fmla="*/ 41360 w 3323426"/>
                  <a:gd name="connsiteY12" fmla="*/ 476713 h 1175621"/>
                  <a:gd name="connsiteX13" fmla="*/ 17807 w 3323426"/>
                  <a:gd name="connsiteY13" fmla="*/ 357375 h 1175621"/>
                  <a:gd name="connsiteX14" fmla="*/ 8805 w 3323426"/>
                  <a:gd name="connsiteY14" fmla="*/ 240808 h 1175621"/>
                  <a:gd name="connsiteX15" fmla="*/ 0 w 3323426"/>
                  <a:gd name="connsiteY15" fmla="*/ 0 h 117562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80288 w 3323426"/>
                  <a:gd name="connsiteY9" fmla="*/ 1114960 h 1130261"/>
                  <a:gd name="connsiteX10" fmla="*/ 132310 w 3323426"/>
                  <a:gd name="connsiteY10" fmla="*/ 792799 h 1130261"/>
                  <a:gd name="connsiteX11" fmla="*/ 88713 w 3323426"/>
                  <a:gd name="connsiteY11" fmla="*/ 665011 h 1130261"/>
                  <a:gd name="connsiteX12" fmla="*/ 41360 w 3323426"/>
                  <a:gd name="connsiteY12" fmla="*/ 476713 h 1130261"/>
                  <a:gd name="connsiteX13" fmla="*/ 17807 w 3323426"/>
                  <a:gd name="connsiteY13" fmla="*/ 357375 h 1130261"/>
                  <a:gd name="connsiteX14" fmla="*/ 8805 w 3323426"/>
                  <a:gd name="connsiteY14" fmla="*/ 240808 h 1130261"/>
                  <a:gd name="connsiteX15" fmla="*/ 0 w 3323426"/>
                  <a:gd name="connsiteY15"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80288 w 3323426"/>
                  <a:gd name="connsiteY9" fmla="*/ 1114960 h 1130261"/>
                  <a:gd name="connsiteX10" fmla="*/ 191134 w 3323426"/>
                  <a:gd name="connsiteY10" fmla="*/ 937985 h 1130261"/>
                  <a:gd name="connsiteX11" fmla="*/ 132310 w 3323426"/>
                  <a:gd name="connsiteY11" fmla="*/ 792799 h 1130261"/>
                  <a:gd name="connsiteX12" fmla="*/ 88713 w 3323426"/>
                  <a:gd name="connsiteY12" fmla="*/ 665011 h 1130261"/>
                  <a:gd name="connsiteX13" fmla="*/ 41360 w 3323426"/>
                  <a:gd name="connsiteY13" fmla="*/ 476713 h 1130261"/>
                  <a:gd name="connsiteX14" fmla="*/ 17807 w 3323426"/>
                  <a:gd name="connsiteY14" fmla="*/ 357375 h 1130261"/>
                  <a:gd name="connsiteX15" fmla="*/ 8805 w 3323426"/>
                  <a:gd name="connsiteY15" fmla="*/ 240808 h 1130261"/>
                  <a:gd name="connsiteX16" fmla="*/ 0 w 3323426"/>
                  <a:gd name="connsiteY16" fmla="*/ 0 h 113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3426" h="1130261">
                    <a:moveTo>
                      <a:pt x="0" y="0"/>
                    </a:moveTo>
                    <a:lnTo>
                      <a:pt x="3321954" y="20853"/>
                    </a:lnTo>
                    <a:cubicBezTo>
                      <a:pt x="3319624" y="62256"/>
                      <a:pt x="3325172" y="107993"/>
                      <a:pt x="3322842" y="149396"/>
                    </a:cubicBezTo>
                    <a:lnTo>
                      <a:pt x="3310284" y="334670"/>
                    </a:lnTo>
                    <a:lnTo>
                      <a:pt x="3254198" y="604717"/>
                    </a:lnTo>
                    <a:cubicBezTo>
                      <a:pt x="3236374" y="655146"/>
                      <a:pt x="3220519" y="712073"/>
                      <a:pt x="3202695" y="762502"/>
                    </a:cubicBezTo>
                    <a:lnTo>
                      <a:pt x="3145723" y="910688"/>
                    </a:lnTo>
                    <a:cubicBezTo>
                      <a:pt x="3123351" y="946506"/>
                      <a:pt x="3104920" y="988825"/>
                      <a:pt x="3082548" y="1024643"/>
                    </a:cubicBezTo>
                    <a:lnTo>
                      <a:pt x="3017413" y="1130261"/>
                    </a:lnTo>
                    <a:lnTo>
                      <a:pt x="280288" y="1114960"/>
                    </a:lnTo>
                    <a:cubicBezTo>
                      <a:pt x="246631" y="1039359"/>
                      <a:pt x="224791" y="1013586"/>
                      <a:pt x="191134" y="937985"/>
                    </a:cubicBezTo>
                    <a:lnTo>
                      <a:pt x="132310" y="792799"/>
                    </a:lnTo>
                    <a:cubicBezTo>
                      <a:pt x="119747" y="748759"/>
                      <a:pt x="101276" y="709051"/>
                      <a:pt x="88713" y="665011"/>
                    </a:cubicBezTo>
                    <a:lnTo>
                      <a:pt x="41360" y="476713"/>
                    </a:lnTo>
                    <a:cubicBezTo>
                      <a:pt x="23261" y="404142"/>
                      <a:pt x="23233" y="396692"/>
                      <a:pt x="17807" y="357375"/>
                    </a:cubicBezTo>
                    <a:cubicBezTo>
                      <a:pt x="12381" y="318058"/>
                      <a:pt x="12757" y="300370"/>
                      <a:pt x="8805" y="240808"/>
                    </a:cubicBezTo>
                    <a:lnTo>
                      <a:pt x="0" y="0"/>
                    </a:lnTo>
                    <a:close/>
                  </a:path>
                </a:pathLst>
              </a:custGeom>
              <a:gradFill>
                <a:gsLst>
                  <a:gs pos="0">
                    <a:srgbClr val="FF0000">
                      <a:alpha val="54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4" name="Freeform 23"/>
            <p:cNvSpPr/>
            <p:nvPr/>
          </p:nvSpPr>
          <p:spPr>
            <a:xfrm>
              <a:off x="6267306" y="2128114"/>
              <a:ext cx="373484" cy="271661"/>
            </a:xfrm>
            <a:custGeom>
              <a:avLst/>
              <a:gdLst>
                <a:gd name="connsiteX0" fmla="*/ 557213 w 557213"/>
                <a:gd name="connsiteY0" fmla="*/ 0 h 373856"/>
                <a:gd name="connsiteX1" fmla="*/ 378619 w 557213"/>
                <a:gd name="connsiteY1" fmla="*/ 33337 h 373856"/>
                <a:gd name="connsiteX2" fmla="*/ 223838 w 557213"/>
                <a:gd name="connsiteY2" fmla="*/ 76200 h 373856"/>
                <a:gd name="connsiteX3" fmla="*/ 121444 w 557213"/>
                <a:gd name="connsiteY3" fmla="*/ 116681 h 373856"/>
                <a:gd name="connsiteX4" fmla="*/ 50006 w 557213"/>
                <a:gd name="connsiteY4" fmla="*/ 152400 h 373856"/>
                <a:gd name="connsiteX5" fmla="*/ 9525 w 557213"/>
                <a:gd name="connsiteY5" fmla="*/ 185737 h 373856"/>
                <a:gd name="connsiteX6" fmla="*/ 0 w 557213"/>
                <a:gd name="connsiteY6" fmla="*/ 235744 h 373856"/>
                <a:gd name="connsiteX7" fmla="*/ 35719 w 557213"/>
                <a:gd name="connsiteY7" fmla="*/ 290512 h 373856"/>
                <a:gd name="connsiteX8" fmla="*/ 133350 w 557213"/>
                <a:gd name="connsiteY8" fmla="*/ 345281 h 373856"/>
                <a:gd name="connsiteX9" fmla="*/ 228600 w 557213"/>
                <a:gd name="connsiteY9" fmla="*/ 373856 h 373856"/>
                <a:gd name="connsiteX10" fmla="*/ 297656 w 557213"/>
                <a:gd name="connsiteY10" fmla="*/ 342900 h 373856"/>
                <a:gd name="connsiteX11" fmla="*/ 440531 w 557213"/>
                <a:gd name="connsiteY11" fmla="*/ 300037 h 373856"/>
                <a:gd name="connsiteX12" fmla="*/ 509588 w 557213"/>
                <a:gd name="connsiteY12" fmla="*/ 290512 h 373856"/>
                <a:gd name="connsiteX13" fmla="*/ 519113 w 557213"/>
                <a:gd name="connsiteY13" fmla="*/ 185737 h 373856"/>
                <a:gd name="connsiteX14" fmla="*/ 557213 w 557213"/>
                <a:gd name="connsiteY14" fmla="*/ 0 h 373856"/>
                <a:gd name="connsiteX0" fmla="*/ 569119 w 569119"/>
                <a:gd name="connsiteY0" fmla="*/ 0 h 373856"/>
                <a:gd name="connsiteX1" fmla="*/ 378619 w 569119"/>
                <a:gd name="connsiteY1" fmla="*/ 33337 h 373856"/>
                <a:gd name="connsiteX2" fmla="*/ 223838 w 569119"/>
                <a:gd name="connsiteY2" fmla="*/ 76200 h 373856"/>
                <a:gd name="connsiteX3" fmla="*/ 121444 w 569119"/>
                <a:gd name="connsiteY3" fmla="*/ 116681 h 373856"/>
                <a:gd name="connsiteX4" fmla="*/ 50006 w 569119"/>
                <a:gd name="connsiteY4" fmla="*/ 152400 h 373856"/>
                <a:gd name="connsiteX5" fmla="*/ 9525 w 569119"/>
                <a:gd name="connsiteY5" fmla="*/ 185737 h 373856"/>
                <a:gd name="connsiteX6" fmla="*/ 0 w 569119"/>
                <a:gd name="connsiteY6" fmla="*/ 235744 h 373856"/>
                <a:gd name="connsiteX7" fmla="*/ 35719 w 569119"/>
                <a:gd name="connsiteY7" fmla="*/ 290512 h 373856"/>
                <a:gd name="connsiteX8" fmla="*/ 133350 w 569119"/>
                <a:gd name="connsiteY8" fmla="*/ 345281 h 373856"/>
                <a:gd name="connsiteX9" fmla="*/ 228600 w 569119"/>
                <a:gd name="connsiteY9" fmla="*/ 373856 h 373856"/>
                <a:gd name="connsiteX10" fmla="*/ 297656 w 569119"/>
                <a:gd name="connsiteY10" fmla="*/ 342900 h 373856"/>
                <a:gd name="connsiteX11" fmla="*/ 440531 w 569119"/>
                <a:gd name="connsiteY11" fmla="*/ 300037 h 373856"/>
                <a:gd name="connsiteX12" fmla="*/ 509588 w 569119"/>
                <a:gd name="connsiteY12" fmla="*/ 290512 h 373856"/>
                <a:gd name="connsiteX13" fmla="*/ 519113 w 569119"/>
                <a:gd name="connsiteY13" fmla="*/ 185737 h 373856"/>
                <a:gd name="connsiteX14" fmla="*/ 569119 w 569119"/>
                <a:gd name="connsiteY14" fmla="*/ 0 h 373856"/>
                <a:gd name="connsiteX0" fmla="*/ 569119 w 569119"/>
                <a:gd name="connsiteY0" fmla="*/ 0 h 373856"/>
                <a:gd name="connsiteX1" fmla="*/ 378619 w 569119"/>
                <a:gd name="connsiteY1" fmla="*/ 33337 h 373856"/>
                <a:gd name="connsiteX2" fmla="*/ 223838 w 569119"/>
                <a:gd name="connsiteY2" fmla="*/ 76200 h 373856"/>
                <a:gd name="connsiteX3" fmla="*/ 121444 w 569119"/>
                <a:gd name="connsiteY3" fmla="*/ 116681 h 373856"/>
                <a:gd name="connsiteX4" fmla="*/ 50006 w 569119"/>
                <a:gd name="connsiteY4" fmla="*/ 152400 h 373856"/>
                <a:gd name="connsiteX5" fmla="*/ 9525 w 569119"/>
                <a:gd name="connsiteY5" fmla="*/ 185737 h 373856"/>
                <a:gd name="connsiteX6" fmla="*/ 0 w 569119"/>
                <a:gd name="connsiteY6" fmla="*/ 235744 h 373856"/>
                <a:gd name="connsiteX7" fmla="*/ 35719 w 569119"/>
                <a:gd name="connsiteY7" fmla="*/ 290512 h 373856"/>
                <a:gd name="connsiteX8" fmla="*/ 133350 w 569119"/>
                <a:gd name="connsiteY8" fmla="*/ 345281 h 373856"/>
                <a:gd name="connsiteX9" fmla="*/ 228600 w 569119"/>
                <a:gd name="connsiteY9" fmla="*/ 373856 h 373856"/>
                <a:gd name="connsiteX10" fmla="*/ 297656 w 569119"/>
                <a:gd name="connsiteY10" fmla="*/ 342900 h 373856"/>
                <a:gd name="connsiteX11" fmla="*/ 440531 w 569119"/>
                <a:gd name="connsiteY11" fmla="*/ 300037 h 373856"/>
                <a:gd name="connsiteX12" fmla="*/ 502444 w 569119"/>
                <a:gd name="connsiteY12" fmla="*/ 285749 h 373856"/>
                <a:gd name="connsiteX13" fmla="*/ 519113 w 569119"/>
                <a:gd name="connsiteY13" fmla="*/ 185737 h 373856"/>
                <a:gd name="connsiteX14" fmla="*/ 569119 w 569119"/>
                <a:gd name="connsiteY14" fmla="*/ 0 h 37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9119" h="373856">
                  <a:moveTo>
                    <a:pt x="569119" y="0"/>
                  </a:moveTo>
                  <a:lnTo>
                    <a:pt x="378619" y="33337"/>
                  </a:lnTo>
                  <a:lnTo>
                    <a:pt x="223838" y="76200"/>
                  </a:lnTo>
                  <a:lnTo>
                    <a:pt x="121444" y="116681"/>
                  </a:lnTo>
                  <a:lnTo>
                    <a:pt x="50006" y="152400"/>
                  </a:lnTo>
                  <a:lnTo>
                    <a:pt x="9525" y="185737"/>
                  </a:lnTo>
                  <a:lnTo>
                    <a:pt x="0" y="235744"/>
                  </a:lnTo>
                  <a:lnTo>
                    <a:pt x="35719" y="290512"/>
                  </a:lnTo>
                  <a:lnTo>
                    <a:pt x="133350" y="345281"/>
                  </a:lnTo>
                  <a:lnTo>
                    <a:pt x="228600" y="373856"/>
                  </a:lnTo>
                  <a:lnTo>
                    <a:pt x="297656" y="342900"/>
                  </a:lnTo>
                  <a:lnTo>
                    <a:pt x="440531" y="300037"/>
                  </a:lnTo>
                  <a:lnTo>
                    <a:pt x="502444" y="285749"/>
                  </a:lnTo>
                  <a:lnTo>
                    <a:pt x="519113" y="185737"/>
                  </a:lnTo>
                  <a:lnTo>
                    <a:pt x="56911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Freeform 28"/>
            <p:cNvSpPr/>
            <p:nvPr/>
          </p:nvSpPr>
          <p:spPr>
            <a:xfrm>
              <a:off x="6404792" y="2337000"/>
              <a:ext cx="190452" cy="58831"/>
            </a:xfrm>
            <a:custGeom>
              <a:avLst/>
              <a:gdLst>
                <a:gd name="connsiteX0" fmla="*/ 0 w 297656"/>
                <a:gd name="connsiteY0" fmla="*/ 80963 h 80963"/>
                <a:gd name="connsiteX1" fmla="*/ 76200 w 297656"/>
                <a:gd name="connsiteY1" fmla="*/ 54769 h 80963"/>
                <a:gd name="connsiteX2" fmla="*/ 152400 w 297656"/>
                <a:gd name="connsiteY2" fmla="*/ 30956 h 80963"/>
                <a:gd name="connsiteX3" fmla="*/ 230981 w 297656"/>
                <a:gd name="connsiteY3" fmla="*/ 11906 h 80963"/>
                <a:gd name="connsiteX4" fmla="*/ 297656 w 297656"/>
                <a:gd name="connsiteY4" fmla="*/ 0 h 80963"/>
                <a:gd name="connsiteX0" fmla="*/ 0 w 302418"/>
                <a:gd name="connsiteY0" fmla="*/ 80963 h 80963"/>
                <a:gd name="connsiteX1" fmla="*/ 80962 w 302418"/>
                <a:gd name="connsiteY1" fmla="*/ 54769 h 80963"/>
                <a:gd name="connsiteX2" fmla="*/ 157162 w 302418"/>
                <a:gd name="connsiteY2" fmla="*/ 30956 h 80963"/>
                <a:gd name="connsiteX3" fmla="*/ 235743 w 302418"/>
                <a:gd name="connsiteY3" fmla="*/ 11906 h 80963"/>
                <a:gd name="connsiteX4" fmla="*/ 302418 w 302418"/>
                <a:gd name="connsiteY4" fmla="*/ 0 h 80963"/>
                <a:gd name="connsiteX0" fmla="*/ 0 w 302418"/>
                <a:gd name="connsiteY0" fmla="*/ 80963 h 80963"/>
                <a:gd name="connsiteX1" fmla="*/ 80962 w 302418"/>
                <a:gd name="connsiteY1" fmla="*/ 54769 h 80963"/>
                <a:gd name="connsiteX2" fmla="*/ 157162 w 302418"/>
                <a:gd name="connsiteY2" fmla="*/ 30956 h 80963"/>
                <a:gd name="connsiteX3" fmla="*/ 235743 w 302418"/>
                <a:gd name="connsiteY3" fmla="*/ 11906 h 80963"/>
                <a:gd name="connsiteX4" fmla="*/ 302418 w 302418"/>
                <a:gd name="connsiteY4" fmla="*/ 0 h 8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18" h="80963">
                  <a:moveTo>
                    <a:pt x="0" y="80963"/>
                  </a:moveTo>
                  <a:cubicBezTo>
                    <a:pt x="19843" y="72232"/>
                    <a:pt x="53975" y="63500"/>
                    <a:pt x="80962" y="54769"/>
                  </a:cubicBezTo>
                  <a:lnTo>
                    <a:pt x="157162" y="30956"/>
                  </a:lnTo>
                  <a:lnTo>
                    <a:pt x="235743" y="11906"/>
                  </a:lnTo>
                  <a:lnTo>
                    <a:pt x="302418"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6424910" y="1033579"/>
              <a:ext cx="1437680" cy="10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p:cNvSpPr/>
            <p:nvPr/>
          </p:nvSpPr>
          <p:spPr>
            <a:xfrm>
              <a:off x="6149876" y="4127404"/>
              <a:ext cx="1437680" cy="10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Freeform 16"/>
            <p:cNvSpPr/>
            <p:nvPr/>
          </p:nvSpPr>
          <p:spPr>
            <a:xfrm>
              <a:off x="7887593" y="2535503"/>
              <a:ext cx="1312664" cy="117662"/>
            </a:xfrm>
            <a:custGeom>
              <a:avLst/>
              <a:gdLst>
                <a:gd name="connsiteX0" fmla="*/ 0 w 2007394"/>
                <a:gd name="connsiteY0" fmla="*/ 166688 h 166688"/>
                <a:gd name="connsiteX1" fmla="*/ 211931 w 2007394"/>
                <a:gd name="connsiteY1" fmla="*/ 166688 h 166688"/>
                <a:gd name="connsiteX2" fmla="*/ 419100 w 2007394"/>
                <a:gd name="connsiteY2" fmla="*/ 166688 h 166688"/>
                <a:gd name="connsiteX3" fmla="*/ 661988 w 2007394"/>
                <a:gd name="connsiteY3" fmla="*/ 159544 h 166688"/>
                <a:gd name="connsiteX4" fmla="*/ 964406 w 2007394"/>
                <a:gd name="connsiteY4" fmla="*/ 147638 h 166688"/>
                <a:gd name="connsiteX5" fmla="*/ 1257300 w 2007394"/>
                <a:gd name="connsiteY5" fmla="*/ 130969 h 166688"/>
                <a:gd name="connsiteX6" fmla="*/ 1507331 w 2007394"/>
                <a:gd name="connsiteY6" fmla="*/ 109538 h 166688"/>
                <a:gd name="connsiteX7" fmla="*/ 1731169 w 2007394"/>
                <a:gd name="connsiteY7" fmla="*/ 80963 h 166688"/>
                <a:gd name="connsiteX8" fmla="*/ 1924050 w 2007394"/>
                <a:gd name="connsiteY8" fmla="*/ 45244 h 166688"/>
                <a:gd name="connsiteX9" fmla="*/ 2007394 w 2007394"/>
                <a:gd name="connsiteY9" fmla="*/ 0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394" h="166688">
                  <a:moveTo>
                    <a:pt x="0" y="166688"/>
                  </a:moveTo>
                  <a:lnTo>
                    <a:pt x="211931" y="166688"/>
                  </a:lnTo>
                  <a:lnTo>
                    <a:pt x="419100" y="166688"/>
                  </a:lnTo>
                  <a:cubicBezTo>
                    <a:pt x="494109" y="165497"/>
                    <a:pt x="661988" y="159544"/>
                    <a:pt x="661988" y="159544"/>
                  </a:cubicBezTo>
                  <a:lnTo>
                    <a:pt x="964406" y="147638"/>
                  </a:lnTo>
                  <a:lnTo>
                    <a:pt x="1257300" y="130969"/>
                  </a:lnTo>
                  <a:cubicBezTo>
                    <a:pt x="1347787" y="124619"/>
                    <a:pt x="1428353" y="117872"/>
                    <a:pt x="1507331" y="109538"/>
                  </a:cubicBezTo>
                  <a:cubicBezTo>
                    <a:pt x="1586309" y="101204"/>
                    <a:pt x="1661716" y="91679"/>
                    <a:pt x="1731169" y="80963"/>
                  </a:cubicBezTo>
                  <a:cubicBezTo>
                    <a:pt x="1800622" y="70247"/>
                    <a:pt x="1878013" y="58738"/>
                    <a:pt x="1924050" y="45244"/>
                  </a:cubicBezTo>
                  <a:cubicBezTo>
                    <a:pt x="1970087" y="31750"/>
                    <a:pt x="1988740" y="15875"/>
                    <a:pt x="2007394"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Freeform 37"/>
            <p:cNvSpPr/>
            <p:nvPr/>
          </p:nvSpPr>
          <p:spPr>
            <a:xfrm>
              <a:off x="7731323" y="3352217"/>
              <a:ext cx="1312664" cy="124584"/>
            </a:xfrm>
            <a:custGeom>
              <a:avLst/>
              <a:gdLst>
                <a:gd name="connsiteX0" fmla="*/ 0 w 2007394"/>
                <a:gd name="connsiteY0" fmla="*/ 166688 h 166688"/>
                <a:gd name="connsiteX1" fmla="*/ 211931 w 2007394"/>
                <a:gd name="connsiteY1" fmla="*/ 166688 h 166688"/>
                <a:gd name="connsiteX2" fmla="*/ 419100 w 2007394"/>
                <a:gd name="connsiteY2" fmla="*/ 166688 h 166688"/>
                <a:gd name="connsiteX3" fmla="*/ 661988 w 2007394"/>
                <a:gd name="connsiteY3" fmla="*/ 159544 h 166688"/>
                <a:gd name="connsiteX4" fmla="*/ 964406 w 2007394"/>
                <a:gd name="connsiteY4" fmla="*/ 147638 h 166688"/>
                <a:gd name="connsiteX5" fmla="*/ 1257300 w 2007394"/>
                <a:gd name="connsiteY5" fmla="*/ 130969 h 166688"/>
                <a:gd name="connsiteX6" fmla="*/ 1507331 w 2007394"/>
                <a:gd name="connsiteY6" fmla="*/ 109538 h 166688"/>
                <a:gd name="connsiteX7" fmla="*/ 1731169 w 2007394"/>
                <a:gd name="connsiteY7" fmla="*/ 80963 h 166688"/>
                <a:gd name="connsiteX8" fmla="*/ 1924050 w 2007394"/>
                <a:gd name="connsiteY8" fmla="*/ 45244 h 166688"/>
                <a:gd name="connsiteX9" fmla="*/ 2007394 w 2007394"/>
                <a:gd name="connsiteY9" fmla="*/ 0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394" h="166688">
                  <a:moveTo>
                    <a:pt x="0" y="166688"/>
                  </a:moveTo>
                  <a:lnTo>
                    <a:pt x="211931" y="166688"/>
                  </a:lnTo>
                  <a:lnTo>
                    <a:pt x="419100" y="166688"/>
                  </a:lnTo>
                  <a:cubicBezTo>
                    <a:pt x="494109" y="165497"/>
                    <a:pt x="661988" y="159544"/>
                    <a:pt x="661988" y="159544"/>
                  </a:cubicBezTo>
                  <a:lnTo>
                    <a:pt x="964406" y="147638"/>
                  </a:lnTo>
                  <a:lnTo>
                    <a:pt x="1257300" y="130969"/>
                  </a:lnTo>
                  <a:cubicBezTo>
                    <a:pt x="1347787" y="124619"/>
                    <a:pt x="1428353" y="117872"/>
                    <a:pt x="1507331" y="109538"/>
                  </a:cubicBezTo>
                  <a:cubicBezTo>
                    <a:pt x="1586309" y="101204"/>
                    <a:pt x="1661716" y="91679"/>
                    <a:pt x="1731169" y="80963"/>
                  </a:cubicBezTo>
                  <a:cubicBezTo>
                    <a:pt x="1800622" y="70247"/>
                    <a:pt x="1878013" y="58738"/>
                    <a:pt x="1924050" y="45244"/>
                  </a:cubicBezTo>
                  <a:cubicBezTo>
                    <a:pt x="1970087" y="31750"/>
                    <a:pt x="1988740" y="15875"/>
                    <a:pt x="2007394"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Freeform 39"/>
            <p:cNvSpPr/>
            <p:nvPr/>
          </p:nvSpPr>
          <p:spPr>
            <a:xfrm flipH="1">
              <a:off x="6718696" y="3317611"/>
              <a:ext cx="993874" cy="159190"/>
            </a:xfrm>
            <a:custGeom>
              <a:avLst/>
              <a:gdLst>
                <a:gd name="connsiteX0" fmla="*/ 0 w 2007394"/>
                <a:gd name="connsiteY0" fmla="*/ 166688 h 166688"/>
                <a:gd name="connsiteX1" fmla="*/ 211931 w 2007394"/>
                <a:gd name="connsiteY1" fmla="*/ 166688 h 166688"/>
                <a:gd name="connsiteX2" fmla="*/ 419100 w 2007394"/>
                <a:gd name="connsiteY2" fmla="*/ 166688 h 166688"/>
                <a:gd name="connsiteX3" fmla="*/ 661988 w 2007394"/>
                <a:gd name="connsiteY3" fmla="*/ 159544 h 166688"/>
                <a:gd name="connsiteX4" fmla="*/ 964406 w 2007394"/>
                <a:gd name="connsiteY4" fmla="*/ 147638 h 166688"/>
                <a:gd name="connsiteX5" fmla="*/ 1257300 w 2007394"/>
                <a:gd name="connsiteY5" fmla="*/ 130969 h 166688"/>
                <a:gd name="connsiteX6" fmla="*/ 1507331 w 2007394"/>
                <a:gd name="connsiteY6" fmla="*/ 109538 h 166688"/>
                <a:gd name="connsiteX7" fmla="*/ 1731169 w 2007394"/>
                <a:gd name="connsiteY7" fmla="*/ 80963 h 166688"/>
                <a:gd name="connsiteX8" fmla="*/ 1924050 w 2007394"/>
                <a:gd name="connsiteY8" fmla="*/ 45244 h 166688"/>
                <a:gd name="connsiteX9" fmla="*/ 2007394 w 2007394"/>
                <a:gd name="connsiteY9" fmla="*/ 0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394" h="166688">
                  <a:moveTo>
                    <a:pt x="0" y="166688"/>
                  </a:moveTo>
                  <a:lnTo>
                    <a:pt x="211931" y="166688"/>
                  </a:lnTo>
                  <a:lnTo>
                    <a:pt x="419100" y="166688"/>
                  </a:lnTo>
                  <a:cubicBezTo>
                    <a:pt x="494109" y="165497"/>
                    <a:pt x="661988" y="159544"/>
                    <a:pt x="661988" y="159544"/>
                  </a:cubicBezTo>
                  <a:lnTo>
                    <a:pt x="964406" y="147638"/>
                  </a:lnTo>
                  <a:lnTo>
                    <a:pt x="1257300" y="130969"/>
                  </a:lnTo>
                  <a:cubicBezTo>
                    <a:pt x="1347787" y="124619"/>
                    <a:pt x="1428353" y="117872"/>
                    <a:pt x="1507331" y="109538"/>
                  </a:cubicBezTo>
                  <a:cubicBezTo>
                    <a:pt x="1586309" y="101204"/>
                    <a:pt x="1661716" y="91679"/>
                    <a:pt x="1731169" y="80963"/>
                  </a:cubicBezTo>
                  <a:cubicBezTo>
                    <a:pt x="1800622" y="70247"/>
                    <a:pt x="1878013" y="58738"/>
                    <a:pt x="1924050" y="45244"/>
                  </a:cubicBezTo>
                  <a:cubicBezTo>
                    <a:pt x="1970087" y="31750"/>
                    <a:pt x="1988740" y="15875"/>
                    <a:pt x="2007394"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4" name="Group 33"/>
            <p:cNvGrpSpPr/>
            <p:nvPr/>
          </p:nvGrpSpPr>
          <p:grpSpPr>
            <a:xfrm>
              <a:off x="9096161" y="2542702"/>
              <a:ext cx="597914" cy="837201"/>
              <a:chOff x="6651752" y="2534032"/>
              <a:chExt cx="911107" cy="1229290"/>
            </a:xfrm>
            <a:gradFill>
              <a:gsLst>
                <a:gs pos="0">
                  <a:schemeClr val="tx2">
                    <a:lumMod val="75000"/>
                  </a:schemeClr>
                </a:gs>
                <a:gs pos="99000">
                  <a:srgbClr val="FF5050"/>
                </a:gs>
              </a:gsLst>
              <a:lin ang="5400000" scaled="0"/>
            </a:gradFill>
          </p:grpSpPr>
          <p:sp>
            <p:nvSpPr>
              <p:cNvPr id="19" name="Freeform 18"/>
              <p:cNvSpPr/>
              <p:nvPr/>
            </p:nvSpPr>
            <p:spPr>
              <a:xfrm>
                <a:off x="6651752" y="2534032"/>
                <a:ext cx="911107" cy="1229290"/>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107" h="1229290">
                    <a:moveTo>
                      <a:pt x="208629" y="313944"/>
                    </a:moveTo>
                    <a:cubicBezTo>
                      <a:pt x="217757" y="266716"/>
                      <a:pt x="230457" y="203215"/>
                      <a:pt x="253873" y="161543"/>
                    </a:cubicBezTo>
                    <a:cubicBezTo>
                      <a:pt x="277289" y="119871"/>
                      <a:pt x="313801" y="88915"/>
                      <a:pt x="349123" y="63912"/>
                    </a:cubicBezTo>
                    <a:cubicBezTo>
                      <a:pt x="384445" y="38909"/>
                      <a:pt x="426118" y="21843"/>
                      <a:pt x="465805" y="11524"/>
                    </a:cubicBezTo>
                    <a:cubicBezTo>
                      <a:pt x="505492" y="1205"/>
                      <a:pt x="544386" y="-2764"/>
                      <a:pt x="587248" y="1999"/>
                    </a:cubicBezTo>
                    <a:cubicBezTo>
                      <a:pt x="630111" y="6761"/>
                      <a:pt x="683689" y="21843"/>
                      <a:pt x="722980" y="40099"/>
                    </a:cubicBezTo>
                    <a:cubicBezTo>
                      <a:pt x="762271" y="58355"/>
                      <a:pt x="796005" y="83359"/>
                      <a:pt x="822992" y="111537"/>
                    </a:cubicBezTo>
                    <a:cubicBezTo>
                      <a:pt x="849979" y="139715"/>
                      <a:pt x="870221" y="172656"/>
                      <a:pt x="884905" y="209168"/>
                    </a:cubicBezTo>
                    <a:cubicBezTo>
                      <a:pt x="899589" y="245680"/>
                      <a:pt x="911495" y="277034"/>
                      <a:pt x="911098" y="330612"/>
                    </a:cubicBezTo>
                    <a:cubicBezTo>
                      <a:pt x="910701" y="384190"/>
                      <a:pt x="897207" y="459200"/>
                      <a:pt x="882523" y="530637"/>
                    </a:cubicBezTo>
                    <a:cubicBezTo>
                      <a:pt x="867839" y="602074"/>
                      <a:pt x="848392" y="690181"/>
                      <a:pt x="822992" y="759237"/>
                    </a:cubicBezTo>
                    <a:cubicBezTo>
                      <a:pt x="797592" y="828293"/>
                      <a:pt x="767032" y="892983"/>
                      <a:pt x="730123" y="944974"/>
                    </a:cubicBezTo>
                    <a:cubicBezTo>
                      <a:pt x="693214" y="996965"/>
                      <a:pt x="647176" y="1036653"/>
                      <a:pt x="601536" y="1071181"/>
                    </a:cubicBezTo>
                    <a:cubicBezTo>
                      <a:pt x="555896" y="1105709"/>
                      <a:pt x="526130" y="1126345"/>
                      <a:pt x="456280" y="1152142"/>
                    </a:cubicBezTo>
                    <a:cubicBezTo>
                      <a:pt x="386430" y="1177939"/>
                      <a:pt x="257444" y="1218421"/>
                      <a:pt x="182435" y="1225962"/>
                    </a:cubicBezTo>
                    <a:cubicBezTo>
                      <a:pt x="107426" y="1233503"/>
                      <a:pt x="29243" y="1229931"/>
                      <a:pt x="6224" y="1197387"/>
                    </a:cubicBezTo>
                    <a:cubicBezTo>
                      <a:pt x="-16795" y="1164843"/>
                      <a:pt x="30433" y="1075546"/>
                      <a:pt x="44323" y="1030699"/>
                    </a:cubicBezTo>
                    <a:cubicBezTo>
                      <a:pt x="58213" y="985852"/>
                      <a:pt x="75280" y="964818"/>
                      <a:pt x="89567" y="928306"/>
                    </a:cubicBezTo>
                    <a:cubicBezTo>
                      <a:pt x="103854" y="891794"/>
                      <a:pt x="117745" y="848533"/>
                      <a:pt x="130048" y="811624"/>
                    </a:cubicBezTo>
                    <a:cubicBezTo>
                      <a:pt x="142351" y="774715"/>
                      <a:pt x="153465" y="746139"/>
                      <a:pt x="163387" y="706849"/>
                    </a:cubicBezTo>
                    <a:cubicBezTo>
                      <a:pt x="173309" y="667559"/>
                      <a:pt x="182833" y="616362"/>
                      <a:pt x="189580" y="575881"/>
                    </a:cubicBezTo>
                    <a:cubicBezTo>
                      <a:pt x="196327" y="535400"/>
                      <a:pt x="195929" y="488568"/>
                      <a:pt x="199104" y="444912"/>
                    </a:cubicBezTo>
                    <a:cubicBezTo>
                      <a:pt x="202279" y="401256"/>
                      <a:pt x="199501" y="361172"/>
                      <a:pt x="208629" y="313944"/>
                    </a:cubicBezTo>
                    <a:close/>
                  </a:path>
                </a:pathLst>
              </a:cu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Freeform 19"/>
              <p:cNvSpPr/>
              <p:nvPr/>
            </p:nvSpPr>
            <p:spPr>
              <a:xfrm>
                <a:off x="6924676" y="2622201"/>
                <a:ext cx="311944" cy="249586"/>
              </a:xfrm>
              <a:custGeom>
                <a:avLst/>
                <a:gdLst>
                  <a:gd name="connsiteX0" fmla="*/ 0 w 321469"/>
                  <a:gd name="connsiteY0" fmla="*/ 251967 h 251967"/>
                  <a:gd name="connsiteX1" fmla="*/ 21432 w 321469"/>
                  <a:gd name="connsiteY1" fmla="*/ 166242 h 251967"/>
                  <a:gd name="connsiteX2" fmla="*/ 64294 w 321469"/>
                  <a:gd name="connsiteY2" fmla="*/ 97186 h 251967"/>
                  <a:gd name="connsiteX3" fmla="*/ 128588 w 321469"/>
                  <a:gd name="connsiteY3" fmla="*/ 40036 h 251967"/>
                  <a:gd name="connsiteX4" fmla="*/ 226219 w 321469"/>
                  <a:gd name="connsiteY4" fmla="*/ 4317 h 251967"/>
                  <a:gd name="connsiteX5" fmla="*/ 321469 w 321469"/>
                  <a:gd name="connsiteY5" fmla="*/ 1936 h 251967"/>
                  <a:gd name="connsiteX0" fmla="*/ 0 w 311944"/>
                  <a:gd name="connsiteY0" fmla="*/ 249586 h 249586"/>
                  <a:gd name="connsiteX1" fmla="*/ 11907 w 311944"/>
                  <a:gd name="connsiteY1" fmla="*/ 166242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586 h 249586"/>
                  <a:gd name="connsiteX1" fmla="*/ 16669 w 311944"/>
                  <a:gd name="connsiteY1" fmla="*/ 163861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4" h="249586">
                    <a:moveTo>
                      <a:pt x="0" y="249586"/>
                    </a:moveTo>
                    <a:cubicBezTo>
                      <a:pt x="5358" y="219622"/>
                      <a:pt x="7541" y="189261"/>
                      <a:pt x="16669" y="163861"/>
                    </a:cubicBezTo>
                    <a:cubicBezTo>
                      <a:pt x="25797" y="138461"/>
                      <a:pt x="37703" y="117824"/>
                      <a:pt x="54769" y="97186"/>
                    </a:cubicBezTo>
                    <a:cubicBezTo>
                      <a:pt x="71835" y="76549"/>
                      <a:pt x="92076" y="55514"/>
                      <a:pt x="119063" y="40036"/>
                    </a:cubicBezTo>
                    <a:cubicBezTo>
                      <a:pt x="146050" y="24558"/>
                      <a:pt x="184547" y="10667"/>
                      <a:pt x="216694" y="4317"/>
                    </a:cubicBezTo>
                    <a:cubicBezTo>
                      <a:pt x="248841" y="-2033"/>
                      <a:pt x="280392" y="-49"/>
                      <a:pt x="311944" y="1936"/>
                    </a:cubicBezTo>
                  </a:path>
                </a:pathLst>
              </a:custGeom>
              <a:grpFill/>
              <a:ln w="25400"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Freeform 47"/>
              <p:cNvSpPr/>
              <p:nvPr/>
            </p:nvSpPr>
            <p:spPr>
              <a:xfrm rot="5988877">
                <a:off x="7213448" y="2720289"/>
                <a:ext cx="328547" cy="222277"/>
              </a:xfrm>
              <a:custGeom>
                <a:avLst/>
                <a:gdLst>
                  <a:gd name="connsiteX0" fmla="*/ 0 w 321469"/>
                  <a:gd name="connsiteY0" fmla="*/ 251967 h 251967"/>
                  <a:gd name="connsiteX1" fmla="*/ 21432 w 321469"/>
                  <a:gd name="connsiteY1" fmla="*/ 166242 h 251967"/>
                  <a:gd name="connsiteX2" fmla="*/ 64294 w 321469"/>
                  <a:gd name="connsiteY2" fmla="*/ 97186 h 251967"/>
                  <a:gd name="connsiteX3" fmla="*/ 128588 w 321469"/>
                  <a:gd name="connsiteY3" fmla="*/ 40036 h 251967"/>
                  <a:gd name="connsiteX4" fmla="*/ 226219 w 321469"/>
                  <a:gd name="connsiteY4" fmla="*/ 4317 h 251967"/>
                  <a:gd name="connsiteX5" fmla="*/ 321469 w 321469"/>
                  <a:gd name="connsiteY5" fmla="*/ 1936 h 251967"/>
                  <a:gd name="connsiteX0" fmla="*/ 0 w 311944"/>
                  <a:gd name="connsiteY0" fmla="*/ 249586 h 249586"/>
                  <a:gd name="connsiteX1" fmla="*/ 11907 w 311944"/>
                  <a:gd name="connsiteY1" fmla="*/ 166242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586 h 249586"/>
                  <a:gd name="connsiteX1" fmla="*/ 16669 w 311944"/>
                  <a:gd name="connsiteY1" fmla="*/ 163861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828 h 249828"/>
                  <a:gd name="connsiteX1" fmla="*/ 16669 w 311944"/>
                  <a:gd name="connsiteY1" fmla="*/ 164103 h 249828"/>
                  <a:gd name="connsiteX2" fmla="*/ 54769 w 311944"/>
                  <a:gd name="connsiteY2" fmla="*/ 97428 h 249828"/>
                  <a:gd name="connsiteX3" fmla="*/ 124567 w 311944"/>
                  <a:gd name="connsiteY3" fmla="*/ 44159 h 249828"/>
                  <a:gd name="connsiteX4" fmla="*/ 216694 w 311944"/>
                  <a:gd name="connsiteY4" fmla="*/ 4559 h 249828"/>
                  <a:gd name="connsiteX5" fmla="*/ 311944 w 311944"/>
                  <a:gd name="connsiteY5" fmla="*/ 2178 h 249828"/>
                  <a:gd name="connsiteX0" fmla="*/ 0 w 311944"/>
                  <a:gd name="connsiteY0" fmla="*/ 247796 h 247796"/>
                  <a:gd name="connsiteX1" fmla="*/ 16669 w 311944"/>
                  <a:gd name="connsiteY1" fmla="*/ 162071 h 247796"/>
                  <a:gd name="connsiteX2" fmla="*/ 54769 w 311944"/>
                  <a:gd name="connsiteY2" fmla="*/ 95396 h 247796"/>
                  <a:gd name="connsiteX3" fmla="*/ 124567 w 311944"/>
                  <a:gd name="connsiteY3" fmla="*/ 42127 h 247796"/>
                  <a:gd name="connsiteX4" fmla="*/ 232485 w 311944"/>
                  <a:gd name="connsiteY4" fmla="*/ 23962 h 247796"/>
                  <a:gd name="connsiteX5" fmla="*/ 311944 w 311944"/>
                  <a:gd name="connsiteY5" fmla="*/ 146 h 247796"/>
                  <a:gd name="connsiteX0" fmla="*/ 0 w 324983"/>
                  <a:gd name="connsiteY0" fmla="*/ 228846 h 228846"/>
                  <a:gd name="connsiteX1" fmla="*/ 16669 w 324983"/>
                  <a:gd name="connsiteY1" fmla="*/ 143121 h 228846"/>
                  <a:gd name="connsiteX2" fmla="*/ 54769 w 324983"/>
                  <a:gd name="connsiteY2" fmla="*/ 76446 h 228846"/>
                  <a:gd name="connsiteX3" fmla="*/ 124567 w 324983"/>
                  <a:gd name="connsiteY3" fmla="*/ 23177 h 228846"/>
                  <a:gd name="connsiteX4" fmla="*/ 232485 w 324983"/>
                  <a:gd name="connsiteY4" fmla="*/ 5012 h 228846"/>
                  <a:gd name="connsiteX5" fmla="*/ 324983 w 324983"/>
                  <a:gd name="connsiteY5" fmla="*/ 691 h 228846"/>
                  <a:gd name="connsiteX0" fmla="*/ 0 w 324983"/>
                  <a:gd name="connsiteY0" fmla="*/ 229015 h 229015"/>
                  <a:gd name="connsiteX1" fmla="*/ 16669 w 324983"/>
                  <a:gd name="connsiteY1" fmla="*/ 143290 h 229015"/>
                  <a:gd name="connsiteX2" fmla="*/ 54769 w 324983"/>
                  <a:gd name="connsiteY2" fmla="*/ 76615 h 229015"/>
                  <a:gd name="connsiteX3" fmla="*/ 128132 w 324983"/>
                  <a:gd name="connsiteY3" fmla="*/ 29980 h 229015"/>
                  <a:gd name="connsiteX4" fmla="*/ 232485 w 324983"/>
                  <a:gd name="connsiteY4" fmla="*/ 5181 h 229015"/>
                  <a:gd name="connsiteX5" fmla="*/ 324983 w 324983"/>
                  <a:gd name="connsiteY5" fmla="*/ 860 h 229015"/>
                  <a:gd name="connsiteX0" fmla="*/ 0 w 324983"/>
                  <a:gd name="connsiteY0" fmla="*/ 228476 h 228476"/>
                  <a:gd name="connsiteX1" fmla="*/ 16669 w 324983"/>
                  <a:gd name="connsiteY1" fmla="*/ 142751 h 228476"/>
                  <a:gd name="connsiteX2" fmla="*/ 54769 w 324983"/>
                  <a:gd name="connsiteY2" fmla="*/ 76076 h 228476"/>
                  <a:gd name="connsiteX3" fmla="*/ 128132 w 324983"/>
                  <a:gd name="connsiteY3" fmla="*/ 29441 h 228476"/>
                  <a:gd name="connsiteX4" fmla="*/ 238395 w 324983"/>
                  <a:gd name="connsiteY4" fmla="*/ 10868 h 228476"/>
                  <a:gd name="connsiteX5" fmla="*/ 324983 w 324983"/>
                  <a:gd name="connsiteY5" fmla="*/ 321 h 228476"/>
                  <a:gd name="connsiteX0" fmla="*/ 0 w 328547"/>
                  <a:gd name="connsiteY0" fmla="*/ 222277 h 222277"/>
                  <a:gd name="connsiteX1" fmla="*/ 16669 w 328547"/>
                  <a:gd name="connsiteY1" fmla="*/ 136552 h 222277"/>
                  <a:gd name="connsiteX2" fmla="*/ 54769 w 328547"/>
                  <a:gd name="connsiteY2" fmla="*/ 69877 h 222277"/>
                  <a:gd name="connsiteX3" fmla="*/ 128132 w 328547"/>
                  <a:gd name="connsiteY3" fmla="*/ 23242 h 222277"/>
                  <a:gd name="connsiteX4" fmla="*/ 238395 w 328547"/>
                  <a:gd name="connsiteY4" fmla="*/ 4669 h 222277"/>
                  <a:gd name="connsiteX5" fmla="*/ 328547 w 328547"/>
                  <a:gd name="connsiteY5" fmla="*/ 755 h 22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47" h="222277">
                    <a:moveTo>
                      <a:pt x="0" y="222277"/>
                    </a:moveTo>
                    <a:cubicBezTo>
                      <a:pt x="5358" y="192313"/>
                      <a:pt x="7541" y="161952"/>
                      <a:pt x="16669" y="136552"/>
                    </a:cubicBezTo>
                    <a:cubicBezTo>
                      <a:pt x="25797" y="111152"/>
                      <a:pt x="36192" y="88762"/>
                      <a:pt x="54769" y="69877"/>
                    </a:cubicBezTo>
                    <a:cubicBezTo>
                      <a:pt x="73346" y="50992"/>
                      <a:pt x="97528" y="34110"/>
                      <a:pt x="128132" y="23242"/>
                    </a:cubicBezTo>
                    <a:cubicBezTo>
                      <a:pt x="158736" y="12374"/>
                      <a:pt x="204993" y="8417"/>
                      <a:pt x="238395" y="4669"/>
                    </a:cubicBezTo>
                    <a:cubicBezTo>
                      <a:pt x="271797" y="921"/>
                      <a:pt x="296995" y="-1230"/>
                      <a:pt x="328547" y="755"/>
                    </a:cubicBezTo>
                  </a:path>
                </a:pathLst>
              </a:custGeom>
              <a:grpFill/>
              <a:ln w="25400"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Freeform 20"/>
              <p:cNvSpPr/>
              <p:nvPr/>
            </p:nvSpPr>
            <p:spPr>
              <a:xfrm rot="200813">
                <a:off x="7177087" y="3074194"/>
                <a:ext cx="247649" cy="473868"/>
              </a:xfrm>
              <a:custGeom>
                <a:avLst/>
                <a:gdLst>
                  <a:gd name="connsiteX0" fmla="*/ 240506 w 240506"/>
                  <a:gd name="connsiteY0" fmla="*/ 0 h 469106"/>
                  <a:gd name="connsiteX1" fmla="*/ 209550 w 240506"/>
                  <a:gd name="connsiteY1" fmla="*/ 135731 h 469106"/>
                  <a:gd name="connsiteX2" fmla="*/ 152400 w 240506"/>
                  <a:gd name="connsiteY2" fmla="*/ 271463 h 469106"/>
                  <a:gd name="connsiteX3" fmla="*/ 71438 w 240506"/>
                  <a:gd name="connsiteY3" fmla="*/ 400050 h 469106"/>
                  <a:gd name="connsiteX4" fmla="*/ 0 w 240506"/>
                  <a:gd name="connsiteY4" fmla="*/ 469106 h 469106"/>
                  <a:gd name="connsiteX0" fmla="*/ 240506 w 240506"/>
                  <a:gd name="connsiteY0" fmla="*/ 0 h 469106"/>
                  <a:gd name="connsiteX1" fmla="*/ 209550 w 240506"/>
                  <a:gd name="connsiteY1" fmla="*/ 135731 h 469106"/>
                  <a:gd name="connsiteX2" fmla="*/ 152400 w 240506"/>
                  <a:gd name="connsiteY2" fmla="*/ 271463 h 469106"/>
                  <a:gd name="connsiteX3" fmla="*/ 64295 w 240506"/>
                  <a:gd name="connsiteY3" fmla="*/ 400050 h 469106"/>
                  <a:gd name="connsiteX4" fmla="*/ 0 w 240506"/>
                  <a:gd name="connsiteY4" fmla="*/ 469106 h 469106"/>
                  <a:gd name="connsiteX0" fmla="*/ 247649 w 247649"/>
                  <a:gd name="connsiteY0" fmla="*/ 0 h 473868"/>
                  <a:gd name="connsiteX1" fmla="*/ 216693 w 247649"/>
                  <a:gd name="connsiteY1" fmla="*/ 135731 h 473868"/>
                  <a:gd name="connsiteX2" fmla="*/ 159543 w 247649"/>
                  <a:gd name="connsiteY2" fmla="*/ 271463 h 473868"/>
                  <a:gd name="connsiteX3" fmla="*/ 71438 w 247649"/>
                  <a:gd name="connsiteY3" fmla="*/ 400050 h 473868"/>
                  <a:gd name="connsiteX4" fmla="*/ 0 w 247649"/>
                  <a:gd name="connsiteY4" fmla="*/ 473868 h 47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9" h="473868">
                    <a:moveTo>
                      <a:pt x="247649" y="0"/>
                    </a:moveTo>
                    <a:cubicBezTo>
                      <a:pt x="239513" y="45243"/>
                      <a:pt x="231377" y="90487"/>
                      <a:pt x="216693" y="135731"/>
                    </a:cubicBezTo>
                    <a:cubicBezTo>
                      <a:pt x="202009" y="180975"/>
                      <a:pt x="183752" y="227410"/>
                      <a:pt x="159543" y="271463"/>
                    </a:cubicBezTo>
                    <a:cubicBezTo>
                      <a:pt x="135334" y="315516"/>
                      <a:pt x="98028" y="366316"/>
                      <a:pt x="71438" y="400050"/>
                    </a:cubicBezTo>
                    <a:cubicBezTo>
                      <a:pt x="44848" y="433784"/>
                      <a:pt x="23019" y="455810"/>
                      <a:pt x="0" y="473868"/>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reeform 30"/>
              <p:cNvSpPr/>
              <p:nvPr/>
            </p:nvSpPr>
            <p:spPr>
              <a:xfrm>
                <a:off x="6751029" y="3348038"/>
                <a:ext cx="373671" cy="335158"/>
              </a:xfrm>
              <a:custGeom>
                <a:avLst/>
                <a:gdLst>
                  <a:gd name="connsiteX0" fmla="*/ 373671 w 373671"/>
                  <a:gd name="connsiteY0" fmla="*/ 226218 h 335158"/>
                  <a:gd name="connsiteX1" fmla="*/ 221271 w 373671"/>
                  <a:gd name="connsiteY1" fmla="*/ 290512 h 335158"/>
                  <a:gd name="connsiteX2" fmla="*/ 85540 w 373671"/>
                  <a:gd name="connsiteY2" fmla="*/ 330993 h 335158"/>
                  <a:gd name="connsiteX3" fmla="*/ 2196 w 373671"/>
                  <a:gd name="connsiteY3" fmla="*/ 321468 h 335158"/>
                  <a:gd name="connsiteX4" fmla="*/ 28390 w 373671"/>
                  <a:gd name="connsiteY4" fmla="*/ 221456 h 335158"/>
                  <a:gd name="connsiteX5" fmla="*/ 73634 w 373671"/>
                  <a:gd name="connsiteY5" fmla="*/ 102393 h 335158"/>
                  <a:gd name="connsiteX6" fmla="*/ 106971 w 373671"/>
                  <a:gd name="connsiteY6" fmla="*/ 0 h 335158"/>
                  <a:gd name="connsiteX7" fmla="*/ 106971 w 373671"/>
                  <a:gd name="connsiteY7" fmla="*/ 0 h 33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1" h="335158">
                    <a:moveTo>
                      <a:pt x="373671" y="226218"/>
                    </a:moveTo>
                    <a:cubicBezTo>
                      <a:pt x="321482" y="249634"/>
                      <a:pt x="269293" y="273050"/>
                      <a:pt x="221271" y="290512"/>
                    </a:cubicBezTo>
                    <a:cubicBezTo>
                      <a:pt x="173249" y="307974"/>
                      <a:pt x="122052" y="325834"/>
                      <a:pt x="85540" y="330993"/>
                    </a:cubicBezTo>
                    <a:cubicBezTo>
                      <a:pt x="49028" y="336152"/>
                      <a:pt x="11721" y="339724"/>
                      <a:pt x="2196" y="321468"/>
                    </a:cubicBezTo>
                    <a:cubicBezTo>
                      <a:pt x="-7329" y="303212"/>
                      <a:pt x="16484" y="257968"/>
                      <a:pt x="28390" y="221456"/>
                    </a:cubicBezTo>
                    <a:cubicBezTo>
                      <a:pt x="40296" y="184944"/>
                      <a:pt x="60537" y="139302"/>
                      <a:pt x="73634" y="102393"/>
                    </a:cubicBezTo>
                    <a:cubicBezTo>
                      <a:pt x="86731" y="65484"/>
                      <a:pt x="106971" y="0"/>
                      <a:pt x="106971" y="0"/>
                    </a:cubicBezTo>
                    <a:lnTo>
                      <a:pt x="10697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Freeform 31"/>
              <p:cNvSpPr/>
              <p:nvPr/>
            </p:nvSpPr>
            <p:spPr>
              <a:xfrm>
                <a:off x="6877049" y="2952751"/>
                <a:ext cx="43405" cy="326232"/>
              </a:xfrm>
              <a:custGeom>
                <a:avLst/>
                <a:gdLst>
                  <a:gd name="connsiteX0" fmla="*/ 0 w 50785"/>
                  <a:gd name="connsiteY0" fmla="*/ 314325 h 314325"/>
                  <a:gd name="connsiteX1" fmla="*/ 35719 w 50785"/>
                  <a:gd name="connsiteY1" fmla="*/ 190500 h 314325"/>
                  <a:gd name="connsiteX2" fmla="*/ 50007 w 50785"/>
                  <a:gd name="connsiteY2" fmla="*/ 52387 h 314325"/>
                  <a:gd name="connsiteX3" fmla="*/ 47625 w 50785"/>
                  <a:gd name="connsiteY3" fmla="*/ 0 h 314325"/>
                  <a:gd name="connsiteX0" fmla="*/ 0 w 49188"/>
                  <a:gd name="connsiteY0" fmla="*/ 314325 h 314325"/>
                  <a:gd name="connsiteX1" fmla="*/ 35719 w 49188"/>
                  <a:gd name="connsiteY1" fmla="*/ 190500 h 314325"/>
                  <a:gd name="connsiteX2" fmla="*/ 47625 w 49188"/>
                  <a:gd name="connsiteY2" fmla="*/ 116681 h 314325"/>
                  <a:gd name="connsiteX3" fmla="*/ 47625 w 49188"/>
                  <a:gd name="connsiteY3" fmla="*/ 0 h 314325"/>
                  <a:gd name="connsiteX0" fmla="*/ 0 w 51569"/>
                  <a:gd name="connsiteY0" fmla="*/ 328613 h 328613"/>
                  <a:gd name="connsiteX1" fmla="*/ 38100 w 51569"/>
                  <a:gd name="connsiteY1" fmla="*/ 190500 h 328613"/>
                  <a:gd name="connsiteX2" fmla="*/ 50006 w 51569"/>
                  <a:gd name="connsiteY2" fmla="*/ 116681 h 328613"/>
                  <a:gd name="connsiteX3" fmla="*/ 50006 w 51569"/>
                  <a:gd name="connsiteY3" fmla="*/ 0 h 328613"/>
                  <a:gd name="connsiteX0" fmla="*/ 0 w 44425"/>
                  <a:gd name="connsiteY0" fmla="*/ 326232 h 326232"/>
                  <a:gd name="connsiteX1" fmla="*/ 30956 w 44425"/>
                  <a:gd name="connsiteY1" fmla="*/ 190500 h 326232"/>
                  <a:gd name="connsiteX2" fmla="*/ 42862 w 44425"/>
                  <a:gd name="connsiteY2" fmla="*/ 116681 h 326232"/>
                  <a:gd name="connsiteX3" fmla="*/ 42862 w 44425"/>
                  <a:gd name="connsiteY3" fmla="*/ 0 h 326232"/>
                  <a:gd name="connsiteX0" fmla="*/ 0 w 44425"/>
                  <a:gd name="connsiteY0" fmla="*/ 326232 h 326232"/>
                  <a:gd name="connsiteX1" fmla="*/ 42862 w 44425"/>
                  <a:gd name="connsiteY1" fmla="*/ 116681 h 326232"/>
                  <a:gd name="connsiteX2" fmla="*/ 42862 w 44425"/>
                  <a:gd name="connsiteY2" fmla="*/ 0 h 326232"/>
                  <a:gd name="connsiteX0" fmla="*/ 0 w 43405"/>
                  <a:gd name="connsiteY0" fmla="*/ 326232 h 326232"/>
                  <a:gd name="connsiteX1" fmla="*/ 38100 w 43405"/>
                  <a:gd name="connsiteY1" fmla="*/ 152400 h 326232"/>
                  <a:gd name="connsiteX2" fmla="*/ 42862 w 43405"/>
                  <a:gd name="connsiteY2" fmla="*/ 0 h 326232"/>
                </a:gdLst>
                <a:ahLst/>
                <a:cxnLst>
                  <a:cxn ang="0">
                    <a:pos x="connsiteX0" y="connsiteY0"/>
                  </a:cxn>
                  <a:cxn ang="0">
                    <a:pos x="connsiteX1" y="connsiteY1"/>
                  </a:cxn>
                  <a:cxn ang="0">
                    <a:pos x="connsiteX2" y="connsiteY2"/>
                  </a:cxn>
                </a:cxnLst>
                <a:rect l="l" t="t" r="r" b="b"/>
                <a:pathLst>
                  <a:path w="43405" h="326232">
                    <a:moveTo>
                      <a:pt x="0" y="326232"/>
                    </a:moveTo>
                    <a:cubicBezTo>
                      <a:pt x="8930" y="282576"/>
                      <a:pt x="30956" y="206772"/>
                      <a:pt x="38100" y="152400"/>
                    </a:cubicBezTo>
                    <a:cubicBezTo>
                      <a:pt x="40084" y="120650"/>
                      <a:pt x="45045" y="10318"/>
                      <a:pt x="42862" y="0"/>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50" name="Group 49"/>
            <p:cNvGrpSpPr/>
            <p:nvPr/>
          </p:nvGrpSpPr>
          <p:grpSpPr>
            <a:xfrm rot="21182667" flipV="1">
              <a:off x="9046154" y="1677262"/>
              <a:ext cx="597914" cy="830834"/>
              <a:chOff x="6651752" y="2534032"/>
              <a:chExt cx="911107" cy="1229290"/>
            </a:xfrm>
            <a:gradFill>
              <a:gsLst>
                <a:gs pos="0">
                  <a:schemeClr val="tx2">
                    <a:lumMod val="75000"/>
                  </a:schemeClr>
                </a:gs>
                <a:gs pos="99000">
                  <a:srgbClr val="FF5050"/>
                </a:gs>
              </a:gsLst>
              <a:lin ang="5400000" scaled="0"/>
            </a:gradFill>
          </p:grpSpPr>
          <p:sp>
            <p:nvSpPr>
              <p:cNvPr id="51" name="Freeform 50"/>
              <p:cNvSpPr/>
              <p:nvPr/>
            </p:nvSpPr>
            <p:spPr>
              <a:xfrm>
                <a:off x="6651752" y="2534032"/>
                <a:ext cx="911107" cy="1229290"/>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107" h="1229290">
                    <a:moveTo>
                      <a:pt x="208629" y="313944"/>
                    </a:moveTo>
                    <a:cubicBezTo>
                      <a:pt x="217757" y="266716"/>
                      <a:pt x="230457" y="203215"/>
                      <a:pt x="253873" y="161543"/>
                    </a:cubicBezTo>
                    <a:cubicBezTo>
                      <a:pt x="277289" y="119871"/>
                      <a:pt x="313801" y="88915"/>
                      <a:pt x="349123" y="63912"/>
                    </a:cubicBezTo>
                    <a:cubicBezTo>
                      <a:pt x="384445" y="38909"/>
                      <a:pt x="426118" y="21843"/>
                      <a:pt x="465805" y="11524"/>
                    </a:cubicBezTo>
                    <a:cubicBezTo>
                      <a:pt x="505492" y="1205"/>
                      <a:pt x="544386" y="-2764"/>
                      <a:pt x="587248" y="1999"/>
                    </a:cubicBezTo>
                    <a:cubicBezTo>
                      <a:pt x="630111" y="6761"/>
                      <a:pt x="683689" y="21843"/>
                      <a:pt x="722980" y="40099"/>
                    </a:cubicBezTo>
                    <a:cubicBezTo>
                      <a:pt x="762271" y="58355"/>
                      <a:pt x="796005" y="83359"/>
                      <a:pt x="822992" y="111537"/>
                    </a:cubicBezTo>
                    <a:cubicBezTo>
                      <a:pt x="849979" y="139715"/>
                      <a:pt x="870221" y="172656"/>
                      <a:pt x="884905" y="209168"/>
                    </a:cubicBezTo>
                    <a:cubicBezTo>
                      <a:pt x="899589" y="245680"/>
                      <a:pt x="911495" y="277034"/>
                      <a:pt x="911098" y="330612"/>
                    </a:cubicBezTo>
                    <a:cubicBezTo>
                      <a:pt x="910701" y="384190"/>
                      <a:pt x="897207" y="459200"/>
                      <a:pt x="882523" y="530637"/>
                    </a:cubicBezTo>
                    <a:cubicBezTo>
                      <a:pt x="867839" y="602074"/>
                      <a:pt x="848392" y="690181"/>
                      <a:pt x="822992" y="759237"/>
                    </a:cubicBezTo>
                    <a:cubicBezTo>
                      <a:pt x="797592" y="828293"/>
                      <a:pt x="767032" y="892983"/>
                      <a:pt x="730123" y="944974"/>
                    </a:cubicBezTo>
                    <a:cubicBezTo>
                      <a:pt x="693214" y="996965"/>
                      <a:pt x="647176" y="1036653"/>
                      <a:pt x="601536" y="1071181"/>
                    </a:cubicBezTo>
                    <a:cubicBezTo>
                      <a:pt x="555896" y="1105709"/>
                      <a:pt x="526130" y="1126345"/>
                      <a:pt x="456280" y="1152142"/>
                    </a:cubicBezTo>
                    <a:cubicBezTo>
                      <a:pt x="386430" y="1177939"/>
                      <a:pt x="257444" y="1218421"/>
                      <a:pt x="182435" y="1225962"/>
                    </a:cubicBezTo>
                    <a:cubicBezTo>
                      <a:pt x="107426" y="1233503"/>
                      <a:pt x="29243" y="1229931"/>
                      <a:pt x="6224" y="1197387"/>
                    </a:cubicBezTo>
                    <a:cubicBezTo>
                      <a:pt x="-16795" y="1164843"/>
                      <a:pt x="30433" y="1075546"/>
                      <a:pt x="44323" y="1030699"/>
                    </a:cubicBezTo>
                    <a:cubicBezTo>
                      <a:pt x="58213" y="985852"/>
                      <a:pt x="75280" y="964818"/>
                      <a:pt x="89567" y="928306"/>
                    </a:cubicBezTo>
                    <a:cubicBezTo>
                      <a:pt x="103854" y="891794"/>
                      <a:pt x="117745" y="848533"/>
                      <a:pt x="130048" y="811624"/>
                    </a:cubicBezTo>
                    <a:cubicBezTo>
                      <a:pt x="142351" y="774715"/>
                      <a:pt x="153465" y="746139"/>
                      <a:pt x="163387" y="706849"/>
                    </a:cubicBezTo>
                    <a:cubicBezTo>
                      <a:pt x="173309" y="667559"/>
                      <a:pt x="182833" y="616362"/>
                      <a:pt x="189580" y="575881"/>
                    </a:cubicBezTo>
                    <a:cubicBezTo>
                      <a:pt x="196327" y="535400"/>
                      <a:pt x="195929" y="488568"/>
                      <a:pt x="199104" y="444912"/>
                    </a:cubicBezTo>
                    <a:cubicBezTo>
                      <a:pt x="202279" y="401256"/>
                      <a:pt x="199501" y="361172"/>
                      <a:pt x="208629" y="313944"/>
                    </a:cubicBezTo>
                    <a:close/>
                  </a:path>
                </a:pathLst>
              </a:cu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Freeform 51"/>
              <p:cNvSpPr/>
              <p:nvPr/>
            </p:nvSpPr>
            <p:spPr>
              <a:xfrm>
                <a:off x="6924676" y="2622201"/>
                <a:ext cx="311944" cy="249586"/>
              </a:xfrm>
              <a:custGeom>
                <a:avLst/>
                <a:gdLst>
                  <a:gd name="connsiteX0" fmla="*/ 0 w 321469"/>
                  <a:gd name="connsiteY0" fmla="*/ 251967 h 251967"/>
                  <a:gd name="connsiteX1" fmla="*/ 21432 w 321469"/>
                  <a:gd name="connsiteY1" fmla="*/ 166242 h 251967"/>
                  <a:gd name="connsiteX2" fmla="*/ 64294 w 321469"/>
                  <a:gd name="connsiteY2" fmla="*/ 97186 h 251967"/>
                  <a:gd name="connsiteX3" fmla="*/ 128588 w 321469"/>
                  <a:gd name="connsiteY3" fmla="*/ 40036 h 251967"/>
                  <a:gd name="connsiteX4" fmla="*/ 226219 w 321469"/>
                  <a:gd name="connsiteY4" fmla="*/ 4317 h 251967"/>
                  <a:gd name="connsiteX5" fmla="*/ 321469 w 321469"/>
                  <a:gd name="connsiteY5" fmla="*/ 1936 h 251967"/>
                  <a:gd name="connsiteX0" fmla="*/ 0 w 311944"/>
                  <a:gd name="connsiteY0" fmla="*/ 249586 h 249586"/>
                  <a:gd name="connsiteX1" fmla="*/ 11907 w 311944"/>
                  <a:gd name="connsiteY1" fmla="*/ 166242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586 h 249586"/>
                  <a:gd name="connsiteX1" fmla="*/ 16669 w 311944"/>
                  <a:gd name="connsiteY1" fmla="*/ 163861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4" h="249586">
                    <a:moveTo>
                      <a:pt x="0" y="249586"/>
                    </a:moveTo>
                    <a:cubicBezTo>
                      <a:pt x="5358" y="219622"/>
                      <a:pt x="7541" y="189261"/>
                      <a:pt x="16669" y="163861"/>
                    </a:cubicBezTo>
                    <a:cubicBezTo>
                      <a:pt x="25797" y="138461"/>
                      <a:pt x="37703" y="117824"/>
                      <a:pt x="54769" y="97186"/>
                    </a:cubicBezTo>
                    <a:cubicBezTo>
                      <a:pt x="71835" y="76549"/>
                      <a:pt x="92076" y="55514"/>
                      <a:pt x="119063" y="40036"/>
                    </a:cubicBezTo>
                    <a:cubicBezTo>
                      <a:pt x="146050" y="24558"/>
                      <a:pt x="184547" y="10667"/>
                      <a:pt x="216694" y="4317"/>
                    </a:cubicBezTo>
                    <a:cubicBezTo>
                      <a:pt x="248841" y="-2033"/>
                      <a:pt x="280392" y="-49"/>
                      <a:pt x="311944" y="1936"/>
                    </a:cubicBezTo>
                  </a:path>
                </a:pathLst>
              </a:custGeom>
              <a:grpFill/>
              <a:ln w="25400"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Freeform 52"/>
              <p:cNvSpPr/>
              <p:nvPr/>
            </p:nvSpPr>
            <p:spPr>
              <a:xfrm rot="5988877">
                <a:off x="7213448" y="2720289"/>
                <a:ext cx="328547" cy="222277"/>
              </a:xfrm>
              <a:custGeom>
                <a:avLst/>
                <a:gdLst>
                  <a:gd name="connsiteX0" fmla="*/ 0 w 321469"/>
                  <a:gd name="connsiteY0" fmla="*/ 251967 h 251967"/>
                  <a:gd name="connsiteX1" fmla="*/ 21432 w 321469"/>
                  <a:gd name="connsiteY1" fmla="*/ 166242 h 251967"/>
                  <a:gd name="connsiteX2" fmla="*/ 64294 w 321469"/>
                  <a:gd name="connsiteY2" fmla="*/ 97186 h 251967"/>
                  <a:gd name="connsiteX3" fmla="*/ 128588 w 321469"/>
                  <a:gd name="connsiteY3" fmla="*/ 40036 h 251967"/>
                  <a:gd name="connsiteX4" fmla="*/ 226219 w 321469"/>
                  <a:gd name="connsiteY4" fmla="*/ 4317 h 251967"/>
                  <a:gd name="connsiteX5" fmla="*/ 321469 w 321469"/>
                  <a:gd name="connsiteY5" fmla="*/ 1936 h 251967"/>
                  <a:gd name="connsiteX0" fmla="*/ 0 w 311944"/>
                  <a:gd name="connsiteY0" fmla="*/ 249586 h 249586"/>
                  <a:gd name="connsiteX1" fmla="*/ 11907 w 311944"/>
                  <a:gd name="connsiteY1" fmla="*/ 166242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586 h 249586"/>
                  <a:gd name="connsiteX1" fmla="*/ 16669 w 311944"/>
                  <a:gd name="connsiteY1" fmla="*/ 163861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828 h 249828"/>
                  <a:gd name="connsiteX1" fmla="*/ 16669 w 311944"/>
                  <a:gd name="connsiteY1" fmla="*/ 164103 h 249828"/>
                  <a:gd name="connsiteX2" fmla="*/ 54769 w 311944"/>
                  <a:gd name="connsiteY2" fmla="*/ 97428 h 249828"/>
                  <a:gd name="connsiteX3" fmla="*/ 124567 w 311944"/>
                  <a:gd name="connsiteY3" fmla="*/ 44159 h 249828"/>
                  <a:gd name="connsiteX4" fmla="*/ 216694 w 311944"/>
                  <a:gd name="connsiteY4" fmla="*/ 4559 h 249828"/>
                  <a:gd name="connsiteX5" fmla="*/ 311944 w 311944"/>
                  <a:gd name="connsiteY5" fmla="*/ 2178 h 249828"/>
                  <a:gd name="connsiteX0" fmla="*/ 0 w 311944"/>
                  <a:gd name="connsiteY0" fmla="*/ 247796 h 247796"/>
                  <a:gd name="connsiteX1" fmla="*/ 16669 w 311944"/>
                  <a:gd name="connsiteY1" fmla="*/ 162071 h 247796"/>
                  <a:gd name="connsiteX2" fmla="*/ 54769 w 311944"/>
                  <a:gd name="connsiteY2" fmla="*/ 95396 h 247796"/>
                  <a:gd name="connsiteX3" fmla="*/ 124567 w 311944"/>
                  <a:gd name="connsiteY3" fmla="*/ 42127 h 247796"/>
                  <a:gd name="connsiteX4" fmla="*/ 232485 w 311944"/>
                  <a:gd name="connsiteY4" fmla="*/ 23962 h 247796"/>
                  <a:gd name="connsiteX5" fmla="*/ 311944 w 311944"/>
                  <a:gd name="connsiteY5" fmla="*/ 146 h 247796"/>
                  <a:gd name="connsiteX0" fmla="*/ 0 w 324983"/>
                  <a:gd name="connsiteY0" fmla="*/ 228846 h 228846"/>
                  <a:gd name="connsiteX1" fmla="*/ 16669 w 324983"/>
                  <a:gd name="connsiteY1" fmla="*/ 143121 h 228846"/>
                  <a:gd name="connsiteX2" fmla="*/ 54769 w 324983"/>
                  <a:gd name="connsiteY2" fmla="*/ 76446 h 228846"/>
                  <a:gd name="connsiteX3" fmla="*/ 124567 w 324983"/>
                  <a:gd name="connsiteY3" fmla="*/ 23177 h 228846"/>
                  <a:gd name="connsiteX4" fmla="*/ 232485 w 324983"/>
                  <a:gd name="connsiteY4" fmla="*/ 5012 h 228846"/>
                  <a:gd name="connsiteX5" fmla="*/ 324983 w 324983"/>
                  <a:gd name="connsiteY5" fmla="*/ 691 h 228846"/>
                  <a:gd name="connsiteX0" fmla="*/ 0 w 324983"/>
                  <a:gd name="connsiteY0" fmla="*/ 229015 h 229015"/>
                  <a:gd name="connsiteX1" fmla="*/ 16669 w 324983"/>
                  <a:gd name="connsiteY1" fmla="*/ 143290 h 229015"/>
                  <a:gd name="connsiteX2" fmla="*/ 54769 w 324983"/>
                  <a:gd name="connsiteY2" fmla="*/ 76615 h 229015"/>
                  <a:gd name="connsiteX3" fmla="*/ 128132 w 324983"/>
                  <a:gd name="connsiteY3" fmla="*/ 29980 h 229015"/>
                  <a:gd name="connsiteX4" fmla="*/ 232485 w 324983"/>
                  <a:gd name="connsiteY4" fmla="*/ 5181 h 229015"/>
                  <a:gd name="connsiteX5" fmla="*/ 324983 w 324983"/>
                  <a:gd name="connsiteY5" fmla="*/ 860 h 229015"/>
                  <a:gd name="connsiteX0" fmla="*/ 0 w 324983"/>
                  <a:gd name="connsiteY0" fmla="*/ 228476 h 228476"/>
                  <a:gd name="connsiteX1" fmla="*/ 16669 w 324983"/>
                  <a:gd name="connsiteY1" fmla="*/ 142751 h 228476"/>
                  <a:gd name="connsiteX2" fmla="*/ 54769 w 324983"/>
                  <a:gd name="connsiteY2" fmla="*/ 76076 h 228476"/>
                  <a:gd name="connsiteX3" fmla="*/ 128132 w 324983"/>
                  <a:gd name="connsiteY3" fmla="*/ 29441 h 228476"/>
                  <a:gd name="connsiteX4" fmla="*/ 238395 w 324983"/>
                  <a:gd name="connsiteY4" fmla="*/ 10868 h 228476"/>
                  <a:gd name="connsiteX5" fmla="*/ 324983 w 324983"/>
                  <a:gd name="connsiteY5" fmla="*/ 321 h 228476"/>
                  <a:gd name="connsiteX0" fmla="*/ 0 w 328547"/>
                  <a:gd name="connsiteY0" fmla="*/ 222277 h 222277"/>
                  <a:gd name="connsiteX1" fmla="*/ 16669 w 328547"/>
                  <a:gd name="connsiteY1" fmla="*/ 136552 h 222277"/>
                  <a:gd name="connsiteX2" fmla="*/ 54769 w 328547"/>
                  <a:gd name="connsiteY2" fmla="*/ 69877 h 222277"/>
                  <a:gd name="connsiteX3" fmla="*/ 128132 w 328547"/>
                  <a:gd name="connsiteY3" fmla="*/ 23242 h 222277"/>
                  <a:gd name="connsiteX4" fmla="*/ 238395 w 328547"/>
                  <a:gd name="connsiteY4" fmla="*/ 4669 h 222277"/>
                  <a:gd name="connsiteX5" fmla="*/ 328547 w 328547"/>
                  <a:gd name="connsiteY5" fmla="*/ 755 h 22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47" h="222277">
                    <a:moveTo>
                      <a:pt x="0" y="222277"/>
                    </a:moveTo>
                    <a:cubicBezTo>
                      <a:pt x="5358" y="192313"/>
                      <a:pt x="7541" y="161952"/>
                      <a:pt x="16669" y="136552"/>
                    </a:cubicBezTo>
                    <a:cubicBezTo>
                      <a:pt x="25797" y="111152"/>
                      <a:pt x="36192" y="88762"/>
                      <a:pt x="54769" y="69877"/>
                    </a:cubicBezTo>
                    <a:cubicBezTo>
                      <a:pt x="73346" y="50992"/>
                      <a:pt x="97528" y="34110"/>
                      <a:pt x="128132" y="23242"/>
                    </a:cubicBezTo>
                    <a:cubicBezTo>
                      <a:pt x="158736" y="12374"/>
                      <a:pt x="204993" y="8417"/>
                      <a:pt x="238395" y="4669"/>
                    </a:cubicBezTo>
                    <a:cubicBezTo>
                      <a:pt x="271797" y="921"/>
                      <a:pt x="296995" y="-1230"/>
                      <a:pt x="328547" y="755"/>
                    </a:cubicBezTo>
                  </a:path>
                </a:pathLst>
              </a:custGeom>
              <a:grpFill/>
              <a:ln w="25400"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Freeform 53"/>
              <p:cNvSpPr/>
              <p:nvPr/>
            </p:nvSpPr>
            <p:spPr>
              <a:xfrm rot="200813">
                <a:off x="7177087" y="3074194"/>
                <a:ext cx="247649" cy="473868"/>
              </a:xfrm>
              <a:custGeom>
                <a:avLst/>
                <a:gdLst>
                  <a:gd name="connsiteX0" fmla="*/ 240506 w 240506"/>
                  <a:gd name="connsiteY0" fmla="*/ 0 h 469106"/>
                  <a:gd name="connsiteX1" fmla="*/ 209550 w 240506"/>
                  <a:gd name="connsiteY1" fmla="*/ 135731 h 469106"/>
                  <a:gd name="connsiteX2" fmla="*/ 152400 w 240506"/>
                  <a:gd name="connsiteY2" fmla="*/ 271463 h 469106"/>
                  <a:gd name="connsiteX3" fmla="*/ 71438 w 240506"/>
                  <a:gd name="connsiteY3" fmla="*/ 400050 h 469106"/>
                  <a:gd name="connsiteX4" fmla="*/ 0 w 240506"/>
                  <a:gd name="connsiteY4" fmla="*/ 469106 h 469106"/>
                  <a:gd name="connsiteX0" fmla="*/ 240506 w 240506"/>
                  <a:gd name="connsiteY0" fmla="*/ 0 h 469106"/>
                  <a:gd name="connsiteX1" fmla="*/ 209550 w 240506"/>
                  <a:gd name="connsiteY1" fmla="*/ 135731 h 469106"/>
                  <a:gd name="connsiteX2" fmla="*/ 152400 w 240506"/>
                  <a:gd name="connsiteY2" fmla="*/ 271463 h 469106"/>
                  <a:gd name="connsiteX3" fmla="*/ 64295 w 240506"/>
                  <a:gd name="connsiteY3" fmla="*/ 400050 h 469106"/>
                  <a:gd name="connsiteX4" fmla="*/ 0 w 240506"/>
                  <a:gd name="connsiteY4" fmla="*/ 469106 h 469106"/>
                  <a:gd name="connsiteX0" fmla="*/ 247649 w 247649"/>
                  <a:gd name="connsiteY0" fmla="*/ 0 h 473868"/>
                  <a:gd name="connsiteX1" fmla="*/ 216693 w 247649"/>
                  <a:gd name="connsiteY1" fmla="*/ 135731 h 473868"/>
                  <a:gd name="connsiteX2" fmla="*/ 159543 w 247649"/>
                  <a:gd name="connsiteY2" fmla="*/ 271463 h 473868"/>
                  <a:gd name="connsiteX3" fmla="*/ 71438 w 247649"/>
                  <a:gd name="connsiteY3" fmla="*/ 400050 h 473868"/>
                  <a:gd name="connsiteX4" fmla="*/ 0 w 247649"/>
                  <a:gd name="connsiteY4" fmla="*/ 473868 h 47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9" h="473868">
                    <a:moveTo>
                      <a:pt x="247649" y="0"/>
                    </a:moveTo>
                    <a:cubicBezTo>
                      <a:pt x="239513" y="45243"/>
                      <a:pt x="231377" y="90487"/>
                      <a:pt x="216693" y="135731"/>
                    </a:cubicBezTo>
                    <a:cubicBezTo>
                      <a:pt x="202009" y="180975"/>
                      <a:pt x="183752" y="227410"/>
                      <a:pt x="159543" y="271463"/>
                    </a:cubicBezTo>
                    <a:cubicBezTo>
                      <a:pt x="135334" y="315516"/>
                      <a:pt x="98028" y="366316"/>
                      <a:pt x="71438" y="400050"/>
                    </a:cubicBezTo>
                    <a:cubicBezTo>
                      <a:pt x="44848" y="433784"/>
                      <a:pt x="23019" y="455810"/>
                      <a:pt x="0" y="473868"/>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Freeform 54"/>
              <p:cNvSpPr/>
              <p:nvPr/>
            </p:nvSpPr>
            <p:spPr>
              <a:xfrm>
                <a:off x="6751029" y="3348038"/>
                <a:ext cx="373671" cy="335158"/>
              </a:xfrm>
              <a:custGeom>
                <a:avLst/>
                <a:gdLst>
                  <a:gd name="connsiteX0" fmla="*/ 373671 w 373671"/>
                  <a:gd name="connsiteY0" fmla="*/ 226218 h 335158"/>
                  <a:gd name="connsiteX1" fmla="*/ 221271 w 373671"/>
                  <a:gd name="connsiteY1" fmla="*/ 290512 h 335158"/>
                  <a:gd name="connsiteX2" fmla="*/ 85540 w 373671"/>
                  <a:gd name="connsiteY2" fmla="*/ 330993 h 335158"/>
                  <a:gd name="connsiteX3" fmla="*/ 2196 w 373671"/>
                  <a:gd name="connsiteY3" fmla="*/ 321468 h 335158"/>
                  <a:gd name="connsiteX4" fmla="*/ 28390 w 373671"/>
                  <a:gd name="connsiteY4" fmla="*/ 221456 h 335158"/>
                  <a:gd name="connsiteX5" fmla="*/ 73634 w 373671"/>
                  <a:gd name="connsiteY5" fmla="*/ 102393 h 335158"/>
                  <a:gd name="connsiteX6" fmla="*/ 106971 w 373671"/>
                  <a:gd name="connsiteY6" fmla="*/ 0 h 335158"/>
                  <a:gd name="connsiteX7" fmla="*/ 106971 w 373671"/>
                  <a:gd name="connsiteY7" fmla="*/ 0 h 33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1" h="335158">
                    <a:moveTo>
                      <a:pt x="373671" y="226218"/>
                    </a:moveTo>
                    <a:cubicBezTo>
                      <a:pt x="321482" y="249634"/>
                      <a:pt x="269293" y="273050"/>
                      <a:pt x="221271" y="290512"/>
                    </a:cubicBezTo>
                    <a:cubicBezTo>
                      <a:pt x="173249" y="307974"/>
                      <a:pt x="122052" y="325834"/>
                      <a:pt x="85540" y="330993"/>
                    </a:cubicBezTo>
                    <a:cubicBezTo>
                      <a:pt x="49028" y="336152"/>
                      <a:pt x="11721" y="339724"/>
                      <a:pt x="2196" y="321468"/>
                    </a:cubicBezTo>
                    <a:cubicBezTo>
                      <a:pt x="-7329" y="303212"/>
                      <a:pt x="16484" y="257968"/>
                      <a:pt x="28390" y="221456"/>
                    </a:cubicBezTo>
                    <a:cubicBezTo>
                      <a:pt x="40296" y="184944"/>
                      <a:pt x="60537" y="139302"/>
                      <a:pt x="73634" y="102393"/>
                    </a:cubicBezTo>
                    <a:cubicBezTo>
                      <a:pt x="86731" y="65484"/>
                      <a:pt x="106971" y="0"/>
                      <a:pt x="106971" y="0"/>
                    </a:cubicBezTo>
                    <a:lnTo>
                      <a:pt x="10697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Freeform 55"/>
              <p:cNvSpPr/>
              <p:nvPr/>
            </p:nvSpPr>
            <p:spPr>
              <a:xfrm>
                <a:off x="6877049" y="2952751"/>
                <a:ext cx="43405" cy="326232"/>
              </a:xfrm>
              <a:custGeom>
                <a:avLst/>
                <a:gdLst>
                  <a:gd name="connsiteX0" fmla="*/ 0 w 50785"/>
                  <a:gd name="connsiteY0" fmla="*/ 314325 h 314325"/>
                  <a:gd name="connsiteX1" fmla="*/ 35719 w 50785"/>
                  <a:gd name="connsiteY1" fmla="*/ 190500 h 314325"/>
                  <a:gd name="connsiteX2" fmla="*/ 50007 w 50785"/>
                  <a:gd name="connsiteY2" fmla="*/ 52387 h 314325"/>
                  <a:gd name="connsiteX3" fmla="*/ 47625 w 50785"/>
                  <a:gd name="connsiteY3" fmla="*/ 0 h 314325"/>
                  <a:gd name="connsiteX0" fmla="*/ 0 w 49188"/>
                  <a:gd name="connsiteY0" fmla="*/ 314325 h 314325"/>
                  <a:gd name="connsiteX1" fmla="*/ 35719 w 49188"/>
                  <a:gd name="connsiteY1" fmla="*/ 190500 h 314325"/>
                  <a:gd name="connsiteX2" fmla="*/ 47625 w 49188"/>
                  <a:gd name="connsiteY2" fmla="*/ 116681 h 314325"/>
                  <a:gd name="connsiteX3" fmla="*/ 47625 w 49188"/>
                  <a:gd name="connsiteY3" fmla="*/ 0 h 314325"/>
                  <a:gd name="connsiteX0" fmla="*/ 0 w 51569"/>
                  <a:gd name="connsiteY0" fmla="*/ 328613 h 328613"/>
                  <a:gd name="connsiteX1" fmla="*/ 38100 w 51569"/>
                  <a:gd name="connsiteY1" fmla="*/ 190500 h 328613"/>
                  <a:gd name="connsiteX2" fmla="*/ 50006 w 51569"/>
                  <a:gd name="connsiteY2" fmla="*/ 116681 h 328613"/>
                  <a:gd name="connsiteX3" fmla="*/ 50006 w 51569"/>
                  <a:gd name="connsiteY3" fmla="*/ 0 h 328613"/>
                  <a:gd name="connsiteX0" fmla="*/ 0 w 44425"/>
                  <a:gd name="connsiteY0" fmla="*/ 326232 h 326232"/>
                  <a:gd name="connsiteX1" fmla="*/ 30956 w 44425"/>
                  <a:gd name="connsiteY1" fmla="*/ 190500 h 326232"/>
                  <a:gd name="connsiteX2" fmla="*/ 42862 w 44425"/>
                  <a:gd name="connsiteY2" fmla="*/ 116681 h 326232"/>
                  <a:gd name="connsiteX3" fmla="*/ 42862 w 44425"/>
                  <a:gd name="connsiteY3" fmla="*/ 0 h 326232"/>
                  <a:gd name="connsiteX0" fmla="*/ 0 w 44425"/>
                  <a:gd name="connsiteY0" fmla="*/ 326232 h 326232"/>
                  <a:gd name="connsiteX1" fmla="*/ 42862 w 44425"/>
                  <a:gd name="connsiteY1" fmla="*/ 116681 h 326232"/>
                  <a:gd name="connsiteX2" fmla="*/ 42862 w 44425"/>
                  <a:gd name="connsiteY2" fmla="*/ 0 h 326232"/>
                  <a:gd name="connsiteX0" fmla="*/ 0 w 43405"/>
                  <a:gd name="connsiteY0" fmla="*/ 326232 h 326232"/>
                  <a:gd name="connsiteX1" fmla="*/ 38100 w 43405"/>
                  <a:gd name="connsiteY1" fmla="*/ 152400 h 326232"/>
                  <a:gd name="connsiteX2" fmla="*/ 42862 w 43405"/>
                  <a:gd name="connsiteY2" fmla="*/ 0 h 326232"/>
                </a:gdLst>
                <a:ahLst/>
                <a:cxnLst>
                  <a:cxn ang="0">
                    <a:pos x="connsiteX0" y="connsiteY0"/>
                  </a:cxn>
                  <a:cxn ang="0">
                    <a:pos x="connsiteX1" y="connsiteY1"/>
                  </a:cxn>
                  <a:cxn ang="0">
                    <a:pos x="connsiteX2" y="connsiteY2"/>
                  </a:cxn>
                </a:cxnLst>
                <a:rect l="l" t="t" r="r" b="b"/>
                <a:pathLst>
                  <a:path w="43405" h="326232">
                    <a:moveTo>
                      <a:pt x="0" y="326232"/>
                    </a:moveTo>
                    <a:cubicBezTo>
                      <a:pt x="8930" y="282576"/>
                      <a:pt x="30956" y="206772"/>
                      <a:pt x="38100" y="152400"/>
                    </a:cubicBezTo>
                    <a:cubicBezTo>
                      <a:pt x="40084" y="120650"/>
                      <a:pt x="45045" y="10318"/>
                      <a:pt x="42862" y="0"/>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025" name="Group 1024"/>
            <p:cNvGrpSpPr/>
            <p:nvPr/>
          </p:nvGrpSpPr>
          <p:grpSpPr>
            <a:xfrm>
              <a:off x="8500008" y="3345160"/>
              <a:ext cx="1013810" cy="905324"/>
              <a:chOff x="5724279" y="3685988"/>
              <a:chExt cx="1544854" cy="1245894"/>
            </a:xfrm>
            <a:gradFill>
              <a:gsLst>
                <a:gs pos="100000">
                  <a:schemeClr val="tx2">
                    <a:lumMod val="75000"/>
                  </a:schemeClr>
                </a:gs>
                <a:gs pos="0">
                  <a:srgbClr val="FF5050"/>
                </a:gs>
              </a:gsLst>
              <a:lin ang="5400000" scaled="0"/>
            </a:gradFill>
          </p:grpSpPr>
          <p:sp>
            <p:nvSpPr>
              <p:cNvPr id="58" name="Freeform 57"/>
              <p:cNvSpPr/>
              <p:nvPr/>
            </p:nvSpPr>
            <p:spPr>
              <a:xfrm flipH="1" flipV="1">
                <a:off x="5724279" y="3685988"/>
                <a:ext cx="1544854" cy="1245894"/>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9206" h="1827206">
                    <a:moveTo>
                      <a:pt x="251137" y="1259095"/>
                    </a:moveTo>
                    <a:cubicBezTo>
                      <a:pt x="372453" y="1096217"/>
                      <a:pt x="606506" y="778443"/>
                      <a:pt x="795692" y="591703"/>
                    </a:cubicBezTo>
                    <a:cubicBezTo>
                      <a:pt x="984878" y="404963"/>
                      <a:pt x="1231308" y="236917"/>
                      <a:pt x="1386252" y="138657"/>
                    </a:cubicBezTo>
                    <a:cubicBezTo>
                      <a:pt x="1541196" y="40397"/>
                      <a:pt x="1668441" y="-11459"/>
                      <a:pt x="1725357" y="2141"/>
                    </a:cubicBezTo>
                    <a:cubicBezTo>
                      <a:pt x="1782274" y="15741"/>
                      <a:pt x="1756352" y="129799"/>
                      <a:pt x="1727751" y="220256"/>
                    </a:cubicBezTo>
                    <a:cubicBezTo>
                      <a:pt x="1699150" y="310713"/>
                      <a:pt x="1607760" y="451915"/>
                      <a:pt x="1553749" y="544886"/>
                    </a:cubicBezTo>
                    <a:cubicBezTo>
                      <a:pt x="1499738" y="637857"/>
                      <a:pt x="1461027" y="703552"/>
                      <a:pt x="1403685" y="778084"/>
                    </a:cubicBezTo>
                    <a:cubicBezTo>
                      <a:pt x="1346344" y="852616"/>
                      <a:pt x="1268675" y="920058"/>
                      <a:pt x="1209700" y="992077"/>
                    </a:cubicBezTo>
                    <a:cubicBezTo>
                      <a:pt x="1150725" y="1064096"/>
                      <a:pt x="1102352" y="1130668"/>
                      <a:pt x="1049835" y="1210201"/>
                    </a:cubicBezTo>
                    <a:cubicBezTo>
                      <a:pt x="997318" y="1289734"/>
                      <a:pt x="942355" y="1398660"/>
                      <a:pt x="894599" y="1469276"/>
                    </a:cubicBezTo>
                    <a:cubicBezTo>
                      <a:pt x="846843" y="1539892"/>
                      <a:pt x="827922" y="1604027"/>
                      <a:pt x="763300" y="1633899"/>
                    </a:cubicBezTo>
                    <a:cubicBezTo>
                      <a:pt x="698678" y="1663771"/>
                      <a:pt x="589825" y="1633768"/>
                      <a:pt x="506868" y="1648505"/>
                    </a:cubicBezTo>
                    <a:cubicBezTo>
                      <a:pt x="423912" y="1663243"/>
                      <a:pt x="348254" y="1693247"/>
                      <a:pt x="265561" y="1722324"/>
                    </a:cubicBezTo>
                    <a:cubicBezTo>
                      <a:pt x="182868" y="1751401"/>
                      <a:pt x="43673" y="1848525"/>
                      <a:pt x="10712" y="1822966"/>
                    </a:cubicBezTo>
                    <a:cubicBezTo>
                      <a:pt x="-22249" y="1797407"/>
                      <a:pt x="27722" y="1662948"/>
                      <a:pt x="67793" y="1568970"/>
                    </a:cubicBezTo>
                    <a:cubicBezTo>
                      <a:pt x="107864" y="1474992"/>
                      <a:pt x="129821" y="1421973"/>
                      <a:pt x="251137" y="1259095"/>
                    </a:cubicBezTo>
                    <a:close/>
                  </a:path>
                </a:pathLst>
              </a:cu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Freeform 34"/>
              <p:cNvSpPr/>
              <p:nvPr/>
            </p:nvSpPr>
            <p:spPr>
              <a:xfrm>
                <a:off x="6646069" y="3868768"/>
                <a:ext cx="446000" cy="167452"/>
              </a:xfrm>
              <a:custGeom>
                <a:avLst/>
                <a:gdLst>
                  <a:gd name="connsiteX0" fmla="*/ 347662 w 461265"/>
                  <a:gd name="connsiteY0" fmla="*/ 184859 h 184859"/>
                  <a:gd name="connsiteX1" fmla="*/ 438150 w 461265"/>
                  <a:gd name="connsiteY1" fmla="*/ 96753 h 184859"/>
                  <a:gd name="connsiteX2" fmla="*/ 452437 w 461265"/>
                  <a:gd name="connsiteY2" fmla="*/ 6265 h 184859"/>
                  <a:gd name="connsiteX3" fmla="*/ 321469 w 461265"/>
                  <a:gd name="connsiteY3" fmla="*/ 13409 h 184859"/>
                  <a:gd name="connsiteX4" fmla="*/ 178594 w 461265"/>
                  <a:gd name="connsiteY4" fmla="*/ 58653 h 184859"/>
                  <a:gd name="connsiteX5" fmla="*/ 0 w 461265"/>
                  <a:gd name="connsiteY5" fmla="*/ 44365 h 184859"/>
                  <a:gd name="connsiteX6" fmla="*/ 0 w 461265"/>
                  <a:gd name="connsiteY6" fmla="*/ 44365 h 184859"/>
                  <a:gd name="connsiteX7" fmla="*/ 0 w 461265"/>
                  <a:gd name="connsiteY7" fmla="*/ 44365 h 184859"/>
                  <a:gd name="connsiteX8" fmla="*/ 0 w 461265"/>
                  <a:gd name="connsiteY8" fmla="*/ 44365 h 184859"/>
                  <a:gd name="connsiteX0" fmla="*/ 347662 w 460912"/>
                  <a:gd name="connsiteY0" fmla="*/ 182459 h 182459"/>
                  <a:gd name="connsiteX1" fmla="*/ 438150 w 460912"/>
                  <a:gd name="connsiteY1" fmla="*/ 94353 h 182459"/>
                  <a:gd name="connsiteX2" fmla="*/ 452437 w 460912"/>
                  <a:gd name="connsiteY2" fmla="*/ 3865 h 182459"/>
                  <a:gd name="connsiteX3" fmla="*/ 326231 w 460912"/>
                  <a:gd name="connsiteY3" fmla="*/ 20534 h 182459"/>
                  <a:gd name="connsiteX4" fmla="*/ 178594 w 460912"/>
                  <a:gd name="connsiteY4" fmla="*/ 56253 h 182459"/>
                  <a:gd name="connsiteX5" fmla="*/ 0 w 460912"/>
                  <a:gd name="connsiteY5" fmla="*/ 41965 h 182459"/>
                  <a:gd name="connsiteX6" fmla="*/ 0 w 460912"/>
                  <a:gd name="connsiteY6" fmla="*/ 41965 h 182459"/>
                  <a:gd name="connsiteX7" fmla="*/ 0 w 460912"/>
                  <a:gd name="connsiteY7" fmla="*/ 41965 h 182459"/>
                  <a:gd name="connsiteX8" fmla="*/ 0 w 460912"/>
                  <a:gd name="connsiteY8" fmla="*/ 41965 h 182459"/>
                  <a:gd name="connsiteX0" fmla="*/ 347662 w 446000"/>
                  <a:gd name="connsiteY0" fmla="*/ 167452 h 167452"/>
                  <a:gd name="connsiteX1" fmla="*/ 438150 w 446000"/>
                  <a:gd name="connsiteY1" fmla="*/ 79346 h 167452"/>
                  <a:gd name="connsiteX2" fmla="*/ 428625 w 446000"/>
                  <a:gd name="connsiteY2" fmla="*/ 7908 h 167452"/>
                  <a:gd name="connsiteX3" fmla="*/ 326231 w 446000"/>
                  <a:gd name="connsiteY3" fmla="*/ 5527 h 167452"/>
                  <a:gd name="connsiteX4" fmla="*/ 178594 w 446000"/>
                  <a:gd name="connsiteY4" fmla="*/ 41246 h 167452"/>
                  <a:gd name="connsiteX5" fmla="*/ 0 w 446000"/>
                  <a:gd name="connsiteY5" fmla="*/ 26958 h 167452"/>
                  <a:gd name="connsiteX6" fmla="*/ 0 w 446000"/>
                  <a:gd name="connsiteY6" fmla="*/ 26958 h 167452"/>
                  <a:gd name="connsiteX7" fmla="*/ 0 w 446000"/>
                  <a:gd name="connsiteY7" fmla="*/ 26958 h 167452"/>
                  <a:gd name="connsiteX8" fmla="*/ 0 w 446000"/>
                  <a:gd name="connsiteY8" fmla="*/ 26958 h 16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000" h="167452">
                    <a:moveTo>
                      <a:pt x="347662" y="167452"/>
                    </a:moveTo>
                    <a:cubicBezTo>
                      <a:pt x="384175" y="138282"/>
                      <a:pt x="424656" y="105937"/>
                      <a:pt x="438150" y="79346"/>
                    </a:cubicBezTo>
                    <a:cubicBezTo>
                      <a:pt x="451644" y="52755"/>
                      <a:pt x="447278" y="20211"/>
                      <a:pt x="428625" y="7908"/>
                    </a:cubicBezTo>
                    <a:cubicBezTo>
                      <a:pt x="409972" y="-4395"/>
                      <a:pt x="367903" y="-29"/>
                      <a:pt x="326231" y="5527"/>
                    </a:cubicBezTo>
                    <a:cubicBezTo>
                      <a:pt x="284559" y="11083"/>
                      <a:pt x="232966" y="37674"/>
                      <a:pt x="178594" y="41246"/>
                    </a:cubicBezTo>
                    <a:cubicBezTo>
                      <a:pt x="124222" y="44818"/>
                      <a:pt x="0" y="26958"/>
                      <a:pt x="0" y="26958"/>
                    </a:cubicBezTo>
                    <a:lnTo>
                      <a:pt x="0" y="26958"/>
                    </a:lnTo>
                    <a:lnTo>
                      <a:pt x="0" y="26958"/>
                    </a:lnTo>
                    <a:lnTo>
                      <a:pt x="0" y="26958"/>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Freeform 35"/>
              <p:cNvSpPr/>
              <p:nvPr/>
            </p:nvSpPr>
            <p:spPr>
              <a:xfrm>
                <a:off x="6281738" y="3936207"/>
                <a:ext cx="314325" cy="347662"/>
              </a:xfrm>
              <a:custGeom>
                <a:avLst/>
                <a:gdLst>
                  <a:gd name="connsiteX0" fmla="*/ 314325 w 314325"/>
                  <a:gd name="connsiteY0" fmla="*/ 0 h 347662"/>
                  <a:gd name="connsiteX1" fmla="*/ 226218 w 314325"/>
                  <a:gd name="connsiteY1" fmla="*/ 97631 h 347662"/>
                  <a:gd name="connsiteX2" fmla="*/ 147637 w 314325"/>
                  <a:gd name="connsiteY2" fmla="*/ 202406 h 347662"/>
                  <a:gd name="connsiteX3" fmla="*/ 85725 w 314325"/>
                  <a:gd name="connsiteY3" fmla="*/ 269081 h 347662"/>
                  <a:gd name="connsiteX4" fmla="*/ 0 w 314325"/>
                  <a:gd name="connsiteY4" fmla="*/ 347662 h 34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47662">
                    <a:moveTo>
                      <a:pt x="314325" y="0"/>
                    </a:moveTo>
                    <a:cubicBezTo>
                      <a:pt x="284162" y="31948"/>
                      <a:pt x="253999" y="63897"/>
                      <a:pt x="226218" y="97631"/>
                    </a:cubicBezTo>
                    <a:cubicBezTo>
                      <a:pt x="198437" y="131365"/>
                      <a:pt x="171052" y="173831"/>
                      <a:pt x="147637" y="202406"/>
                    </a:cubicBezTo>
                    <a:cubicBezTo>
                      <a:pt x="124221" y="230981"/>
                      <a:pt x="110331" y="244872"/>
                      <a:pt x="85725" y="269081"/>
                    </a:cubicBezTo>
                    <a:cubicBezTo>
                      <a:pt x="61119" y="293290"/>
                      <a:pt x="30559" y="320476"/>
                      <a:pt x="0" y="347662"/>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Freeform 40"/>
              <p:cNvSpPr/>
              <p:nvPr/>
            </p:nvSpPr>
            <p:spPr>
              <a:xfrm>
                <a:off x="5822564" y="4338638"/>
                <a:ext cx="397261" cy="490540"/>
              </a:xfrm>
              <a:custGeom>
                <a:avLst/>
                <a:gdLst>
                  <a:gd name="connsiteX0" fmla="*/ 416552 w 416552"/>
                  <a:gd name="connsiteY0" fmla="*/ 0 h 507230"/>
                  <a:gd name="connsiteX1" fmla="*/ 309396 w 416552"/>
                  <a:gd name="connsiteY1" fmla="*/ 88106 h 507230"/>
                  <a:gd name="connsiteX2" fmla="*/ 214146 w 416552"/>
                  <a:gd name="connsiteY2" fmla="*/ 192881 h 507230"/>
                  <a:gd name="connsiteX3" fmla="*/ 147471 w 416552"/>
                  <a:gd name="connsiteY3" fmla="*/ 271462 h 507230"/>
                  <a:gd name="connsiteX4" fmla="*/ 76033 w 416552"/>
                  <a:gd name="connsiteY4" fmla="*/ 359568 h 507230"/>
                  <a:gd name="connsiteX5" fmla="*/ 21265 w 416552"/>
                  <a:gd name="connsiteY5" fmla="*/ 440531 h 507230"/>
                  <a:gd name="connsiteX6" fmla="*/ 11740 w 416552"/>
                  <a:gd name="connsiteY6" fmla="*/ 507206 h 507230"/>
                  <a:gd name="connsiteX7" fmla="*/ 180808 w 416552"/>
                  <a:gd name="connsiteY7" fmla="*/ 447675 h 507230"/>
                  <a:gd name="connsiteX8" fmla="*/ 268915 w 416552"/>
                  <a:gd name="connsiteY8" fmla="*/ 402431 h 507230"/>
                  <a:gd name="connsiteX0" fmla="*/ 397490 w 397490"/>
                  <a:gd name="connsiteY0" fmla="*/ 0 h 490572"/>
                  <a:gd name="connsiteX1" fmla="*/ 290334 w 397490"/>
                  <a:gd name="connsiteY1" fmla="*/ 88106 h 490572"/>
                  <a:gd name="connsiteX2" fmla="*/ 195084 w 397490"/>
                  <a:gd name="connsiteY2" fmla="*/ 192881 h 490572"/>
                  <a:gd name="connsiteX3" fmla="*/ 128409 w 397490"/>
                  <a:gd name="connsiteY3" fmla="*/ 271462 h 490572"/>
                  <a:gd name="connsiteX4" fmla="*/ 56971 w 397490"/>
                  <a:gd name="connsiteY4" fmla="*/ 359568 h 490572"/>
                  <a:gd name="connsiteX5" fmla="*/ 2203 w 397490"/>
                  <a:gd name="connsiteY5" fmla="*/ 440531 h 490572"/>
                  <a:gd name="connsiteX6" fmla="*/ 26016 w 397490"/>
                  <a:gd name="connsiteY6" fmla="*/ 490537 h 490572"/>
                  <a:gd name="connsiteX7" fmla="*/ 161746 w 397490"/>
                  <a:gd name="connsiteY7" fmla="*/ 447675 h 490572"/>
                  <a:gd name="connsiteX8" fmla="*/ 249853 w 397490"/>
                  <a:gd name="connsiteY8" fmla="*/ 402431 h 490572"/>
                  <a:gd name="connsiteX0" fmla="*/ 397490 w 397490"/>
                  <a:gd name="connsiteY0" fmla="*/ 0 h 490573"/>
                  <a:gd name="connsiteX1" fmla="*/ 290334 w 397490"/>
                  <a:gd name="connsiteY1" fmla="*/ 88106 h 490573"/>
                  <a:gd name="connsiteX2" fmla="*/ 195084 w 397490"/>
                  <a:gd name="connsiteY2" fmla="*/ 192881 h 490573"/>
                  <a:gd name="connsiteX3" fmla="*/ 128409 w 397490"/>
                  <a:gd name="connsiteY3" fmla="*/ 271462 h 490573"/>
                  <a:gd name="connsiteX4" fmla="*/ 56971 w 397490"/>
                  <a:gd name="connsiteY4" fmla="*/ 359568 h 490573"/>
                  <a:gd name="connsiteX5" fmla="*/ 2203 w 397490"/>
                  <a:gd name="connsiteY5" fmla="*/ 440531 h 490573"/>
                  <a:gd name="connsiteX6" fmla="*/ 26016 w 397490"/>
                  <a:gd name="connsiteY6" fmla="*/ 490537 h 490573"/>
                  <a:gd name="connsiteX7" fmla="*/ 161746 w 397490"/>
                  <a:gd name="connsiteY7" fmla="*/ 447675 h 490573"/>
                  <a:gd name="connsiteX8" fmla="*/ 249853 w 397490"/>
                  <a:gd name="connsiteY8" fmla="*/ 395287 h 490573"/>
                  <a:gd name="connsiteX0" fmla="*/ 397261 w 397261"/>
                  <a:gd name="connsiteY0" fmla="*/ 0 h 490540"/>
                  <a:gd name="connsiteX1" fmla="*/ 290105 w 397261"/>
                  <a:gd name="connsiteY1" fmla="*/ 88106 h 490540"/>
                  <a:gd name="connsiteX2" fmla="*/ 194855 w 397261"/>
                  <a:gd name="connsiteY2" fmla="*/ 192881 h 490540"/>
                  <a:gd name="connsiteX3" fmla="*/ 128180 w 397261"/>
                  <a:gd name="connsiteY3" fmla="*/ 271462 h 490540"/>
                  <a:gd name="connsiteX4" fmla="*/ 56742 w 397261"/>
                  <a:gd name="connsiteY4" fmla="*/ 359568 h 490540"/>
                  <a:gd name="connsiteX5" fmla="*/ 1974 w 397261"/>
                  <a:gd name="connsiteY5" fmla="*/ 440531 h 490540"/>
                  <a:gd name="connsiteX6" fmla="*/ 25787 w 397261"/>
                  <a:gd name="connsiteY6" fmla="*/ 490537 h 490540"/>
                  <a:gd name="connsiteX7" fmla="*/ 151992 w 397261"/>
                  <a:gd name="connsiteY7" fmla="*/ 442912 h 490540"/>
                  <a:gd name="connsiteX8" fmla="*/ 249624 w 397261"/>
                  <a:gd name="connsiteY8" fmla="*/ 395287 h 49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261" h="490540">
                    <a:moveTo>
                      <a:pt x="397261" y="0"/>
                    </a:moveTo>
                    <a:cubicBezTo>
                      <a:pt x="360550" y="27979"/>
                      <a:pt x="323839" y="55959"/>
                      <a:pt x="290105" y="88106"/>
                    </a:cubicBezTo>
                    <a:cubicBezTo>
                      <a:pt x="256371" y="120253"/>
                      <a:pt x="221842" y="162322"/>
                      <a:pt x="194855" y="192881"/>
                    </a:cubicBezTo>
                    <a:cubicBezTo>
                      <a:pt x="167867" y="223440"/>
                      <a:pt x="151199" y="243681"/>
                      <a:pt x="128180" y="271462"/>
                    </a:cubicBezTo>
                    <a:cubicBezTo>
                      <a:pt x="105161" y="299243"/>
                      <a:pt x="77776" y="331390"/>
                      <a:pt x="56742" y="359568"/>
                    </a:cubicBezTo>
                    <a:cubicBezTo>
                      <a:pt x="35708" y="387746"/>
                      <a:pt x="7133" y="418703"/>
                      <a:pt x="1974" y="440531"/>
                    </a:cubicBezTo>
                    <a:cubicBezTo>
                      <a:pt x="-3185" y="462359"/>
                      <a:pt x="784" y="490140"/>
                      <a:pt x="25787" y="490537"/>
                    </a:cubicBezTo>
                    <a:cubicBezTo>
                      <a:pt x="50790" y="490934"/>
                      <a:pt x="114686" y="458787"/>
                      <a:pt x="151992" y="442912"/>
                    </a:cubicBezTo>
                    <a:cubicBezTo>
                      <a:pt x="189298" y="427037"/>
                      <a:pt x="227001" y="409178"/>
                      <a:pt x="249624" y="395287"/>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4" name="Freeform 1023"/>
              <p:cNvSpPr/>
              <p:nvPr/>
            </p:nvSpPr>
            <p:spPr>
              <a:xfrm>
                <a:off x="6124576" y="4469606"/>
                <a:ext cx="400050" cy="238125"/>
              </a:xfrm>
              <a:custGeom>
                <a:avLst/>
                <a:gdLst>
                  <a:gd name="connsiteX0" fmla="*/ 0 w 421481"/>
                  <a:gd name="connsiteY0" fmla="*/ 257175 h 257175"/>
                  <a:gd name="connsiteX1" fmla="*/ 147638 w 421481"/>
                  <a:gd name="connsiteY1" fmla="*/ 171450 h 257175"/>
                  <a:gd name="connsiteX2" fmla="*/ 323850 w 421481"/>
                  <a:gd name="connsiteY2" fmla="*/ 61913 h 257175"/>
                  <a:gd name="connsiteX3" fmla="*/ 421481 w 421481"/>
                  <a:gd name="connsiteY3" fmla="*/ 0 h 257175"/>
                </a:gdLst>
                <a:ahLst/>
                <a:cxnLst>
                  <a:cxn ang="0">
                    <a:pos x="connsiteX0" y="connsiteY0"/>
                  </a:cxn>
                  <a:cxn ang="0">
                    <a:pos x="connsiteX1" y="connsiteY1"/>
                  </a:cxn>
                  <a:cxn ang="0">
                    <a:pos x="connsiteX2" y="connsiteY2"/>
                  </a:cxn>
                  <a:cxn ang="0">
                    <a:pos x="connsiteX3" y="connsiteY3"/>
                  </a:cxn>
                </a:cxnLst>
                <a:rect l="l" t="t" r="r" b="b"/>
                <a:pathLst>
                  <a:path w="421481" h="257175">
                    <a:moveTo>
                      <a:pt x="0" y="257175"/>
                    </a:moveTo>
                    <a:cubicBezTo>
                      <a:pt x="46831" y="230584"/>
                      <a:pt x="93663" y="203994"/>
                      <a:pt x="147638" y="171450"/>
                    </a:cubicBezTo>
                    <a:cubicBezTo>
                      <a:pt x="201613" y="138906"/>
                      <a:pt x="323850" y="61913"/>
                      <a:pt x="323850" y="61913"/>
                    </a:cubicBezTo>
                    <a:lnTo>
                      <a:pt x="42148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Freeform 65"/>
              <p:cNvSpPr/>
              <p:nvPr/>
            </p:nvSpPr>
            <p:spPr>
              <a:xfrm rot="20868052">
                <a:off x="6543674" y="4124324"/>
                <a:ext cx="421481" cy="257175"/>
              </a:xfrm>
              <a:custGeom>
                <a:avLst/>
                <a:gdLst>
                  <a:gd name="connsiteX0" fmla="*/ 0 w 421481"/>
                  <a:gd name="connsiteY0" fmla="*/ 257175 h 257175"/>
                  <a:gd name="connsiteX1" fmla="*/ 147638 w 421481"/>
                  <a:gd name="connsiteY1" fmla="*/ 171450 h 257175"/>
                  <a:gd name="connsiteX2" fmla="*/ 323850 w 421481"/>
                  <a:gd name="connsiteY2" fmla="*/ 61913 h 257175"/>
                  <a:gd name="connsiteX3" fmla="*/ 421481 w 421481"/>
                  <a:gd name="connsiteY3" fmla="*/ 0 h 257175"/>
                </a:gdLst>
                <a:ahLst/>
                <a:cxnLst>
                  <a:cxn ang="0">
                    <a:pos x="connsiteX0" y="connsiteY0"/>
                  </a:cxn>
                  <a:cxn ang="0">
                    <a:pos x="connsiteX1" y="connsiteY1"/>
                  </a:cxn>
                  <a:cxn ang="0">
                    <a:pos x="connsiteX2" y="connsiteY2"/>
                  </a:cxn>
                  <a:cxn ang="0">
                    <a:pos x="connsiteX3" y="connsiteY3"/>
                  </a:cxn>
                </a:cxnLst>
                <a:rect l="l" t="t" r="r" b="b"/>
                <a:pathLst>
                  <a:path w="421481" h="257175">
                    <a:moveTo>
                      <a:pt x="0" y="257175"/>
                    </a:moveTo>
                    <a:cubicBezTo>
                      <a:pt x="46831" y="230584"/>
                      <a:pt x="93663" y="203994"/>
                      <a:pt x="147638" y="171450"/>
                    </a:cubicBezTo>
                    <a:cubicBezTo>
                      <a:pt x="201613" y="138906"/>
                      <a:pt x="323850" y="61913"/>
                      <a:pt x="323850" y="61913"/>
                    </a:cubicBezTo>
                    <a:lnTo>
                      <a:pt x="42148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68" name="Group 67"/>
            <p:cNvGrpSpPr/>
            <p:nvPr/>
          </p:nvGrpSpPr>
          <p:grpSpPr>
            <a:xfrm rot="21405919" flipV="1">
              <a:off x="8344321" y="943236"/>
              <a:ext cx="1004519" cy="777988"/>
              <a:chOff x="5724279" y="3685988"/>
              <a:chExt cx="1544854" cy="1245894"/>
            </a:xfrm>
            <a:gradFill>
              <a:gsLst>
                <a:gs pos="100000">
                  <a:schemeClr val="tx2">
                    <a:lumMod val="75000"/>
                  </a:schemeClr>
                </a:gs>
                <a:gs pos="0">
                  <a:srgbClr val="FF5050"/>
                </a:gs>
              </a:gsLst>
              <a:lin ang="5400000" scaled="0"/>
            </a:gradFill>
          </p:grpSpPr>
          <p:sp>
            <p:nvSpPr>
              <p:cNvPr id="69" name="Freeform 68"/>
              <p:cNvSpPr/>
              <p:nvPr/>
            </p:nvSpPr>
            <p:spPr>
              <a:xfrm flipH="1" flipV="1">
                <a:off x="5724279" y="3685988"/>
                <a:ext cx="1544854" cy="1245894"/>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9206" h="1827206">
                    <a:moveTo>
                      <a:pt x="251137" y="1259095"/>
                    </a:moveTo>
                    <a:cubicBezTo>
                      <a:pt x="372453" y="1096217"/>
                      <a:pt x="606506" y="778443"/>
                      <a:pt x="795692" y="591703"/>
                    </a:cubicBezTo>
                    <a:cubicBezTo>
                      <a:pt x="984878" y="404963"/>
                      <a:pt x="1231308" y="236917"/>
                      <a:pt x="1386252" y="138657"/>
                    </a:cubicBezTo>
                    <a:cubicBezTo>
                      <a:pt x="1541196" y="40397"/>
                      <a:pt x="1668441" y="-11459"/>
                      <a:pt x="1725357" y="2141"/>
                    </a:cubicBezTo>
                    <a:cubicBezTo>
                      <a:pt x="1782274" y="15741"/>
                      <a:pt x="1756352" y="129799"/>
                      <a:pt x="1727751" y="220256"/>
                    </a:cubicBezTo>
                    <a:cubicBezTo>
                      <a:pt x="1699150" y="310713"/>
                      <a:pt x="1607760" y="451915"/>
                      <a:pt x="1553749" y="544886"/>
                    </a:cubicBezTo>
                    <a:cubicBezTo>
                      <a:pt x="1499738" y="637857"/>
                      <a:pt x="1461027" y="703552"/>
                      <a:pt x="1403685" y="778084"/>
                    </a:cubicBezTo>
                    <a:cubicBezTo>
                      <a:pt x="1346344" y="852616"/>
                      <a:pt x="1268675" y="920058"/>
                      <a:pt x="1209700" y="992077"/>
                    </a:cubicBezTo>
                    <a:cubicBezTo>
                      <a:pt x="1150725" y="1064096"/>
                      <a:pt x="1102352" y="1130668"/>
                      <a:pt x="1049835" y="1210201"/>
                    </a:cubicBezTo>
                    <a:cubicBezTo>
                      <a:pt x="997318" y="1289734"/>
                      <a:pt x="942355" y="1398660"/>
                      <a:pt x="894599" y="1469276"/>
                    </a:cubicBezTo>
                    <a:cubicBezTo>
                      <a:pt x="846843" y="1539892"/>
                      <a:pt x="827922" y="1604027"/>
                      <a:pt x="763300" y="1633899"/>
                    </a:cubicBezTo>
                    <a:cubicBezTo>
                      <a:pt x="698678" y="1663771"/>
                      <a:pt x="589825" y="1633768"/>
                      <a:pt x="506868" y="1648505"/>
                    </a:cubicBezTo>
                    <a:cubicBezTo>
                      <a:pt x="423912" y="1663243"/>
                      <a:pt x="348254" y="1693247"/>
                      <a:pt x="265561" y="1722324"/>
                    </a:cubicBezTo>
                    <a:cubicBezTo>
                      <a:pt x="182868" y="1751401"/>
                      <a:pt x="43673" y="1848525"/>
                      <a:pt x="10712" y="1822966"/>
                    </a:cubicBezTo>
                    <a:cubicBezTo>
                      <a:pt x="-22249" y="1797407"/>
                      <a:pt x="27722" y="1662948"/>
                      <a:pt x="67793" y="1568970"/>
                    </a:cubicBezTo>
                    <a:cubicBezTo>
                      <a:pt x="107864" y="1474992"/>
                      <a:pt x="129821" y="1421973"/>
                      <a:pt x="251137" y="1259095"/>
                    </a:cubicBezTo>
                    <a:close/>
                  </a:path>
                </a:pathLst>
              </a:cu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Freeform 69"/>
              <p:cNvSpPr/>
              <p:nvPr/>
            </p:nvSpPr>
            <p:spPr>
              <a:xfrm>
                <a:off x="6646069" y="3868768"/>
                <a:ext cx="446000" cy="167452"/>
              </a:xfrm>
              <a:custGeom>
                <a:avLst/>
                <a:gdLst>
                  <a:gd name="connsiteX0" fmla="*/ 347662 w 461265"/>
                  <a:gd name="connsiteY0" fmla="*/ 184859 h 184859"/>
                  <a:gd name="connsiteX1" fmla="*/ 438150 w 461265"/>
                  <a:gd name="connsiteY1" fmla="*/ 96753 h 184859"/>
                  <a:gd name="connsiteX2" fmla="*/ 452437 w 461265"/>
                  <a:gd name="connsiteY2" fmla="*/ 6265 h 184859"/>
                  <a:gd name="connsiteX3" fmla="*/ 321469 w 461265"/>
                  <a:gd name="connsiteY3" fmla="*/ 13409 h 184859"/>
                  <a:gd name="connsiteX4" fmla="*/ 178594 w 461265"/>
                  <a:gd name="connsiteY4" fmla="*/ 58653 h 184859"/>
                  <a:gd name="connsiteX5" fmla="*/ 0 w 461265"/>
                  <a:gd name="connsiteY5" fmla="*/ 44365 h 184859"/>
                  <a:gd name="connsiteX6" fmla="*/ 0 w 461265"/>
                  <a:gd name="connsiteY6" fmla="*/ 44365 h 184859"/>
                  <a:gd name="connsiteX7" fmla="*/ 0 w 461265"/>
                  <a:gd name="connsiteY7" fmla="*/ 44365 h 184859"/>
                  <a:gd name="connsiteX8" fmla="*/ 0 w 461265"/>
                  <a:gd name="connsiteY8" fmla="*/ 44365 h 184859"/>
                  <a:gd name="connsiteX0" fmla="*/ 347662 w 460912"/>
                  <a:gd name="connsiteY0" fmla="*/ 182459 h 182459"/>
                  <a:gd name="connsiteX1" fmla="*/ 438150 w 460912"/>
                  <a:gd name="connsiteY1" fmla="*/ 94353 h 182459"/>
                  <a:gd name="connsiteX2" fmla="*/ 452437 w 460912"/>
                  <a:gd name="connsiteY2" fmla="*/ 3865 h 182459"/>
                  <a:gd name="connsiteX3" fmla="*/ 326231 w 460912"/>
                  <a:gd name="connsiteY3" fmla="*/ 20534 h 182459"/>
                  <a:gd name="connsiteX4" fmla="*/ 178594 w 460912"/>
                  <a:gd name="connsiteY4" fmla="*/ 56253 h 182459"/>
                  <a:gd name="connsiteX5" fmla="*/ 0 w 460912"/>
                  <a:gd name="connsiteY5" fmla="*/ 41965 h 182459"/>
                  <a:gd name="connsiteX6" fmla="*/ 0 w 460912"/>
                  <a:gd name="connsiteY6" fmla="*/ 41965 h 182459"/>
                  <a:gd name="connsiteX7" fmla="*/ 0 w 460912"/>
                  <a:gd name="connsiteY7" fmla="*/ 41965 h 182459"/>
                  <a:gd name="connsiteX8" fmla="*/ 0 w 460912"/>
                  <a:gd name="connsiteY8" fmla="*/ 41965 h 182459"/>
                  <a:gd name="connsiteX0" fmla="*/ 347662 w 446000"/>
                  <a:gd name="connsiteY0" fmla="*/ 167452 h 167452"/>
                  <a:gd name="connsiteX1" fmla="*/ 438150 w 446000"/>
                  <a:gd name="connsiteY1" fmla="*/ 79346 h 167452"/>
                  <a:gd name="connsiteX2" fmla="*/ 428625 w 446000"/>
                  <a:gd name="connsiteY2" fmla="*/ 7908 h 167452"/>
                  <a:gd name="connsiteX3" fmla="*/ 326231 w 446000"/>
                  <a:gd name="connsiteY3" fmla="*/ 5527 h 167452"/>
                  <a:gd name="connsiteX4" fmla="*/ 178594 w 446000"/>
                  <a:gd name="connsiteY4" fmla="*/ 41246 h 167452"/>
                  <a:gd name="connsiteX5" fmla="*/ 0 w 446000"/>
                  <a:gd name="connsiteY5" fmla="*/ 26958 h 167452"/>
                  <a:gd name="connsiteX6" fmla="*/ 0 w 446000"/>
                  <a:gd name="connsiteY6" fmla="*/ 26958 h 167452"/>
                  <a:gd name="connsiteX7" fmla="*/ 0 w 446000"/>
                  <a:gd name="connsiteY7" fmla="*/ 26958 h 167452"/>
                  <a:gd name="connsiteX8" fmla="*/ 0 w 446000"/>
                  <a:gd name="connsiteY8" fmla="*/ 26958 h 16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000" h="167452">
                    <a:moveTo>
                      <a:pt x="347662" y="167452"/>
                    </a:moveTo>
                    <a:cubicBezTo>
                      <a:pt x="384175" y="138282"/>
                      <a:pt x="424656" y="105937"/>
                      <a:pt x="438150" y="79346"/>
                    </a:cubicBezTo>
                    <a:cubicBezTo>
                      <a:pt x="451644" y="52755"/>
                      <a:pt x="447278" y="20211"/>
                      <a:pt x="428625" y="7908"/>
                    </a:cubicBezTo>
                    <a:cubicBezTo>
                      <a:pt x="409972" y="-4395"/>
                      <a:pt x="367903" y="-29"/>
                      <a:pt x="326231" y="5527"/>
                    </a:cubicBezTo>
                    <a:cubicBezTo>
                      <a:pt x="284559" y="11083"/>
                      <a:pt x="232966" y="37674"/>
                      <a:pt x="178594" y="41246"/>
                    </a:cubicBezTo>
                    <a:cubicBezTo>
                      <a:pt x="124222" y="44818"/>
                      <a:pt x="0" y="26958"/>
                      <a:pt x="0" y="26958"/>
                    </a:cubicBezTo>
                    <a:lnTo>
                      <a:pt x="0" y="26958"/>
                    </a:lnTo>
                    <a:lnTo>
                      <a:pt x="0" y="26958"/>
                    </a:lnTo>
                    <a:lnTo>
                      <a:pt x="0" y="26958"/>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1" name="Freeform 70"/>
              <p:cNvSpPr/>
              <p:nvPr/>
            </p:nvSpPr>
            <p:spPr>
              <a:xfrm>
                <a:off x="6281738" y="3936207"/>
                <a:ext cx="314325" cy="347662"/>
              </a:xfrm>
              <a:custGeom>
                <a:avLst/>
                <a:gdLst>
                  <a:gd name="connsiteX0" fmla="*/ 314325 w 314325"/>
                  <a:gd name="connsiteY0" fmla="*/ 0 h 347662"/>
                  <a:gd name="connsiteX1" fmla="*/ 226218 w 314325"/>
                  <a:gd name="connsiteY1" fmla="*/ 97631 h 347662"/>
                  <a:gd name="connsiteX2" fmla="*/ 147637 w 314325"/>
                  <a:gd name="connsiteY2" fmla="*/ 202406 h 347662"/>
                  <a:gd name="connsiteX3" fmla="*/ 85725 w 314325"/>
                  <a:gd name="connsiteY3" fmla="*/ 269081 h 347662"/>
                  <a:gd name="connsiteX4" fmla="*/ 0 w 314325"/>
                  <a:gd name="connsiteY4" fmla="*/ 347662 h 34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47662">
                    <a:moveTo>
                      <a:pt x="314325" y="0"/>
                    </a:moveTo>
                    <a:cubicBezTo>
                      <a:pt x="284162" y="31948"/>
                      <a:pt x="253999" y="63897"/>
                      <a:pt x="226218" y="97631"/>
                    </a:cubicBezTo>
                    <a:cubicBezTo>
                      <a:pt x="198437" y="131365"/>
                      <a:pt x="171052" y="173831"/>
                      <a:pt x="147637" y="202406"/>
                    </a:cubicBezTo>
                    <a:cubicBezTo>
                      <a:pt x="124221" y="230981"/>
                      <a:pt x="110331" y="244872"/>
                      <a:pt x="85725" y="269081"/>
                    </a:cubicBezTo>
                    <a:cubicBezTo>
                      <a:pt x="61119" y="293290"/>
                      <a:pt x="30559" y="320476"/>
                      <a:pt x="0" y="347662"/>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Freeform 71"/>
              <p:cNvSpPr/>
              <p:nvPr/>
            </p:nvSpPr>
            <p:spPr>
              <a:xfrm>
                <a:off x="5822564" y="4338638"/>
                <a:ext cx="397261" cy="490540"/>
              </a:xfrm>
              <a:custGeom>
                <a:avLst/>
                <a:gdLst>
                  <a:gd name="connsiteX0" fmla="*/ 416552 w 416552"/>
                  <a:gd name="connsiteY0" fmla="*/ 0 h 507230"/>
                  <a:gd name="connsiteX1" fmla="*/ 309396 w 416552"/>
                  <a:gd name="connsiteY1" fmla="*/ 88106 h 507230"/>
                  <a:gd name="connsiteX2" fmla="*/ 214146 w 416552"/>
                  <a:gd name="connsiteY2" fmla="*/ 192881 h 507230"/>
                  <a:gd name="connsiteX3" fmla="*/ 147471 w 416552"/>
                  <a:gd name="connsiteY3" fmla="*/ 271462 h 507230"/>
                  <a:gd name="connsiteX4" fmla="*/ 76033 w 416552"/>
                  <a:gd name="connsiteY4" fmla="*/ 359568 h 507230"/>
                  <a:gd name="connsiteX5" fmla="*/ 21265 w 416552"/>
                  <a:gd name="connsiteY5" fmla="*/ 440531 h 507230"/>
                  <a:gd name="connsiteX6" fmla="*/ 11740 w 416552"/>
                  <a:gd name="connsiteY6" fmla="*/ 507206 h 507230"/>
                  <a:gd name="connsiteX7" fmla="*/ 180808 w 416552"/>
                  <a:gd name="connsiteY7" fmla="*/ 447675 h 507230"/>
                  <a:gd name="connsiteX8" fmla="*/ 268915 w 416552"/>
                  <a:gd name="connsiteY8" fmla="*/ 402431 h 507230"/>
                  <a:gd name="connsiteX0" fmla="*/ 397490 w 397490"/>
                  <a:gd name="connsiteY0" fmla="*/ 0 h 490572"/>
                  <a:gd name="connsiteX1" fmla="*/ 290334 w 397490"/>
                  <a:gd name="connsiteY1" fmla="*/ 88106 h 490572"/>
                  <a:gd name="connsiteX2" fmla="*/ 195084 w 397490"/>
                  <a:gd name="connsiteY2" fmla="*/ 192881 h 490572"/>
                  <a:gd name="connsiteX3" fmla="*/ 128409 w 397490"/>
                  <a:gd name="connsiteY3" fmla="*/ 271462 h 490572"/>
                  <a:gd name="connsiteX4" fmla="*/ 56971 w 397490"/>
                  <a:gd name="connsiteY4" fmla="*/ 359568 h 490572"/>
                  <a:gd name="connsiteX5" fmla="*/ 2203 w 397490"/>
                  <a:gd name="connsiteY5" fmla="*/ 440531 h 490572"/>
                  <a:gd name="connsiteX6" fmla="*/ 26016 w 397490"/>
                  <a:gd name="connsiteY6" fmla="*/ 490537 h 490572"/>
                  <a:gd name="connsiteX7" fmla="*/ 161746 w 397490"/>
                  <a:gd name="connsiteY7" fmla="*/ 447675 h 490572"/>
                  <a:gd name="connsiteX8" fmla="*/ 249853 w 397490"/>
                  <a:gd name="connsiteY8" fmla="*/ 402431 h 490572"/>
                  <a:gd name="connsiteX0" fmla="*/ 397490 w 397490"/>
                  <a:gd name="connsiteY0" fmla="*/ 0 h 490573"/>
                  <a:gd name="connsiteX1" fmla="*/ 290334 w 397490"/>
                  <a:gd name="connsiteY1" fmla="*/ 88106 h 490573"/>
                  <a:gd name="connsiteX2" fmla="*/ 195084 w 397490"/>
                  <a:gd name="connsiteY2" fmla="*/ 192881 h 490573"/>
                  <a:gd name="connsiteX3" fmla="*/ 128409 w 397490"/>
                  <a:gd name="connsiteY3" fmla="*/ 271462 h 490573"/>
                  <a:gd name="connsiteX4" fmla="*/ 56971 w 397490"/>
                  <a:gd name="connsiteY4" fmla="*/ 359568 h 490573"/>
                  <a:gd name="connsiteX5" fmla="*/ 2203 w 397490"/>
                  <a:gd name="connsiteY5" fmla="*/ 440531 h 490573"/>
                  <a:gd name="connsiteX6" fmla="*/ 26016 w 397490"/>
                  <a:gd name="connsiteY6" fmla="*/ 490537 h 490573"/>
                  <a:gd name="connsiteX7" fmla="*/ 161746 w 397490"/>
                  <a:gd name="connsiteY7" fmla="*/ 447675 h 490573"/>
                  <a:gd name="connsiteX8" fmla="*/ 249853 w 397490"/>
                  <a:gd name="connsiteY8" fmla="*/ 395287 h 490573"/>
                  <a:gd name="connsiteX0" fmla="*/ 397261 w 397261"/>
                  <a:gd name="connsiteY0" fmla="*/ 0 h 490540"/>
                  <a:gd name="connsiteX1" fmla="*/ 290105 w 397261"/>
                  <a:gd name="connsiteY1" fmla="*/ 88106 h 490540"/>
                  <a:gd name="connsiteX2" fmla="*/ 194855 w 397261"/>
                  <a:gd name="connsiteY2" fmla="*/ 192881 h 490540"/>
                  <a:gd name="connsiteX3" fmla="*/ 128180 w 397261"/>
                  <a:gd name="connsiteY3" fmla="*/ 271462 h 490540"/>
                  <a:gd name="connsiteX4" fmla="*/ 56742 w 397261"/>
                  <a:gd name="connsiteY4" fmla="*/ 359568 h 490540"/>
                  <a:gd name="connsiteX5" fmla="*/ 1974 w 397261"/>
                  <a:gd name="connsiteY5" fmla="*/ 440531 h 490540"/>
                  <a:gd name="connsiteX6" fmla="*/ 25787 w 397261"/>
                  <a:gd name="connsiteY6" fmla="*/ 490537 h 490540"/>
                  <a:gd name="connsiteX7" fmla="*/ 151992 w 397261"/>
                  <a:gd name="connsiteY7" fmla="*/ 442912 h 490540"/>
                  <a:gd name="connsiteX8" fmla="*/ 249624 w 397261"/>
                  <a:gd name="connsiteY8" fmla="*/ 395287 h 49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261" h="490540">
                    <a:moveTo>
                      <a:pt x="397261" y="0"/>
                    </a:moveTo>
                    <a:cubicBezTo>
                      <a:pt x="360550" y="27979"/>
                      <a:pt x="323839" y="55959"/>
                      <a:pt x="290105" y="88106"/>
                    </a:cubicBezTo>
                    <a:cubicBezTo>
                      <a:pt x="256371" y="120253"/>
                      <a:pt x="221842" y="162322"/>
                      <a:pt x="194855" y="192881"/>
                    </a:cubicBezTo>
                    <a:cubicBezTo>
                      <a:pt x="167867" y="223440"/>
                      <a:pt x="151199" y="243681"/>
                      <a:pt x="128180" y="271462"/>
                    </a:cubicBezTo>
                    <a:cubicBezTo>
                      <a:pt x="105161" y="299243"/>
                      <a:pt x="77776" y="331390"/>
                      <a:pt x="56742" y="359568"/>
                    </a:cubicBezTo>
                    <a:cubicBezTo>
                      <a:pt x="35708" y="387746"/>
                      <a:pt x="7133" y="418703"/>
                      <a:pt x="1974" y="440531"/>
                    </a:cubicBezTo>
                    <a:cubicBezTo>
                      <a:pt x="-3185" y="462359"/>
                      <a:pt x="784" y="490140"/>
                      <a:pt x="25787" y="490537"/>
                    </a:cubicBezTo>
                    <a:cubicBezTo>
                      <a:pt x="50790" y="490934"/>
                      <a:pt x="114686" y="458787"/>
                      <a:pt x="151992" y="442912"/>
                    </a:cubicBezTo>
                    <a:cubicBezTo>
                      <a:pt x="189298" y="427037"/>
                      <a:pt x="227001" y="409178"/>
                      <a:pt x="249624" y="395287"/>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3" name="Freeform 72"/>
              <p:cNvSpPr/>
              <p:nvPr/>
            </p:nvSpPr>
            <p:spPr>
              <a:xfrm>
                <a:off x="6124576" y="4469606"/>
                <a:ext cx="400050" cy="238125"/>
              </a:xfrm>
              <a:custGeom>
                <a:avLst/>
                <a:gdLst>
                  <a:gd name="connsiteX0" fmla="*/ 0 w 421481"/>
                  <a:gd name="connsiteY0" fmla="*/ 257175 h 257175"/>
                  <a:gd name="connsiteX1" fmla="*/ 147638 w 421481"/>
                  <a:gd name="connsiteY1" fmla="*/ 171450 h 257175"/>
                  <a:gd name="connsiteX2" fmla="*/ 323850 w 421481"/>
                  <a:gd name="connsiteY2" fmla="*/ 61913 h 257175"/>
                  <a:gd name="connsiteX3" fmla="*/ 421481 w 421481"/>
                  <a:gd name="connsiteY3" fmla="*/ 0 h 257175"/>
                </a:gdLst>
                <a:ahLst/>
                <a:cxnLst>
                  <a:cxn ang="0">
                    <a:pos x="connsiteX0" y="connsiteY0"/>
                  </a:cxn>
                  <a:cxn ang="0">
                    <a:pos x="connsiteX1" y="connsiteY1"/>
                  </a:cxn>
                  <a:cxn ang="0">
                    <a:pos x="connsiteX2" y="connsiteY2"/>
                  </a:cxn>
                  <a:cxn ang="0">
                    <a:pos x="connsiteX3" y="connsiteY3"/>
                  </a:cxn>
                </a:cxnLst>
                <a:rect l="l" t="t" r="r" b="b"/>
                <a:pathLst>
                  <a:path w="421481" h="257175">
                    <a:moveTo>
                      <a:pt x="0" y="257175"/>
                    </a:moveTo>
                    <a:cubicBezTo>
                      <a:pt x="46831" y="230584"/>
                      <a:pt x="93663" y="203994"/>
                      <a:pt x="147638" y="171450"/>
                    </a:cubicBezTo>
                    <a:cubicBezTo>
                      <a:pt x="201613" y="138906"/>
                      <a:pt x="323850" y="61913"/>
                      <a:pt x="323850" y="61913"/>
                    </a:cubicBezTo>
                    <a:lnTo>
                      <a:pt x="42148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4" name="Freeform 73"/>
              <p:cNvSpPr/>
              <p:nvPr/>
            </p:nvSpPr>
            <p:spPr>
              <a:xfrm rot="20868052">
                <a:off x="6543674" y="4124324"/>
                <a:ext cx="421481" cy="257175"/>
              </a:xfrm>
              <a:custGeom>
                <a:avLst/>
                <a:gdLst>
                  <a:gd name="connsiteX0" fmla="*/ 0 w 421481"/>
                  <a:gd name="connsiteY0" fmla="*/ 257175 h 257175"/>
                  <a:gd name="connsiteX1" fmla="*/ 147638 w 421481"/>
                  <a:gd name="connsiteY1" fmla="*/ 171450 h 257175"/>
                  <a:gd name="connsiteX2" fmla="*/ 323850 w 421481"/>
                  <a:gd name="connsiteY2" fmla="*/ 61913 h 257175"/>
                  <a:gd name="connsiteX3" fmla="*/ 421481 w 421481"/>
                  <a:gd name="connsiteY3" fmla="*/ 0 h 257175"/>
                </a:gdLst>
                <a:ahLst/>
                <a:cxnLst>
                  <a:cxn ang="0">
                    <a:pos x="connsiteX0" y="connsiteY0"/>
                  </a:cxn>
                  <a:cxn ang="0">
                    <a:pos x="connsiteX1" y="connsiteY1"/>
                  </a:cxn>
                  <a:cxn ang="0">
                    <a:pos x="connsiteX2" y="connsiteY2"/>
                  </a:cxn>
                  <a:cxn ang="0">
                    <a:pos x="connsiteX3" y="connsiteY3"/>
                  </a:cxn>
                </a:cxnLst>
                <a:rect l="l" t="t" r="r" b="b"/>
                <a:pathLst>
                  <a:path w="421481" h="257175">
                    <a:moveTo>
                      <a:pt x="0" y="257175"/>
                    </a:moveTo>
                    <a:cubicBezTo>
                      <a:pt x="46831" y="230584"/>
                      <a:pt x="93663" y="203994"/>
                      <a:pt x="147638" y="171450"/>
                    </a:cubicBezTo>
                    <a:cubicBezTo>
                      <a:pt x="201613" y="138906"/>
                      <a:pt x="323850" y="61913"/>
                      <a:pt x="323850" y="61913"/>
                    </a:cubicBezTo>
                    <a:lnTo>
                      <a:pt x="42148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029" name="Group 1028"/>
            <p:cNvGrpSpPr/>
            <p:nvPr/>
          </p:nvGrpSpPr>
          <p:grpSpPr>
            <a:xfrm>
              <a:off x="7968853" y="4009746"/>
              <a:ext cx="551522" cy="347375"/>
              <a:chOff x="4827369" y="4600582"/>
              <a:chExt cx="927945" cy="478053"/>
            </a:xfrm>
          </p:grpSpPr>
          <p:sp>
            <p:nvSpPr>
              <p:cNvPr id="76" name="Freeform 75"/>
              <p:cNvSpPr/>
              <p:nvPr/>
            </p:nvSpPr>
            <p:spPr>
              <a:xfrm flipH="1" flipV="1">
                <a:off x="4827369" y="4600582"/>
                <a:ext cx="927945" cy="478053"/>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 name="connsiteX0" fmla="*/ 251137 w 1759206"/>
                  <a:gd name="connsiteY0" fmla="*/ 1259095 h 1827397"/>
                  <a:gd name="connsiteX1" fmla="*/ 795692 w 1759206"/>
                  <a:gd name="connsiteY1" fmla="*/ 591703 h 1827397"/>
                  <a:gd name="connsiteX2" fmla="*/ 1386252 w 1759206"/>
                  <a:gd name="connsiteY2" fmla="*/ 138657 h 1827397"/>
                  <a:gd name="connsiteX3" fmla="*/ 1725357 w 1759206"/>
                  <a:gd name="connsiteY3" fmla="*/ 2141 h 1827397"/>
                  <a:gd name="connsiteX4" fmla="*/ 1727751 w 1759206"/>
                  <a:gd name="connsiteY4" fmla="*/ 220256 h 1827397"/>
                  <a:gd name="connsiteX5" fmla="*/ 1553749 w 1759206"/>
                  <a:gd name="connsiteY5" fmla="*/ 544886 h 1827397"/>
                  <a:gd name="connsiteX6" fmla="*/ 1403685 w 1759206"/>
                  <a:gd name="connsiteY6" fmla="*/ 778084 h 1827397"/>
                  <a:gd name="connsiteX7" fmla="*/ 1209700 w 1759206"/>
                  <a:gd name="connsiteY7" fmla="*/ 992077 h 1827397"/>
                  <a:gd name="connsiteX8" fmla="*/ 1049835 w 1759206"/>
                  <a:gd name="connsiteY8" fmla="*/ 1210201 h 1827397"/>
                  <a:gd name="connsiteX9" fmla="*/ 894599 w 1759206"/>
                  <a:gd name="connsiteY9" fmla="*/ 1469276 h 1827397"/>
                  <a:gd name="connsiteX10" fmla="*/ 763300 w 1759206"/>
                  <a:gd name="connsiteY10" fmla="*/ 1633899 h 1827397"/>
                  <a:gd name="connsiteX11" fmla="*/ 523138 w 1759206"/>
                  <a:gd name="connsiteY11" fmla="*/ 1617076 h 1827397"/>
                  <a:gd name="connsiteX12" fmla="*/ 265561 w 1759206"/>
                  <a:gd name="connsiteY12" fmla="*/ 1722324 h 1827397"/>
                  <a:gd name="connsiteX13" fmla="*/ 10712 w 1759206"/>
                  <a:gd name="connsiteY13" fmla="*/ 1822966 h 1827397"/>
                  <a:gd name="connsiteX14" fmla="*/ 67793 w 1759206"/>
                  <a:gd name="connsiteY14" fmla="*/ 1568970 h 1827397"/>
                  <a:gd name="connsiteX15" fmla="*/ 251137 w 1759206"/>
                  <a:gd name="connsiteY15" fmla="*/ 1259095 h 1827397"/>
                  <a:gd name="connsiteX0" fmla="*/ 251137 w 1759206"/>
                  <a:gd name="connsiteY0" fmla="*/ 1259095 h 1827396"/>
                  <a:gd name="connsiteX1" fmla="*/ 795692 w 1759206"/>
                  <a:gd name="connsiteY1" fmla="*/ 591703 h 1827396"/>
                  <a:gd name="connsiteX2" fmla="*/ 1386252 w 1759206"/>
                  <a:gd name="connsiteY2" fmla="*/ 138657 h 1827396"/>
                  <a:gd name="connsiteX3" fmla="*/ 1725357 w 1759206"/>
                  <a:gd name="connsiteY3" fmla="*/ 2141 h 1827396"/>
                  <a:gd name="connsiteX4" fmla="*/ 1727751 w 1759206"/>
                  <a:gd name="connsiteY4" fmla="*/ 220256 h 1827396"/>
                  <a:gd name="connsiteX5" fmla="*/ 1553749 w 1759206"/>
                  <a:gd name="connsiteY5" fmla="*/ 544886 h 1827396"/>
                  <a:gd name="connsiteX6" fmla="*/ 1403685 w 1759206"/>
                  <a:gd name="connsiteY6" fmla="*/ 778084 h 1827396"/>
                  <a:gd name="connsiteX7" fmla="*/ 1209700 w 1759206"/>
                  <a:gd name="connsiteY7" fmla="*/ 992077 h 1827396"/>
                  <a:gd name="connsiteX8" fmla="*/ 1049835 w 1759206"/>
                  <a:gd name="connsiteY8" fmla="*/ 1210201 h 1827396"/>
                  <a:gd name="connsiteX9" fmla="*/ 894599 w 1759206"/>
                  <a:gd name="connsiteY9" fmla="*/ 1469276 h 1827396"/>
                  <a:gd name="connsiteX10" fmla="*/ 869055 w 1759206"/>
                  <a:gd name="connsiteY10" fmla="*/ 1539607 h 1827396"/>
                  <a:gd name="connsiteX11" fmla="*/ 523138 w 1759206"/>
                  <a:gd name="connsiteY11" fmla="*/ 1617076 h 1827396"/>
                  <a:gd name="connsiteX12" fmla="*/ 265561 w 1759206"/>
                  <a:gd name="connsiteY12" fmla="*/ 1722324 h 1827396"/>
                  <a:gd name="connsiteX13" fmla="*/ 10712 w 1759206"/>
                  <a:gd name="connsiteY13" fmla="*/ 1822966 h 1827396"/>
                  <a:gd name="connsiteX14" fmla="*/ 67793 w 1759206"/>
                  <a:gd name="connsiteY14" fmla="*/ 1568970 h 1827396"/>
                  <a:gd name="connsiteX15" fmla="*/ 251137 w 1759206"/>
                  <a:gd name="connsiteY15" fmla="*/ 1259095 h 1827396"/>
                  <a:gd name="connsiteX0" fmla="*/ 251137 w 1759206"/>
                  <a:gd name="connsiteY0" fmla="*/ 1266941 h 1835242"/>
                  <a:gd name="connsiteX1" fmla="*/ 624858 w 1759206"/>
                  <a:gd name="connsiteY1" fmla="*/ 1071010 h 1835242"/>
                  <a:gd name="connsiteX2" fmla="*/ 1386252 w 1759206"/>
                  <a:gd name="connsiteY2" fmla="*/ 146503 h 1835242"/>
                  <a:gd name="connsiteX3" fmla="*/ 1725357 w 1759206"/>
                  <a:gd name="connsiteY3" fmla="*/ 9987 h 1835242"/>
                  <a:gd name="connsiteX4" fmla="*/ 1727751 w 1759206"/>
                  <a:gd name="connsiteY4" fmla="*/ 228102 h 1835242"/>
                  <a:gd name="connsiteX5" fmla="*/ 1553749 w 1759206"/>
                  <a:gd name="connsiteY5" fmla="*/ 552732 h 1835242"/>
                  <a:gd name="connsiteX6" fmla="*/ 1403685 w 1759206"/>
                  <a:gd name="connsiteY6" fmla="*/ 785930 h 1835242"/>
                  <a:gd name="connsiteX7" fmla="*/ 1209700 w 1759206"/>
                  <a:gd name="connsiteY7" fmla="*/ 999923 h 1835242"/>
                  <a:gd name="connsiteX8" fmla="*/ 1049835 w 1759206"/>
                  <a:gd name="connsiteY8" fmla="*/ 1218047 h 1835242"/>
                  <a:gd name="connsiteX9" fmla="*/ 894599 w 1759206"/>
                  <a:gd name="connsiteY9" fmla="*/ 1477122 h 1835242"/>
                  <a:gd name="connsiteX10" fmla="*/ 869055 w 1759206"/>
                  <a:gd name="connsiteY10" fmla="*/ 1547453 h 1835242"/>
                  <a:gd name="connsiteX11" fmla="*/ 523138 w 1759206"/>
                  <a:gd name="connsiteY11" fmla="*/ 1624922 h 1835242"/>
                  <a:gd name="connsiteX12" fmla="*/ 265561 w 1759206"/>
                  <a:gd name="connsiteY12" fmla="*/ 1730170 h 1835242"/>
                  <a:gd name="connsiteX13" fmla="*/ 10712 w 1759206"/>
                  <a:gd name="connsiteY13" fmla="*/ 1830812 h 1835242"/>
                  <a:gd name="connsiteX14" fmla="*/ 67793 w 1759206"/>
                  <a:gd name="connsiteY14" fmla="*/ 1576816 h 1835242"/>
                  <a:gd name="connsiteX15" fmla="*/ 251137 w 1759206"/>
                  <a:gd name="connsiteY15" fmla="*/ 1266941 h 1835242"/>
                  <a:gd name="connsiteX0" fmla="*/ 251137 w 1814502"/>
                  <a:gd name="connsiteY0" fmla="*/ 1296900 h 1865201"/>
                  <a:gd name="connsiteX1" fmla="*/ 624858 w 1814502"/>
                  <a:gd name="connsiteY1" fmla="*/ 1100969 h 1865201"/>
                  <a:gd name="connsiteX2" fmla="*/ 1725357 w 1814502"/>
                  <a:gd name="connsiteY2" fmla="*/ 39946 h 1865201"/>
                  <a:gd name="connsiteX3" fmla="*/ 1727751 w 1814502"/>
                  <a:gd name="connsiteY3" fmla="*/ 258061 h 1865201"/>
                  <a:gd name="connsiteX4" fmla="*/ 1553749 w 1814502"/>
                  <a:gd name="connsiteY4" fmla="*/ 582691 h 1865201"/>
                  <a:gd name="connsiteX5" fmla="*/ 1403685 w 1814502"/>
                  <a:gd name="connsiteY5" fmla="*/ 815889 h 1865201"/>
                  <a:gd name="connsiteX6" fmla="*/ 1209700 w 1814502"/>
                  <a:gd name="connsiteY6" fmla="*/ 1029882 h 1865201"/>
                  <a:gd name="connsiteX7" fmla="*/ 1049835 w 1814502"/>
                  <a:gd name="connsiteY7" fmla="*/ 1248006 h 1865201"/>
                  <a:gd name="connsiteX8" fmla="*/ 894599 w 1814502"/>
                  <a:gd name="connsiteY8" fmla="*/ 1507081 h 1865201"/>
                  <a:gd name="connsiteX9" fmla="*/ 869055 w 1814502"/>
                  <a:gd name="connsiteY9" fmla="*/ 1577412 h 1865201"/>
                  <a:gd name="connsiteX10" fmla="*/ 523138 w 1814502"/>
                  <a:gd name="connsiteY10" fmla="*/ 1654881 h 1865201"/>
                  <a:gd name="connsiteX11" fmla="*/ 265561 w 1814502"/>
                  <a:gd name="connsiteY11" fmla="*/ 1760129 h 1865201"/>
                  <a:gd name="connsiteX12" fmla="*/ 10712 w 1814502"/>
                  <a:gd name="connsiteY12" fmla="*/ 1860771 h 1865201"/>
                  <a:gd name="connsiteX13" fmla="*/ 67793 w 1814502"/>
                  <a:gd name="connsiteY13" fmla="*/ 1606775 h 1865201"/>
                  <a:gd name="connsiteX14" fmla="*/ 251137 w 1814502"/>
                  <a:gd name="connsiteY14" fmla="*/ 1296900 h 1865201"/>
                  <a:gd name="connsiteX0" fmla="*/ 251137 w 1774493"/>
                  <a:gd name="connsiteY0" fmla="*/ 1053559 h 1621860"/>
                  <a:gd name="connsiteX1" fmla="*/ 624858 w 1774493"/>
                  <a:gd name="connsiteY1" fmla="*/ 857628 h 1621860"/>
                  <a:gd name="connsiteX2" fmla="*/ 1727751 w 1774493"/>
                  <a:gd name="connsiteY2" fmla="*/ 14720 h 1621860"/>
                  <a:gd name="connsiteX3" fmla="*/ 1553749 w 1774493"/>
                  <a:gd name="connsiteY3" fmla="*/ 339350 h 1621860"/>
                  <a:gd name="connsiteX4" fmla="*/ 1403685 w 1774493"/>
                  <a:gd name="connsiteY4" fmla="*/ 572548 h 1621860"/>
                  <a:gd name="connsiteX5" fmla="*/ 1209700 w 1774493"/>
                  <a:gd name="connsiteY5" fmla="*/ 786541 h 1621860"/>
                  <a:gd name="connsiteX6" fmla="*/ 1049835 w 1774493"/>
                  <a:gd name="connsiteY6" fmla="*/ 1004665 h 1621860"/>
                  <a:gd name="connsiteX7" fmla="*/ 894599 w 1774493"/>
                  <a:gd name="connsiteY7" fmla="*/ 1263740 h 1621860"/>
                  <a:gd name="connsiteX8" fmla="*/ 869055 w 1774493"/>
                  <a:gd name="connsiteY8" fmla="*/ 1334071 h 1621860"/>
                  <a:gd name="connsiteX9" fmla="*/ 523138 w 1774493"/>
                  <a:gd name="connsiteY9" fmla="*/ 1411540 h 1621860"/>
                  <a:gd name="connsiteX10" fmla="*/ 265561 w 1774493"/>
                  <a:gd name="connsiteY10" fmla="*/ 1516788 h 1621860"/>
                  <a:gd name="connsiteX11" fmla="*/ 10712 w 1774493"/>
                  <a:gd name="connsiteY11" fmla="*/ 1617430 h 1621860"/>
                  <a:gd name="connsiteX12" fmla="*/ 67793 w 1774493"/>
                  <a:gd name="connsiteY12" fmla="*/ 1363434 h 1621860"/>
                  <a:gd name="connsiteX13" fmla="*/ 251137 w 1774493"/>
                  <a:gd name="connsiteY13" fmla="*/ 1053559 h 1621860"/>
                  <a:gd name="connsiteX0" fmla="*/ 251137 w 1755226"/>
                  <a:gd name="connsiteY0" fmla="*/ 1042155 h 1610456"/>
                  <a:gd name="connsiteX1" fmla="*/ 624858 w 1755226"/>
                  <a:gd name="connsiteY1" fmla="*/ 846224 h 1610456"/>
                  <a:gd name="connsiteX2" fmla="*/ 1727751 w 1755226"/>
                  <a:gd name="connsiteY2" fmla="*/ 3316 h 1610456"/>
                  <a:gd name="connsiteX3" fmla="*/ 1403685 w 1755226"/>
                  <a:gd name="connsiteY3" fmla="*/ 561144 h 1610456"/>
                  <a:gd name="connsiteX4" fmla="*/ 1209700 w 1755226"/>
                  <a:gd name="connsiteY4" fmla="*/ 775137 h 1610456"/>
                  <a:gd name="connsiteX5" fmla="*/ 1049835 w 1755226"/>
                  <a:gd name="connsiteY5" fmla="*/ 993261 h 1610456"/>
                  <a:gd name="connsiteX6" fmla="*/ 894599 w 1755226"/>
                  <a:gd name="connsiteY6" fmla="*/ 1252336 h 1610456"/>
                  <a:gd name="connsiteX7" fmla="*/ 869055 w 1755226"/>
                  <a:gd name="connsiteY7" fmla="*/ 1322667 h 1610456"/>
                  <a:gd name="connsiteX8" fmla="*/ 523138 w 1755226"/>
                  <a:gd name="connsiteY8" fmla="*/ 1400136 h 1610456"/>
                  <a:gd name="connsiteX9" fmla="*/ 265561 w 1755226"/>
                  <a:gd name="connsiteY9" fmla="*/ 1505384 h 1610456"/>
                  <a:gd name="connsiteX10" fmla="*/ 10712 w 1755226"/>
                  <a:gd name="connsiteY10" fmla="*/ 1606026 h 1610456"/>
                  <a:gd name="connsiteX11" fmla="*/ 67793 w 1755226"/>
                  <a:gd name="connsiteY11" fmla="*/ 1352030 h 1610456"/>
                  <a:gd name="connsiteX12" fmla="*/ 251137 w 1755226"/>
                  <a:gd name="connsiteY12" fmla="*/ 1042155 h 1610456"/>
                  <a:gd name="connsiteX0" fmla="*/ 251137 w 1427262"/>
                  <a:gd name="connsiteY0" fmla="*/ 481659 h 1049960"/>
                  <a:gd name="connsiteX1" fmla="*/ 624858 w 1427262"/>
                  <a:gd name="connsiteY1" fmla="*/ 285728 h 1049960"/>
                  <a:gd name="connsiteX2" fmla="*/ 1403685 w 1427262"/>
                  <a:gd name="connsiteY2" fmla="*/ 648 h 1049960"/>
                  <a:gd name="connsiteX3" fmla="*/ 1209700 w 1427262"/>
                  <a:gd name="connsiteY3" fmla="*/ 214641 h 1049960"/>
                  <a:gd name="connsiteX4" fmla="*/ 1049835 w 1427262"/>
                  <a:gd name="connsiteY4" fmla="*/ 432765 h 1049960"/>
                  <a:gd name="connsiteX5" fmla="*/ 894599 w 1427262"/>
                  <a:gd name="connsiteY5" fmla="*/ 691840 h 1049960"/>
                  <a:gd name="connsiteX6" fmla="*/ 869055 w 1427262"/>
                  <a:gd name="connsiteY6" fmla="*/ 762171 h 1049960"/>
                  <a:gd name="connsiteX7" fmla="*/ 523138 w 1427262"/>
                  <a:gd name="connsiteY7" fmla="*/ 839640 h 1049960"/>
                  <a:gd name="connsiteX8" fmla="*/ 265561 w 1427262"/>
                  <a:gd name="connsiteY8" fmla="*/ 944888 h 1049960"/>
                  <a:gd name="connsiteX9" fmla="*/ 10712 w 1427262"/>
                  <a:gd name="connsiteY9" fmla="*/ 1045530 h 1049960"/>
                  <a:gd name="connsiteX10" fmla="*/ 67793 w 1427262"/>
                  <a:gd name="connsiteY10" fmla="*/ 791534 h 1049960"/>
                  <a:gd name="connsiteX11" fmla="*/ 251137 w 1427262"/>
                  <a:gd name="connsiteY11" fmla="*/ 481659 h 1049960"/>
                  <a:gd name="connsiteX0" fmla="*/ 251137 w 1226111"/>
                  <a:gd name="connsiteY0" fmla="*/ 273382 h 841683"/>
                  <a:gd name="connsiteX1" fmla="*/ 624858 w 1226111"/>
                  <a:gd name="connsiteY1" fmla="*/ 77451 h 841683"/>
                  <a:gd name="connsiteX2" fmla="*/ 1209700 w 1226111"/>
                  <a:gd name="connsiteY2" fmla="*/ 6364 h 841683"/>
                  <a:gd name="connsiteX3" fmla="*/ 1049835 w 1226111"/>
                  <a:gd name="connsiteY3" fmla="*/ 224488 h 841683"/>
                  <a:gd name="connsiteX4" fmla="*/ 894599 w 1226111"/>
                  <a:gd name="connsiteY4" fmla="*/ 483563 h 841683"/>
                  <a:gd name="connsiteX5" fmla="*/ 869055 w 1226111"/>
                  <a:gd name="connsiteY5" fmla="*/ 553894 h 841683"/>
                  <a:gd name="connsiteX6" fmla="*/ 523138 w 1226111"/>
                  <a:gd name="connsiteY6" fmla="*/ 631363 h 841683"/>
                  <a:gd name="connsiteX7" fmla="*/ 265561 w 1226111"/>
                  <a:gd name="connsiteY7" fmla="*/ 736611 h 841683"/>
                  <a:gd name="connsiteX8" fmla="*/ 10712 w 1226111"/>
                  <a:gd name="connsiteY8" fmla="*/ 837253 h 841683"/>
                  <a:gd name="connsiteX9" fmla="*/ 67793 w 1226111"/>
                  <a:gd name="connsiteY9" fmla="*/ 583257 h 841683"/>
                  <a:gd name="connsiteX10" fmla="*/ 251137 w 1226111"/>
                  <a:gd name="connsiteY10" fmla="*/ 273382 h 841683"/>
                  <a:gd name="connsiteX0" fmla="*/ 251137 w 1226396"/>
                  <a:gd name="connsiteY0" fmla="*/ 273382 h 841683"/>
                  <a:gd name="connsiteX1" fmla="*/ 624858 w 1226396"/>
                  <a:gd name="connsiteY1" fmla="*/ 77451 h 841683"/>
                  <a:gd name="connsiteX2" fmla="*/ 1209700 w 1226396"/>
                  <a:gd name="connsiteY2" fmla="*/ 6364 h 841683"/>
                  <a:gd name="connsiteX3" fmla="*/ 1049835 w 1226396"/>
                  <a:gd name="connsiteY3" fmla="*/ 224488 h 841683"/>
                  <a:gd name="connsiteX4" fmla="*/ 869055 w 1226396"/>
                  <a:gd name="connsiteY4" fmla="*/ 553894 h 841683"/>
                  <a:gd name="connsiteX5" fmla="*/ 523138 w 1226396"/>
                  <a:gd name="connsiteY5" fmla="*/ 631363 h 841683"/>
                  <a:gd name="connsiteX6" fmla="*/ 265561 w 1226396"/>
                  <a:gd name="connsiteY6" fmla="*/ 736611 h 841683"/>
                  <a:gd name="connsiteX7" fmla="*/ 10712 w 1226396"/>
                  <a:gd name="connsiteY7" fmla="*/ 837253 h 841683"/>
                  <a:gd name="connsiteX8" fmla="*/ 67793 w 1226396"/>
                  <a:gd name="connsiteY8" fmla="*/ 583257 h 841683"/>
                  <a:gd name="connsiteX9" fmla="*/ 251137 w 1226396"/>
                  <a:gd name="connsiteY9" fmla="*/ 273382 h 841683"/>
                  <a:gd name="connsiteX0" fmla="*/ 251137 w 1225159"/>
                  <a:gd name="connsiteY0" fmla="*/ 269793 h 838094"/>
                  <a:gd name="connsiteX1" fmla="*/ 646551 w 1225159"/>
                  <a:gd name="connsiteY1" fmla="*/ 108785 h 838094"/>
                  <a:gd name="connsiteX2" fmla="*/ 1209700 w 1225159"/>
                  <a:gd name="connsiteY2" fmla="*/ 2775 h 838094"/>
                  <a:gd name="connsiteX3" fmla="*/ 1049835 w 1225159"/>
                  <a:gd name="connsiteY3" fmla="*/ 220899 h 838094"/>
                  <a:gd name="connsiteX4" fmla="*/ 869055 w 1225159"/>
                  <a:gd name="connsiteY4" fmla="*/ 550305 h 838094"/>
                  <a:gd name="connsiteX5" fmla="*/ 523138 w 1225159"/>
                  <a:gd name="connsiteY5" fmla="*/ 627774 h 838094"/>
                  <a:gd name="connsiteX6" fmla="*/ 265561 w 1225159"/>
                  <a:gd name="connsiteY6" fmla="*/ 733022 h 838094"/>
                  <a:gd name="connsiteX7" fmla="*/ 10712 w 1225159"/>
                  <a:gd name="connsiteY7" fmla="*/ 833664 h 838094"/>
                  <a:gd name="connsiteX8" fmla="*/ 67793 w 1225159"/>
                  <a:gd name="connsiteY8" fmla="*/ 579668 h 838094"/>
                  <a:gd name="connsiteX9" fmla="*/ 251137 w 1225159"/>
                  <a:gd name="connsiteY9" fmla="*/ 269793 h 838094"/>
                  <a:gd name="connsiteX0" fmla="*/ 251137 w 1263778"/>
                  <a:gd name="connsiteY0" fmla="*/ 226183 h 794484"/>
                  <a:gd name="connsiteX1" fmla="*/ 646551 w 1263778"/>
                  <a:gd name="connsiteY1" fmla="*/ 65175 h 794484"/>
                  <a:gd name="connsiteX2" fmla="*/ 1250374 w 1263778"/>
                  <a:gd name="connsiteY2" fmla="*/ 4564 h 794484"/>
                  <a:gd name="connsiteX3" fmla="*/ 1049835 w 1263778"/>
                  <a:gd name="connsiteY3" fmla="*/ 177289 h 794484"/>
                  <a:gd name="connsiteX4" fmla="*/ 869055 w 1263778"/>
                  <a:gd name="connsiteY4" fmla="*/ 506695 h 794484"/>
                  <a:gd name="connsiteX5" fmla="*/ 523138 w 1263778"/>
                  <a:gd name="connsiteY5" fmla="*/ 584164 h 794484"/>
                  <a:gd name="connsiteX6" fmla="*/ 265561 w 1263778"/>
                  <a:gd name="connsiteY6" fmla="*/ 689412 h 794484"/>
                  <a:gd name="connsiteX7" fmla="*/ 10712 w 1263778"/>
                  <a:gd name="connsiteY7" fmla="*/ 790054 h 794484"/>
                  <a:gd name="connsiteX8" fmla="*/ 67793 w 1263778"/>
                  <a:gd name="connsiteY8" fmla="*/ 536058 h 794484"/>
                  <a:gd name="connsiteX9" fmla="*/ 251137 w 1263778"/>
                  <a:gd name="connsiteY9" fmla="*/ 226183 h 794484"/>
                  <a:gd name="connsiteX0" fmla="*/ 251137 w 1578704"/>
                  <a:gd name="connsiteY0" fmla="*/ 222247 h 790548"/>
                  <a:gd name="connsiteX1" fmla="*/ 646551 w 1578704"/>
                  <a:gd name="connsiteY1" fmla="*/ 61239 h 790548"/>
                  <a:gd name="connsiteX2" fmla="*/ 1250374 w 1578704"/>
                  <a:gd name="connsiteY2" fmla="*/ 628 h 790548"/>
                  <a:gd name="connsiteX3" fmla="*/ 1567761 w 1578704"/>
                  <a:gd name="connsiteY3" fmla="*/ 93030 h 790548"/>
                  <a:gd name="connsiteX4" fmla="*/ 869055 w 1578704"/>
                  <a:gd name="connsiteY4" fmla="*/ 502759 h 790548"/>
                  <a:gd name="connsiteX5" fmla="*/ 523138 w 1578704"/>
                  <a:gd name="connsiteY5" fmla="*/ 580228 h 790548"/>
                  <a:gd name="connsiteX6" fmla="*/ 265561 w 1578704"/>
                  <a:gd name="connsiteY6" fmla="*/ 685476 h 790548"/>
                  <a:gd name="connsiteX7" fmla="*/ 10712 w 1578704"/>
                  <a:gd name="connsiteY7" fmla="*/ 786118 h 790548"/>
                  <a:gd name="connsiteX8" fmla="*/ 67793 w 1578704"/>
                  <a:gd name="connsiteY8" fmla="*/ 532122 h 790548"/>
                  <a:gd name="connsiteX9" fmla="*/ 251137 w 1578704"/>
                  <a:gd name="connsiteY9" fmla="*/ 222247 h 790548"/>
                  <a:gd name="connsiteX0" fmla="*/ 251137 w 1621506"/>
                  <a:gd name="connsiteY0" fmla="*/ 222247 h 790548"/>
                  <a:gd name="connsiteX1" fmla="*/ 646551 w 1621506"/>
                  <a:gd name="connsiteY1" fmla="*/ 61239 h 790548"/>
                  <a:gd name="connsiteX2" fmla="*/ 1250374 w 1621506"/>
                  <a:gd name="connsiteY2" fmla="*/ 628 h 790548"/>
                  <a:gd name="connsiteX3" fmla="*/ 1567761 w 1621506"/>
                  <a:gd name="connsiteY3" fmla="*/ 93030 h 790548"/>
                  <a:gd name="connsiteX4" fmla="*/ 1511717 w 1621506"/>
                  <a:gd name="connsiteY4" fmla="*/ 380528 h 790548"/>
                  <a:gd name="connsiteX5" fmla="*/ 523138 w 1621506"/>
                  <a:gd name="connsiteY5" fmla="*/ 580228 h 790548"/>
                  <a:gd name="connsiteX6" fmla="*/ 265561 w 1621506"/>
                  <a:gd name="connsiteY6" fmla="*/ 685476 h 790548"/>
                  <a:gd name="connsiteX7" fmla="*/ 10712 w 1621506"/>
                  <a:gd name="connsiteY7" fmla="*/ 786118 h 790548"/>
                  <a:gd name="connsiteX8" fmla="*/ 67793 w 1621506"/>
                  <a:gd name="connsiteY8" fmla="*/ 532122 h 790548"/>
                  <a:gd name="connsiteX9" fmla="*/ 251137 w 1621506"/>
                  <a:gd name="connsiteY9" fmla="*/ 222247 h 790548"/>
                  <a:gd name="connsiteX0" fmla="*/ 251137 w 1608332"/>
                  <a:gd name="connsiteY0" fmla="*/ 222247 h 790548"/>
                  <a:gd name="connsiteX1" fmla="*/ 646551 w 1608332"/>
                  <a:gd name="connsiteY1" fmla="*/ 61239 h 790548"/>
                  <a:gd name="connsiteX2" fmla="*/ 1250374 w 1608332"/>
                  <a:gd name="connsiteY2" fmla="*/ 628 h 790548"/>
                  <a:gd name="connsiteX3" fmla="*/ 1567761 w 1608332"/>
                  <a:gd name="connsiteY3" fmla="*/ 93030 h 790548"/>
                  <a:gd name="connsiteX4" fmla="*/ 1511717 w 1608332"/>
                  <a:gd name="connsiteY4" fmla="*/ 380528 h 790548"/>
                  <a:gd name="connsiteX5" fmla="*/ 733920 w 1608332"/>
                  <a:gd name="connsiteY5" fmla="*/ 531652 h 790548"/>
                  <a:gd name="connsiteX6" fmla="*/ 523138 w 1608332"/>
                  <a:gd name="connsiteY6" fmla="*/ 580228 h 790548"/>
                  <a:gd name="connsiteX7" fmla="*/ 265561 w 1608332"/>
                  <a:gd name="connsiteY7" fmla="*/ 685476 h 790548"/>
                  <a:gd name="connsiteX8" fmla="*/ 10712 w 1608332"/>
                  <a:gd name="connsiteY8" fmla="*/ 786118 h 790548"/>
                  <a:gd name="connsiteX9" fmla="*/ 67793 w 1608332"/>
                  <a:gd name="connsiteY9" fmla="*/ 532122 h 790548"/>
                  <a:gd name="connsiteX10" fmla="*/ 251137 w 1608332"/>
                  <a:gd name="connsiteY10" fmla="*/ 222247 h 790548"/>
                  <a:gd name="connsiteX0" fmla="*/ 251137 w 1591442"/>
                  <a:gd name="connsiteY0" fmla="*/ 222247 h 790548"/>
                  <a:gd name="connsiteX1" fmla="*/ 646551 w 1591442"/>
                  <a:gd name="connsiteY1" fmla="*/ 61239 h 790548"/>
                  <a:gd name="connsiteX2" fmla="*/ 1250374 w 1591442"/>
                  <a:gd name="connsiteY2" fmla="*/ 628 h 790548"/>
                  <a:gd name="connsiteX3" fmla="*/ 1567761 w 1591442"/>
                  <a:gd name="connsiteY3" fmla="*/ 93030 h 790548"/>
                  <a:gd name="connsiteX4" fmla="*/ 1511717 w 1591442"/>
                  <a:gd name="connsiteY4" fmla="*/ 380528 h 790548"/>
                  <a:gd name="connsiteX5" fmla="*/ 1062031 w 1591442"/>
                  <a:gd name="connsiteY5" fmla="*/ 486253 h 790548"/>
                  <a:gd name="connsiteX6" fmla="*/ 733920 w 1591442"/>
                  <a:gd name="connsiteY6" fmla="*/ 531652 h 790548"/>
                  <a:gd name="connsiteX7" fmla="*/ 523138 w 1591442"/>
                  <a:gd name="connsiteY7" fmla="*/ 580228 h 790548"/>
                  <a:gd name="connsiteX8" fmla="*/ 265561 w 1591442"/>
                  <a:gd name="connsiteY8" fmla="*/ 685476 h 790548"/>
                  <a:gd name="connsiteX9" fmla="*/ 10712 w 1591442"/>
                  <a:gd name="connsiteY9" fmla="*/ 786118 h 790548"/>
                  <a:gd name="connsiteX10" fmla="*/ 67793 w 1591442"/>
                  <a:gd name="connsiteY10" fmla="*/ 532122 h 790548"/>
                  <a:gd name="connsiteX11" fmla="*/ 251137 w 1591442"/>
                  <a:gd name="connsiteY11" fmla="*/ 222247 h 790548"/>
                  <a:gd name="connsiteX0" fmla="*/ 251137 w 1581669"/>
                  <a:gd name="connsiteY0" fmla="*/ 222247 h 790548"/>
                  <a:gd name="connsiteX1" fmla="*/ 646551 w 1581669"/>
                  <a:gd name="connsiteY1" fmla="*/ 61239 h 790548"/>
                  <a:gd name="connsiteX2" fmla="*/ 1250374 w 1581669"/>
                  <a:gd name="connsiteY2" fmla="*/ 628 h 790548"/>
                  <a:gd name="connsiteX3" fmla="*/ 1567761 w 1581669"/>
                  <a:gd name="connsiteY3" fmla="*/ 93030 h 790548"/>
                  <a:gd name="connsiteX4" fmla="*/ 1511717 w 1581669"/>
                  <a:gd name="connsiteY4" fmla="*/ 380528 h 790548"/>
                  <a:gd name="connsiteX5" fmla="*/ 1390142 w 1581669"/>
                  <a:gd name="connsiteY5" fmla="*/ 493238 h 790548"/>
                  <a:gd name="connsiteX6" fmla="*/ 1062031 w 1581669"/>
                  <a:gd name="connsiteY6" fmla="*/ 486253 h 790548"/>
                  <a:gd name="connsiteX7" fmla="*/ 733920 w 1581669"/>
                  <a:gd name="connsiteY7" fmla="*/ 531652 h 790548"/>
                  <a:gd name="connsiteX8" fmla="*/ 523138 w 1581669"/>
                  <a:gd name="connsiteY8" fmla="*/ 580228 h 790548"/>
                  <a:gd name="connsiteX9" fmla="*/ 265561 w 1581669"/>
                  <a:gd name="connsiteY9" fmla="*/ 685476 h 790548"/>
                  <a:gd name="connsiteX10" fmla="*/ 10712 w 1581669"/>
                  <a:gd name="connsiteY10" fmla="*/ 786118 h 790548"/>
                  <a:gd name="connsiteX11" fmla="*/ 67793 w 1581669"/>
                  <a:gd name="connsiteY11" fmla="*/ 532122 h 790548"/>
                  <a:gd name="connsiteX12" fmla="*/ 251137 w 1581669"/>
                  <a:gd name="connsiteY12" fmla="*/ 222247 h 790548"/>
                  <a:gd name="connsiteX0" fmla="*/ 251137 w 1512249"/>
                  <a:gd name="connsiteY0" fmla="*/ 222027 h 790328"/>
                  <a:gd name="connsiteX1" fmla="*/ 646551 w 1512249"/>
                  <a:gd name="connsiteY1" fmla="*/ 61019 h 790328"/>
                  <a:gd name="connsiteX2" fmla="*/ 1250374 w 1512249"/>
                  <a:gd name="connsiteY2" fmla="*/ 408 h 790328"/>
                  <a:gd name="connsiteX3" fmla="*/ 1426755 w 1512249"/>
                  <a:gd name="connsiteY3" fmla="*/ 85824 h 790328"/>
                  <a:gd name="connsiteX4" fmla="*/ 1511717 w 1512249"/>
                  <a:gd name="connsiteY4" fmla="*/ 380308 h 790328"/>
                  <a:gd name="connsiteX5" fmla="*/ 1390142 w 1512249"/>
                  <a:gd name="connsiteY5" fmla="*/ 493018 h 790328"/>
                  <a:gd name="connsiteX6" fmla="*/ 1062031 w 1512249"/>
                  <a:gd name="connsiteY6" fmla="*/ 486033 h 790328"/>
                  <a:gd name="connsiteX7" fmla="*/ 733920 w 1512249"/>
                  <a:gd name="connsiteY7" fmla="*/ 531432 h 790328"/>
                  <a:gd name="connsiteX8" fmla="*/ 523138 w 1512249"/>
                  <a:gd name="connsiteY8" fmla="*/ 580008 h 790328"/>
                  <a:gd name="connsiteX9" fmla="*/ 265561 w 1512249"/>
                  <a:gd name="connsiteY9" fmla="*/ 685256 h 790328"/>
                  <a:gd name="connsiteX10" fmla="*/ 10712 w 1512249"/>
                  <a:gd name="connsiteY10" fmla="*/ 785898 h 790328"/>
                  <a:gd name="connsiteX11" fmla="*/ 67793 w 1512249"/>
                  <a:gd name="connsiteY11" fmla="*/ 531902 h 790328"/>
                  <a:gd name="connsiteX12" fmla="*/ 251137 w 1512249"/>
                  <a:gd name="connsiteY12" fmla="*/ 222027 h 790328"/>
                  <a:gd name="connsiteX0" fmla="*/ 251137 w 1512619"/>
                  <a:gd name="connsiteY0" fmla="*/ 201527 h 769828"/>
                  <a:gd name="connsiteX1" fmla="*/ 646551 w 1512619"/>
                  <a:gd name="connsiteY1" fmla="*/ 40519 h 769828"/>
                  <a:gd name="connsiteX2" fmla="*/ 1112080 w 1512619"/>
                  <a:gd name="connsiteY2" fmla="*/ 862 h 769828"/>
                  <a:gd name="connsiteX3" fmla="*/ 1426755 w 1512619"/>
                  <a:gd name="connsiteY3" fmla="*/ 65324 h 769828"/>
                  <a:gd name="connsiteX4" fmla="*/ 1511717 w 1512619"/>
                  <a:gd name="connsiteY4" fmla="*/ 359808 h 769828"/>
                  <a:gd name="connsiteX5" fmla="*/ 1390142 w 1512619"/>
                  <a:gd name="connsiteY5" fmla="*/ 472518 h 769828"/>
                  <a:gd name="connsiteX6" fmla="*/ 1062031 w 1512619"/>
                  <a:gd name="connsiteY6" fmla="*/ 465533 h 769828"/>
                  <a:gd name="connsiteX7" fmla="*/ 733920 w 1512619"/>
                  <a:gd name="connsiteY7" fmla="*/ 510932 h 769828"/>
                  <a:gd name="connsiteX8" fmla="*/ 523138 w 1512619"/>
                  <a:gd name="connsiteY8" fmla="*/ 559508 h 769828"/>
                  <a:gd name="connsiteX9" fmla="*/ 265561 w 1512619"/>
                  <a:gd name="connsiteY9" fmla="*/ 664756 h 769828"/>
                  <a:gd name="connsiteX10" fmla="*/ 10712 w 1512619"/>
                  <a:gd name="connsiteY10" fmla="*/ 765398 h 769828"/>
                  <a:gd name="connsiteX11" fmla="*/ 67793 w 1512619"/>
                  <a:gd name="connsiteY11" fmla="*/ 511402 h 769828"/>
                  <a:gd name="connsiteX12" fmla="*/ 251137 w 1512619"/>
                  <a:gd name="connsiteY12" fmla="*/ 201527 h 769828"/>
                  <a:gd name="connsiteX0" fmla="*/ 251137 w 1511717"/>
                  <a:gd name="connsiteY0" fmla="*/ 202498 h 770799"/>
                  <a:gd name="connsiteX1" fmla="*/ 646551 w 1511717"/>
                  <a:gd name="connsiteY1" fmla="*/ 41490 h 770799"/>
                  <a:gd name="connsiteX2" fmla="*/ 1112080 w 1511717"/>
                  <a:gd name="connsiteY2" fmla="*/ 1833 h 770799"/>
                  <a:gd name="connsiteX3" fmla="*/ 1391504 w 1511717"/>
                  <a:gd name="connsiteY3" fmla="*/ 83757 h 770799"/>
                  <a:gd name="connsiteX4" fmla="*/ 1511717 w 1511717"/>
                  <a:gd name="connsiteY4" fmla="*/ 360779 h 770799"/>
                  <a:gd name="connsiteX5" fmla="*/ 1390142 w 1511717"/>
                  <a:gd name="connsiteY5" fmla="*/ 473489 h 770799"/>
                  <a:gd name="connsiteX6" fmla="*/ 1062031 w 1511717"/>
                  <a:gd name="connsiteY6" fmla="*/ 466504 h 770799"/>
                  <a:gd name="connsiteX7" fmla="*/ 733920 w 1511717"/>
                  <a:gd name="connsiteY7" fmla="*/ 511903 h 770799"/>
                  <a:gd name="connsiteX8" fmla="*/ 523138 w 1511717"/>
                  <a:gd name="connsiteY8" fmla="*/ 560479 h 770799"/>
                  <a:gd name="connsiteX9" fmla="*/ 265561 w 1511717"/>
                  <a:gd name="connsiteY9" fmla="*/ 665727 h 770799"/>
                  <a:gd name="connsiteX10" fmla="*/ 10712 w 1511717"/>
                  <a:gd name="connsiteY10" fmla="*/ 766369 h 770799"/>
                  <a:gd name="connsiteX11" fmla="*/ 67793 w 1511717"/>
                  <a:gd name="connsiteY11" fmla="*/ 512373 h 770799"/>
                  <a:gd name="connsiteX12" fmla="*/ 251137 w 1511717"/>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09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10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10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26726"/>
                  <a:gd name="connsiteY0" fmla="*/ 202498 h 770799"/>
                  <a:gd name="connsiteX1" fmla="*/ 646551 w 1526726"/>
                  <a:gd name="connsiteY1" fmla="*/ 41490 h 770799"/>
                  <a:gd name="connsiteX2" fmla="*/ 1112080 w 1526726"/>
                  <a:gd name="connsiteY2" fmla="*/ 1833 h 770799"/>
                  <a:gd name="connsiteX3" fmla="*/ 1391504 w 1526726"/>
                  <a:gd name="connsiteY3" fmla="*/ 83757 h 770799"/>
                  <a:gd name="connsiteX4" fmla="*/ 1511717 w 1526726"/>
                  <a:gd name="connsiteY4" fmla="*/ 360779 h 770799"/>
                  <a:gd name="connsiteX5" fmla="*/ 1062031 w 1526726"/>
                  <a:gd name="connsiteY5" fmla="*/ 466504 h 770799"/>
                  <a:gd name="connsiteX6" fmla="*/ 733920 w 1526726"/>
                  <a:gd name="connsiteY6" fmla="*/ 511903 h 770799"/>
                  <a:gd name="connsiteX7" fmla="*/ 523138 w 1526726"/>
                  <a:gd name="connsiteY7" fmla="*/ 560479 h 770799"/>
                  <a:gd name="connsiteX8" fmla="*/ 265561 w 1526726"/>
                  <a:gd name="connsiteY8" fmla="*/ 665727 h 770799"/>
                  <a:gd name="connsiteX9" fmla="*/ 10712 w 1526726"/>
                  <a:gd name="connsiteY9" fmla="*/ 766369 h 770799"/>
                  <a:gd name="connsiteX10" fmla="*/ 67793 w 1526726"/>
                  <a:gd name="connsiteY10" fmla="*/ 512373 h 770799"/>
                  <a:gd name="connsiteX11" fmla="*/ 251137 w 1526726"/>
                  <a:gd name="connsiteY11" fmla="*/ 202498 h 770799"/>
                  <a:gd name="connsiteX0" fmla="*/ 251137 w 1392648"/>
                  <a:gd name="connsiteY0" fmla="*/ 202498 h 770799"/>
                  <a:gd name="connsiteX1" fmla="*/ 646551 w 1392648"/>
                  <a:gd name="connsiteY1" fmla="*/ 41490 h 770799"/>
                  <a:gd name="connsiteX2" fmla="*/ 1112080 w 1392648"/>
                  <a:gd name="connsiteY2" fmla="*/ 1833 h 770799"/>
                  <a:gd name="connsiteX3" fmla="*/ 1391504 w 1392648"/>
                  <a:gd name="connsiteY3" fmla="*/ 83757 h 770799"/>
                  <a:gd name="connsiteX4" fmla="*/ 1205300 w 1392648"/>
                  <a:gd name="connsiteY4" fmla="*/ 259503 h 770799"/>
                  <a:gd name="connsiteX5" fmla="*/ 1062031 w 1392648"/>
                  <a:gd name="connsiteY5" fmla="*/ 466504 h 770799"/>
                  <a:gd name="connsiteX6" fmla="*/ 733920 w 1392648"/>
                  <a:gd name="connsiteY6" fmla="*/ 511903 h 770799"/>
                  <a:gd name="connsiteX7" fmla="*/ 523138 w 1392648"/>
                  <a:gd name="connsiteY7" fmla="*/ 560479 h 770799"/>
                  <a:gd name="connsiteX8" fmla="*/ 265561 w 1392648"/>
                  <a:gd name="connsiteY8" fmla="*/ 665727 h 770799"/>
                  <a:gd name="connsiteX9" fmla="*/ 10712 w 1392648"/>
                  <a:gd name="connsiteY9" fmla="*/ 766369 h 770799"/>
                  <a:gd name="connsiteX10" fmla="*/ 67793 w 1392648"/>
                  <a:gd name="connsiteY10" fmla="*/ 512373 h 770799"/>
                  <a:gd name="connsiteX11" fmla="*/ 251137 w 1392648"/>
                  <a:gd name="connsiteY11" fmla="*/ 202498 h 770799"/>
                  <a:gd name="connsiteX0" fmla="*/ 251137 w 1205339"/>
                  <a:gd name="connsiteY0" fmla="*/ 200904 h 769205"/>
                  <a:gd name="connsiteX1" fmla="*/ 646551 w 1205339"/>
                  <a:gd name="connsiteY1" fmla="*/ 39896 h 769205"/>
                  <a:gd name="connsiteX2" fmla="*/ 1112080 w 1205339"/>
                  <a:gd name="connsiteY2" fmla="*/ 239 h 769205"/>
                  <a:gd name="connsiteX3" fmla="*/ 1076952 w 1205339"/>
                  <a:gd name="connsiteY3" fmla="*/ 50731 h 769205"/>
                  <a:gd name="connsiteX4" fmla="*/ 1205300 w 1205339"/>
                  <a:gd name="connsiteY4" fmla="*/ 257909 h 769205"/>
                  <a:gd name="connsiteX5" fmla="*/ 1062031 w 1205339"/>
                  <a:gd name="connsiteY5" fmla="*/ 464910 h 769205"/>
                  <a:gd name="connsiteX6" fmla="*/ 733920 w 1205339"/>
                  <a:gd name="connsiteY6" fmla="*/ 510309 h 769205"/>
                  <a:gd name="connsiteX7" fmla="*/ 523138 w 1205339"/>
                  <a:gd name="connsiteY7" fmla="*/ 558885 h 769205"/>
                  <a:gd name="connsiteX8" fmla="*/ 265561 w 1205339"/>
                  <a:gd name="connsiteY8" fmla="*/ 664133 h 769205"/>
                  <a:gd name="connsiteX9" fmla="*/ 10712 w 1205339"/>
                  <a:gd name="connsiteY9" fmla="*/ 764775 h 769205"/>
                  <a:gd name="connsiteX10" fmla="*/ 67793 w 1205339"/>
                  <a:gd name="connsiteY10" fmla="*/ 510779 h 769205"/>
                  <a:gd name="connsiteX11" fmla="*/ 251137 w 1205339"/>
                  <a:gd name="connsiteY11" fmla="*/ 200904 h 769205"/>
                  <a:gd name="connsiteX0" fmla="*/ 251137 w 1207777"/>
                  <a:gd name="connsiteY0" fmla="*/ 214575 h 782876"/>
                  <a:gd name="connsiteX1" fmla="*/ 646551 w 1207777"/>
                  <a:gd name="connsiteY1" fmla="*/ 53567 h 782876"/>
                  <a:gd name="connsiteX2" fmla="*/ 1112080 w 1207777"/>
                  <a:gd name="connsiteY2" fmla="*/ 13910 h 782876"/>
                  <a:gd name="connsiteX3" fmla="*/ 1205300 w 1207777"/>
                  <a:gd name="connsiteY3" fmla="*/ 271580 h 782876"/>
                  <a:gd name="connsiteX4" fmla="*/ 1062031 w 1207777"/>
                  <a:gd name="connsiteY4" fmla="*/ 478581 h 782876"/>
                  <a:gd name="connsiteX5" fmla="*/ 733920 w 1207777"/>
                  <a:gd name="connsiteY5" fmla="*/ 523980 h 782876"/>
                  <a:gd name="connsiteX6" fmla="*/ 523138 w 1207777"/>
                  <a:gd name="connsiteY6" fmla="*/ 572556 h 782876"/>
                  <a:gd name="connsiteX7" fmla="*/ 265561 w 1207777"/>
                  <a:gd name="connsiteY7" fmla="*/ 677804 h 782876"/>
                  <a:gd name="connsiteX8" fmla="*/ 10712 w 1207777"/>
                  <a:gd name="connsiteY8" fmla="*/ 778446 h 782876"/>
                  <a:gd name="connsiteX9" fmla="*/ 67793 w 1207777"/>
                  <a:gd name="connsiteY9" fmla="*/ 524450 h 782876"/>
                  <a:gd name="connsiteX10" fmla="*/ 251137 w 1207777"/>
                  <a:gd name="connsiteY10" fmla="*/ 214575 h 782876"/>
                  <a:gd name="connsiteX0" fmla="*/ 251137 w 1205862"/>
                  <a:gd name="connsiteY0" fmla="*/ 208751 h 777052"/>
                  <a:gd name="connsiteX1" fmla="*/ 646551 w 1205862"/>
                  <a:gd name="connsiteY1" fmla="*/ 47743 h 777052"/>
                  <a:gd name="connsiteX2" fmla="*/ 1036153 w 1205862"/>
                  <a:gd name="connsiteY2" fmla="*/ 15072 h 777052"/>
                  <a:gd name="connsiteX3" fmla="*/ 1205300 w 1205862"/>
                  <a:gd name="connsiteY3" fmla="*/ 265756 h 777052"/>
                  <a:gd name="connsiteX4" fmla="*/ 1062031 w 1205862"/>
                  <a:gd name="connsiteY4" fmla="*/ 472757 h 777052"/>
                  <a:gd name="connsiteX5" fmla="*/ 733920 w 1205862"/>
                  <a:gd name="connsiteY5" fmla="*/ 518156 h 777052"/>
                  <a:gd name="connsiteX6" fmla="*/ 523138 w 1205862"/>
                  <a:gd name="connsiteY6" fmla="*/ 566732 h 777052"/>
                  <a:gd name="connsiteX7" fmla="*/ 265561 w 1205862"/>
                  <a:gd name="connsiteY7" fmla="*/ 671980 h 777052"/>
                  <a:gd name="connsiteX8" fmla="*/ 10712 w 1205862"/>
                  <a:gd name="connsiteY8" fmla="*/ 772622 h 777052"/>
                  <a:gd name="connsiteX9" fmla="*/ 67793 w 1205862"/>
                  <a:gd name="connsiteY9" fmla="*/ 518626 h 777052"/>
                  <a:gd name="connsiteX10" fmla="*/ 251137 w 1205862"/>
                  <a:gd name="connsiteY10" fmla="*/ 208751 h 777052"/>
                  <a:gd name="connsiteX0" fmla="*/ 251137 w 1123523"/>
                  <a:gd name="connsiteY0" fmla="*/ 207217 h 775518"/>
                  <a:gd name="connsiteX1" fmla="*/ 646551 w 1123523"/>
                  <a:gd name="connsiteY1" fmla="*/ 46209 h 775518"/>
                  <a:gd name="connsiteX2" fmla="*/ 1036153 w 1123523"/>
                  <a:gd name="connsiteY2" fmla="*/ 13538 h 775518"/>
                  <a:gd name="connsiteX3" fmla="*/ 1072429 w 1123523"/>
                  <a:gd name="connsiteY3" fmla="*/ 243269 h 775518"/>
                  <a:gd name="connsiteX4" fmla="*/ 1062031 w 1123523"/>
                  <a:gd name="connsiteY4" fmla="*/ 471223 h 775518"/>
                  <a:gd name="connsiteX5" fmla="*/ 733920 w 1123523"/>
                  <a:gd name="connsiteY5" fmla="*/ 516622 h 775518"/>
                  <a:gd name="connsiteX6" fmla="*/ 523138 w 1123523"/>
                  <a:gd name="connsiteY6" fmla="*/ 565198 h 775518"/>
                  <a:gd name="connsiteX7" fmla="*/ 265561 w 1123523"/>
                  <a:gd name="connsiteY7" fmla="*/ 670446 h 775518"/>
                  <a:gd name="connsiteX8" fmla="*/ 10712 w 1123523"/>
                  <a:gd name="connsiteY8" fmla="*/ 771088 h 775518"/>
                  <a:gd name="connsiteX9" fmla="*/ 67793 w 1123523"/>
                  <a:gd name="connsiteY9" fmla="*/ 517092 h 775518"/>
                  <a:gd name="connsiteX10" fmla="*/ 251137 w 1123523"/>
                  <a:gd name="connsiteY10" fmla="*/ 207217 h 775518"/>
                  <a:gd name="connsiteX0" fmla="*/ 251137 w 1130488"/>
                  <a:gd name="connsiteY0" fmla="*/ 169372 h 737673"/>
                  <a:gd name="connsiteX1" fmla="*/ 646551 w 1130488"/>
                  <a:gd name="connsiteY1" fmla="*/ 8364 h 737673"/>
                  <a:gd name="connsiteX2" fmla="*/ 878878 w 1130488"/>
                  <a:gd name="connsiteY2" fmla="*/ 42047 h 737673"/>
                  <a:gd name="connsiteX3" fmla="*/ 1072429 w 1130488"/>
                  <a:gd name="connsiteY3" fmla="*/ 205424 h 737673"/>
                  <a:gd name="connsiteX4" fmla="*/ 1062031 w 1130488"/>
                  <a:gd name="connsiteY4" fmla="*/ 433378 h 737673"/>
                  <a:gd name="connsiteX5" fmla="*/ 733920 w 1130488"/>
                  <a:gd name="connsiteY5" fmla="*/ 478777 h 737673"/>
                  <a:gd name="connsiteX6" fmla="*/ 523138 w 1130488"/>
                  <a:gd name="connsiteY6" fmla="*/ 527353 h 737673"/>
                  <a:gd name="connsiteX7" fmla="*/ 265561 w 1130488"/>
                  <a:gd name="connsiteY7" fmla="*/ 632601 h 737673"/>
                  <a:gd name="connsiteX8" fmla="*/ 10712 w 1130488"/>
                  <a:gd name="connsiteY8" fmla="*/ 733243 h 737673"/>
                  <a:gd name="connsiteX9" fmla="*/ 67793 w 1130488"/>
                  <a:gd name="connsiteY9" fmla="*/ 479247 h 737673"/>
                  <a:gd name="connsiteX10" fmla="*/ 251137 w 1130488"/>
                  <a:gd name="connsiteY10" fmla="*/ 169372 h 737673"/>
                  <a:gd name="connsiteX0" fmla="*/ 251137 w 1130488"/>
                  <a:gd name="connsiteY0" fmla="*/ 155642 h 723943"/>
                  <a:gd name="connsiteX1" fmla="*/ 616722 w 1130488"/>
                  <a:gd name="connsiteY1" fmla="*/ 12095 h 723943"/>
                  <a:gd name="connsiteX2" fmla="*/ 878878 w 1130488"/>
                  <a:gd name="connsiteY2" fmla="*/ 28317 h 723943"/>
                  <a:gd name="connsiteX3" fmla="*/ 1072429 w 1130488"/>
                  <a:gd name="connsiteY3" fmla="*/ 191694 h 723943"/>
                  <a:gd name="connsiteX4" fmla="*/ 1062031 w 1130488"/>
                  <a:gd name="connsiteY4" fmla="*/ 419648 h 723943"/>
                  <a:gd name="connsiteX5" fmla="*/ 733920 w 1130488"/>
                  <a:gd name="connsiteY5" fmla="*/ 465047 h 723943"/>
                  <a:gd name="connsiteX6" fmla="*/ 523138 w 1130488"/>
                  <a:gd name="connsiteY6" fmla="*/ 513623 h 723943"/>
                  <a:gd name="connsiteX7" fmla="*/ 265561 w 1130488"/>
                  <a:gd name="connsiteY7" fmla="*/ 618871 h 723943"/>
                  <a:gd name="connsiteX8" fmla="*/ 10712 w 1130488"/>
                  <a:gd name="connsiteY8" fmla="*/ 719513 h 723943"/>
                  <a:gd name="connsiteX9" fmla="*/ 67793 w 1130488"/>
                  <a:gd name="connsiteY9" fmla="*/ 465517 h 723943"/>
                  <a:gd name="connsiteX10" fmla="*/ 251137 w 1130488"/>
                  <a:gd name="connsiteY10" fmla="*/ 155642 h 723943"/>
                  <a:gd name="connsiteX0" fmla="*/ 251137 w 1086097"/>
                  <a:gd name="connsiteY0" fmla="*/ 155642 h 723943"/>
                  <a:gd name="connsiteX1" fmla="*/ 616722 w 1086097"/>
                  <a:gd name="connsiteY1" fmla="*/ 12095 h 723943"/>
                  <a:gd name="connsiteX2" fmla="*/ 878878 w 1086097"/>
                  <a:gd name="connsiteY2" fmla="*/ 28317 h 723943"/>
                  <a:gd name="connsiteX3" fmla="*/ 1072429 w 1086097"/>
                  <a:gd name="connsiteY3" fmla="*/ 191694 h 723943"/>
                  <a:gd name="connsiteX4" fmla="*/ 983393 w 1086097"/>
                  <a:gd name="connsiteY4" fmla="*/ 426632 h 723943"/>
                  <a:gd name="connsiteX5" fmla="*/ 733920 w 1086097"/>
                  <a:gd name="connsiteY5" fmla="*/ 465047 h 723943"/>
                  <a:gd name="connsiteX6" fmla="*/ 523138 w 1086097"/>
                  <a:gd name="connsiteY6" fmla="*/ 513623 h 723943"/>
                  <a:gd name="connsiteX7" fmla="*/ 265561 w 1086097"/>
                  <a:gd name="connsiteY7" fmla="*/ 618871 h 723943"/>
                  <a:gd name="connsiteX8" fmla="*/ 10712 w 1086097"/>
                  <a:gd name="connsiteY8" fmla="*/ 719513 h 723943"/>
                  <a:gd name="connsiteX9" fmla="*/ 67793 w 1086097"/>
                  <a:gd name="connsiteY9" fmla="*/ 465517 h 723943"/>
                  <a:gd name="connsiteX10" fmla="*/ 251137 w 1086097"/>
                  <a:gd name="connsiteY10" fmla="*/ 155642 h 723943"/>
                  <a:gd name="connsiteX0" fmla="*/ 251137 w 1052860"/>
                  <a:gd name="connsiteY0" fmla="*/ 155173 h 723474"/>
                  <a:gd name="connsiteX1" fmla="*/ 616722 w 1052860"/>
                  <a:gd name="connsiteY1" fmla="*/ 11626 h 723474"/>
                  <a:gd name="connsiteX2" fmla="*/ 878878 w 1052860"/>
                  <a:gd name="connsiteY2" fmla="*/ 27848 h 723474"/>
                  <a:gd name="connsiteX3" fmla="*/ 1007349 w 1052860"/>
                  <a:gd name="connsiteY3" fmla="*/ 180748 h 723474"/>
                  <a:gd name="connsiteX4" fmla="*/ 983393 w 1052860"/>
                  <a:gd name="connsiteY4" fmla="*/ 426163 h 723474"/>
                  <a:gd name="connsiteX5" fmla="*/ 733920 w 1052860"/>
                  <a:gd name="connsiteY5" fmla="*/ 464578 h 723474"/>
                  <a:gd name="connsiteX6" fmla="*/ 523138 w 1052860"/>
                  <a:gd name="connsiteY6" fmla="*/ 513154 h 723474"/>
                  <a:gd name="connsiteX7" fmla="*/ 265561 w 1052860"/>
                  <a:gd name="connsiteY7" fmla="*/ 618402 h 723474"/>
                  <a:gd name="connsiteX8" fmla="*/ 10712 w 1052860"/>
                  <a:gd name="connsiteY8" fmla="*/ 719044 h 723474"/>
                  <a:gd name="connsiteX9" fmla="*/ 67793 w 1052860"/>
                  <a:gd name="connsiteY9" fmla="*/ 465048 h 723474"/>
                  <a:gd name="connsiteX10" fmla="*/ 251137 w 1052860"/>
                  <a:gd name="connsiteY10" fmla="*/ 155173 h 723474"/>
                  <a:gd name="connsiteX0" fmla="*/ 251137 w 1054757"/>
                  <a:gd name="connsiteY0" fmla="*/ 148612 h 716913"/>
                  <a:gd name="connsiteX1" fmla="*/ 616722 w 1054757"/>
                  <a:gd name="connsiteY1" fmla="*/ 5065 h 716913"/>
                  <a:gd name="connsiteX2" fmla="*/ 840915 w 1054757"/>
                  <a:gd name="connsiteY2" fmla="*/ 45733 h 716913"/>
                  <a:gd name="connsiteX3" fmla="*/ 1007349 w 1054757"/>
                  <a:gd name="connsiteY3" fmla="*/ 174187 h 716913"/>
                  <a:gd name="connsiteX4" fmla="*/ 983393 w 1054757"/>
                  <a:gd name="connsiteY4" fmla="*/ 419602 h 716913"/>
                  <a:gd name="connsiteX5" fmla="*/ 733920 w 1054757"/>
                  <a:gd name="connsiteY5" fmla="*/ 458017 h 716913"/>
                  <a:gd name="connsiteX6" fmla="*/ 523138 w 1054757"/>
                  <a:gd name="connsiteY6" fmla="*/ 506593 h 716913"/>
                  <a:gd name="connsiteX7" fmla="*/ 265561 w 1054757"/>
                  <a:gd name="connsiteY7" fmla="*/ 611841 h 716913"/>
                  <a:gd name="connsiteX8" fmla="*/ 10712 w 1054757"/>
                  <a:gd name="connsiteY8" fmla="*/ 712483 h 716913"/>
                  <a:gd name="connsiteX9" fmla="*/ 67793 w 1054757"/>
                  <a:gd name="connsiteY9" fmla="*/ 458487 h 716913"/>
                  <a:gd name="connsiteX10" fmla="*/ 251137 w 1054757"/>
                  <a:gd name="connsiteY10" fmla="*/ 148612 h 716913"/>
                  <a:gd name="connsiteX0" fmla="*/ 251137 w 1057570"/>
                  <a:gd name="connsiteY0" fmla="*/ 148039 h 716340"/>
                  <a:gd name="connsiteX1" fmla="*/ 616722 w 1057570"/>
                  <a:gd name="connsiteY1" fmla="*/ 4492 h 716340"/>
                  <a:gd name="connsiteX2" fmla="*/ 786682 w 1057570"/>
                  <a:gd name="connsiteY2" fmla="*/ 48651 h 716340"/>
                  <a:gd name="connsiteX3" fmla="*/ 1007349 w 1057570"/>
                  <a:gd name="connsiteY3" fmla="*/ 173614 h 716340"/>
                  <a:gd name="connsiteX4" fmla="*/ 983393 w 1057570"/>
                  <a:gd name="connsiteY4" fmla="*/ 419029 h 716340"/>
                  <a:gd name="connsiteX5" fmla="*/ 733920 w 1057570"/>
                  <a:gd name="connsiteY5" fmla="*/ 457444 h 716340"/>
                  <a:gd name="connsiteX6" fmla="*/ 523138 w 1057570"/>
                  <a:gd name="connsiteY6" fmla="*/ 506020 h 716340"/>
                  <a:gd name="connsiteX7" fmla="*/ 265561 w 1057570"/>
                  <a:gd name="connsiteY7" fmla="*/ 611268 h 716340"/>
                  <a:gd name="connsiteX8" fmla="*/ 10712 w 1057570"/>
                  <a:gd name="connsiteY8" fmla="*/ 711910 h 716340"/>
                  <a:gd name="connsiteX9" fmla="*/ 67793 w 1057570"/>
                  <a:gd name="connsiteY9" fmla="*/ 457914 h 716340"/>
                  <a:gd name="connsiteX10" fmla="*/ 251137 w 1057570"/>
                  <a:gd name="connsiteY10" fmla="*/ 148039 h 716340"/>
                  <a:gd name="connsiteX0" fmla="*/ 251137 w 1057570"/>
                  <a:gd name="connsiteY0" fmla="*/ 132484 h 700785"/>
                  <a:gd name="connsiteX1" fmla="*/ 521814 w 1057570"/>
                  <a:gd name="connsiteY1" fmla="*/ 6398 h 700785"/>
                  <a:gd name="connsiteX2" fmla="*/ 786682 w 1057570"/>
                  <a:gd name="connsiteY2" fmla="*/ 33096 h 700785"/>
                  <a:gd name="connsiteX3" fmla="*/ 1007349 w 1057570"/>
                  <a:gd name="connsiteY3" fmla="*/ 158059 h 700785"/>
                  <a:gd name="connsiteX4" fmla="*/ 983393 w 1057570"/>
                  <a:gd name="connsiteY4" fmla="*/ 403474 h 700785"/>
                  <a:gd name="connsiteX5" fmla="*/ 733920 w 1057570"/>
                  <a:gd name="connsiteY5" fmla="*/ 441889 h 700785"/>
                  <a:gd name="connsiteX6" fmla="*/ 523138 w 1057570"/>
                  <a:gd name="connsiteY6" fmla="*/ 490465 h 700785"/>
                  <a:gd name="connsiteX7" fmla="*/ 265561 w 1057570"/>
                  <a:gd name="connsiteY7" fmla="*/ 595713 h 700785"/>
                  <a:gd name="connsiteX8" fmla="*/ 10712 w 1057570"/>
                  <a:gd name="connsiteY8" fmla="*/ 696355 h 700785"/>
                  <a:gd name="connsiteX9" fmla="*/ 67793 w 1057570"/>
                  <a:gd name="connsiteY9" fmla="*/ 442359 h 700785"/>
                  <a:gd name="connsiteX10" fmla="*/ 251137 w 1057570"/>
                  <a:gd name="connsiteY10" fmla="*/ 132484 h 700785"/>
                  <a:gd name="connsiteX0" fmla="*/ 251137 w 1050636"/>
                  <a:gd name="connsiteY0" fmla="*/ 132395 h 700696"/>
                  <a:gd name="connsiteX1" fmla="*/ 521814 w 1050636"/>
                  <a:gd name="connsiteY1" fmla="*/ 6309 h 700696"/>
                  <a:gd name="connsiteX2" fmla="*/ 786682 w 1050636"/>
                  <a:gd name="connsiteY2" fmla="*/ 33007 h 700696"/>
                  <a:gd name="connsiteX3" fmla="*/ 988367 w 1050636"/>
                  <a:gd name="connsiteY3" fmla="*/ 154477 h 700696"/>
                  <a:gd name="connsiteX4" fmla="*/ 983393 w 1050636"/>
                  <a:gd name="connsiteY4" fmla="*/ 403385 h 700696"/>
                  <a:gd name="connsiteX5" fmla="*/ 733920 w 1050636"/>
                  <a:gd name="connsiteY5" fmla="*/ 441800 h 700696"/>
                  <a:gd name="connsiteX6" fmla="*/ 523138 w 1050636"/>
                  <a:gd name="connsiteY6" fmla="*/ 490376 h 700696"/>
                  <a:gd name="connsiteX7" fmla="*/ 265561 w 1050636"/>
                  <a:gd name="connsiteY7" fmla="*/ 595624 h 700696"/>
                  <a:gd name="connsiteX8" fmla="*/ 10712 w 1050636"/>
                  <a:gd name="connsiteY8" fmla="*/ 696266 h 700696"/>
                  <a:gd name="connsiteX9" fmla="*/ 67793 w 1050636"/>
                  <a:gd name="connsiteY9" fmla="*/ 442270 h 700696"/>
                  <a:gd name="connsiteX10" fmla="*/ 251137 w 1050636"/>
                  <a:gd name="connsiteY10" fmla="*/ 132395 h 700696"/>
                  <a:gd name="connsiteX0" fmla="*/ 251137 w 1058663"/>
                  <a:gd name="connsiteY0" fmla="*/ 133282 h 701583"/>
                  <a:gd name="connsiteX1" fmla="*/ 521814 w 1058663"/>
                  <a:gd name="connsiteY1" fmla="*/ 7196 h 701583"/>
                  <a:gd name="connsiteX2" fmla="*/ 786682 w 1058663"/>
                  <a:gd name="connsiteY2" fmla="*/ 33894 h 701583"/>
                  <a:gd name="connsiteX3" fmla="*/ 1010060 w 1058663"/>
                  <a:gd name="connsiteY3" fmla="*/ 186794 h 701583"/>
                  <a:gd name="connsiteX4" fmla="*/ 983393 w 1058663"/>
                  <a:gd name="connsiteY4" fmla="*/ 404272 h 701583"/>
                  <a:gd name="connsiteX5" fmla="*/ 733920 w 1058663"/>
                  <a:gd name="connsiteY5" fmla="*/ 442687 h 701583"/>
                  <a:gd name="connsiteX6" fmla="*/ 523138 w 1058663"/>
                  <a:gd name="connsiteY6" fmla="*/ 491263 h 701583"/>
                  <a:gd name="connsiteX7" fmla="*/ 265561 w 1058663"/>
                  <a:gd name="connsiteY7" fmla="*/ 596511 h 701583"/>
                  <a:gd name="connsiteX8" fmla="*/ 10712 w 1058663"/>
                  <a:gd name="connsiteY8" fmla="*/ 697153 h 701583"/>
                  <a:gd name="connsiteX9" fmla="*/ 67793 w 1058663"/>
                  <a:gd name="connsiteY9" fmla="*/ 443157 h 701583"/>
                  <a:gd name="connsiteX10" fmla="*/ 251137 w 1058663"/>
                  <a:gd name="connsiteY10" fmla="*/ 133282 h 701583"/>
                  <a:gd name="connsiteX0" fmla="*/ 249174 w 1056700"/>
                  <a:gd name="connsiteY0" fmla="*/ 133282 h 701105"/>
                  <a:gd name="connsiteX1" fmla="*/ 519851 w 1056700"/>
                  <a:gd name="connsiteY1" fmla="*/ 7196 h 701105"/>
                  <a:gd name="connsiteX2" fmla="*/ 784719 w 1056700"/>
                  <a:gd name="connsiteY2" fmla="*/ 33894 h 701105"/>
                  <a:gd name="connsiteX3" fmla="*/ 1008097 w 1056700"/>
                  <a:gd name="connsiteY3" fmla="*/ 186794 h 701105"/>
                  <a:gd name="connsiteX4" fmla="*/ 981430 w 1056700"/>
                  <a:gd name="connsiteY4" fmla="*/ 404272 h 701105"/>
                  <a:gd name="connsiteX5" fmla="*/ 731957 w 1056700"/>
                  <a:gd name="connsiteY5" fmla="*/ 442687 h 701105"/>
                  <a:gd name="connsiteX6" fmla="*/ 521175 w 1056700"/>
                  <a:gd name="connsiteY6" fmla="*/ 491263 h 701105"/>
                  <a:gd name="connsiteX7" fmla="*/ 263598 w 1056700"/>
                  <a:gd name="connsiteY7" fmla="*/ 596511 h 701105"/>
                  <a:gd name="connsiteX8" fmla="*/ 8749 w 1056700"/>
                  <a:gd name="connsiteY8" fmla="*/ 697153 h 701105"/>
                  <a:gd name="connsiteX9" fmla="*/ 76677 w 1056700"/>
                  <a:gd name="connsiteY9" fmla="*/ 453635 h 701105"/>
                  <a:gd name="connsiteX10" fmla="*/ 249174 w 1056700"/>
                  <a:gd name="connsiteY10" fmla="*/ 133282 h 70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700" h="701105">
                    <a:moveTo>
                      <a:pt x="249174" y="133282"/>
                    </a:moveTo>
                    <a:cubicBezTo>
                      <a:pt x="323036" y="58876"/>
                      <a:pt x="430594" y="23761"/>
                      <a:pt x="519851" y="7196"/>
                    </a:cubicBezTo>
                    <a:cubicBezTo>
                      <a:pt x="609109" y="-9369"/>
                      <a:pt x="703345" y="3961"/>
                      <a:pt x="784719" y="33894"/>
                    </a:cubicBezTo>
                    <a:cubicBezTo>
                      <a:pt x="866093" y="63827"/>
                      <a:pt x="975312" y="125064"/>
                      <a:pt x="1008097" y="186794"/>
                    </a:cubicBezTo>
                    <a:cubicBezTo>
                      <a:pt x="1040882" y="248524"/>
                      <a:pt x="1111063" y="379085"/>
                      <a:pt x="981430" y="404272"/>
                    </a:cubicBezTo>
                    <a:cubicBezTo>
                      <a:pt x="851797" y="429459"/>
                      <a:pt x="819061" y="425860"/>
                      <a:pt x="731957" y="442687"/>
                    </a:cubicBezTo>
                    <a:cubicBezTo>
                      <a:pt x="644853" y="459514"/>
                      <a:pt x="599235" y="465626"/>
                      <a:pt x="521175" y="491263"/>
                    </a:cubicBezTo>
                    <a:cubicBezTo>
                      <a:pt x="443115" y="516900"/>
                      <a:pt x="349002" y="562196"/>
                      <a:pt x="263598" y="596511"/>
                    </a:cubicBezTo>
                    <a:cubicBezTo>
                      <a:pt x="178194" y="630826"/>
                      <a:pt x="39902" y="720966"/>
                      <a:pt x="8749" y="697153"/>
                    </a:cubicBezTo>
                    <a:cubicBezTo>
                      <a:pt x="-22404" y="673340"/>
                      <a:pt x="36606" y="547613"/>
                      <a:pt x="76677" y="453635"/>
                    </a:cubicBezTo>
                    <a:cubicBezTo>
                      <a:pt x="116748" y="359657"/>
                      <a:pt x="175312" y="207689"/>
                      <a:pt x="249174" y="133282"/>
                    </a:cubicBezTo>
                    <a:close/>
                  </a:path>
                </a:pathLst>
              </a:custGeom>
              <a:gradFill>
                <a:gsLst>
                  <a:gs pos="100000">
                    <a:schemeClr val="tx2">
                      <a:lumMod val="75000"/>
                    </a:schemeClr>
                  </a:gs>
                  <a:gs pos="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8" name="Freeform 1027"/>
              <p:cNvSpPr/>
              <p:nvPr/>
            </p:nvSpPr>
            <p:spPr>
              <a:xfrm>
                <a:off x="4917238" y="4824413"/>
                <a:ext cx="400093" cy="175618"/>
              </a:xfrm>
              <a:custGeom>
                <a:avLst/>
                <a:gdLst>
                  <a:gd name="connsiteX0" fmla="*/ 400093 w 400093"/>
                  <a:gd name="connsiteY0" fmla="*/ 150018 h 170440"/>
                  <a:gd name="connsiteX1" fmla="*/ 223881 w 400093"/>
                  <a:gd name="connsiteY1" fmla="*/ 169068 h 170440"/>
                  <a:gd name="connsiteX2" fmla="*/ 33381 w 400093"/>
                  <a:gd name="connsiteY2" fmla="*/ 116681 h 170440"/>
                  <a:gd name="connsiteX3" fmla="*/ 11950 w 400093"/>
                  <a:gd name="connsiteY3" fmla="*/ 47625 h 170440"/>
                  <a:gd name="connsiteX4" fmla="*/ 161968 w 400093"/>
                  <a:gd name="connsiteY4" fmla="*/ 35718 h 170440"/>
                  <a:gd name="connsiteX5" fmla="*/ 311987 w 400093"/>
                  <a:gd name="connsiteY5" fmla="*/ 0 h 170440"/>
                  <a:gd name="connsiteX0" fmla="*/ 400093 w 400093"/>
                  <a:gd name="connsiteY0" fmla="*/ 166686 h 175618"/>
                  <a:gd name="connsiteX1" fmla="*/ 223881 w 400093"/>
                  <a:gd name="connsiteY1" fmla="*/ 169068 h 175618"/>
                  <a:gd name="connsiteX2" fmla="*/ 33381 w 400093"/>
                  <a:gd name="connsiteY2" fmla="*/ 116681 h 175618"/>
                  <a:gd name="connsiteX3" fmla="*/ 11950 w 400093"/>
                  <a:gd name="connsiteY3" fmla="*/ 47625 h 175618"/>
                  <a:gd name="connsiteX4" fmla="*/ 161968 w 400093"/>
                  <a:gd name="connsiteY4" fmla="*/ 35718 h 175618"/>
                  <a:gd name="connsiteX5" fmla="*/ 311987 w 400093"/>
                  <a:gd name="connsiteY5" fmla="*/ 0 h 1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93" h="175618">
                    <a:moveTo>
                      <a:pt x="400093" y="166686"/>
                    </a:moveTo>
                    <a:cubicBezTo>
                      <a:pt x="342546" y="178989"/>
                      <a:pt x="285000" y="177402"/>
                      <a:pt x="223881" y="169068"/>
                    </a:cubicBezTo>
                    <a:cubicBezTo>
                      <a:pt x="162762" y="160734"/>
                      <a:pt x="68703" y="136921"/>
                      <a:pt x="33381" y="116681"/>
                    </a:cubicBezTo>
                    <a:cubicBezTo>
                      <a:pt x="-1941" y="96441"/>
                      <a:pt x="-9481" y="61119"/>
                      <a:pt x="11950" y="47625"/>
                    </a:cubicBezTo>
                    <a:cubicBezTo>
                      <a:pt x="33381" y="34131"/>
                      <a:pt x="111962" y="43656"/>
                      <a:pt x="161968" y="35718"/>
                    </a:cubicBezTo>
                    <a:cubicBezTo>
                      <a:pt x="211974" y="27780"/>
                      <a:pt x="261980" y="13890"/>
                      <a:pt x="311987" y="0"/>
                    </a:cubicBez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7" name="Freeform 1026"/>
              <p:cNvSpPr/>
              <p:nvPr/>
            </p:nvSpPr>
            <p:spPr>
              <a:xfrm>
                <a:off x="5338763" y="4709704"/>
                <a:ext cx="289552" cy="245677"/>
              </a:xfrm>
              <a:custGeom>
                <a:avLst/>
                <a:gdLst>
                  <a:gd name="connsiteX0" fmla="*/ 0 w 289552"/>
                  <a:gd name="connsiteY0" fmla="*/ 67062 h 271849"/>
                  <a:gd name="connsiteX1" fmla="*/ 119062 w 289552"/>
                  <a:gd name="connsiteY1" fmla="*/ 40868 h 271849"/>
                  <a:gd name="connsiteX2" fmla="*/ 245268 w 289552"/>
                  <a:gd name="connsiteY2" fmla="*/ 387 h 271849"/>
                  <a:gd name="connsiteX3" fmla="*/ 285750 w 289552"/>
                  <a:gd name="connsiteY3" fmla="*/ 67062 h 271849"/>
                  <a:gd name="connsiteX4" fmla="*/ 161925 w 289552"/>
                  <a:gd name="connsiteY4" fmla="*/ 212318 h 271849"/>
                  <a:gd name="connsiteX5" fmla="*/ 33337 w 289552"/>
                  <a:gd name="connsiteY5" fmla="*/ 271849 h 271849"/>
                  <a:gd name="connsiteX0" fmla="*/ 0 w 289552"/>
                  <a:gd name="connsiteY0" fmla="*/ 80262 h 271873"/>
                  <a:gd name="connsiteX1" fmla="*/ 119062 w 289552"/>
                  <a:gd name="connsiteY1" fmla="*/ 40892 h 271873"/>
                  <a:gd name="connsiteX2" fmla="*/ 245268 w 289552"/>
                  <a:gd name="connsiteY2" fmla="*/ 411 h 271873"/>
                  <a:gd name="connsiteX3" fmla="*/ 285750 w 289552"/>
                  <a:gd name="connsiteY3" fmla="*/ 67086 h 271873"/>
                  <a:gd name="connsiteX4" fmla="*/ 161925 w 289552"/>
                  <a:gd name="connsiteY4" fmla="*/ 212342 h 271873"/>
                  <a:gd name="connsiteX5" fmla="*/ 33337 w 289552"/>
                  <a:gd name="connsiteY5" fmla="*/ 271873 h 27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52" h="271873">
                    <a:moveTo>
                      <a:pt x="0" y="80262"/>
                    </a:moveTo>
                    <a:cubicBezTo>
                      <a:pt x="39092" y="72721"/>
                      <a:pt x="78184" y="54201"/>
                      <a:pt x="119062" y="40892"/>
                    </a:cubicBezTo>
                    <a:cubicBezTo>
                      <a:pt x="159940" y="27583"/>
                      <a:pt x="217487" y="-3955"/>
                      <a:pt x="245268" y="411"/>
                    </a:cubicBezTo>
                    <a:cubicBezTo>
                      <a:pt x="273049" y="4777"/>
                      <a:pt x="299640" y="31764"/>
                      <a:pt x="285750" y="67086"/>
                    </a:cubicBezTo>
                    <a:cubicBezTo>
                      <a:pt x="271860" y="102408"/>
                      <a:pt x="203994" y="178211"/>
                      <a:pt x="161925" y="212342"/>
                    </a:cubicBezTo>
                    <a:cubicBezTo>
                      <a:pt x="119856" y="246473"/>
                      <a:pt x="76596" y="259173"/>
                      <a:pt x="33337" y="271873"/>
                    </a:cubicBez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033" name="Group 1032"/>
            <p:cNvGrpSpPr/>
            <p:nvPr/>
          </p:nvGrpSpPr>
          <p:grpSpPr>
            <a:xfrm>
              <a:off x="7893843" y="877851"/>
              <a:ext cx="464010" cy="372024"/>
              <a:chOff x="4791074" y="304799"/>
              <a:chExt cx="707063" cy="476257"/>
            </a:xfrm>
          </p:grpSpPr>
          <p:sp>
            <p:nvSpPr>
              <p:cNvPr id="95" name="Freeform 94"/>
              <p:cNvSpPr/>
              <p:nvPr/>
            </p:nvSpPr>
            <p:spPr>
              <a:xfrm rot="21255537" flipH="1">
                <a:off x="4791074" y="304799"/>
                <a:ext cx="707063" cy="476257"/>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 name="connsiteX0" fmla="*/ 251137 w 1759206"/>
                  <a:gd name="connsiteY0" fmla="*/ 1259095 h 1827397"/>
                  <a:gd name="connsiteX1" fmla="*/ 795692 w 1759206"/>
                  <a:gd name="connsiteY1" fmla="*/ 591703 h 1827397"/>
                  <a:gd name="connsiteX2" fmla="*/ 1386252 w 1759206"/>
                  <a:gd name="connsiteY2" fmla="*/ 138657 h 1827397"/>
                  <a:gd name="connsiteX3" fmla="*/ 1725357 w 1759206"/>
                  <a:gd name="connsiteY3" fmla="*/ 2141 h 1827397"/>
                  <a:gd name="connsiteX4" fmla="*/ 1727751 w 1759206"/>
                  <a:gd name="connsiteY4" fmla="*/ 220256 h 1827397"/>
                  <a:gd name="connsiteX5" fmla="*/ 1553749 w 1759206"/>
                  <a:gd name="connsiteY5" fmla="*/ 544886 h 1827397"/>
                  <a:gd name="connsiteX6" fmla="*/ 1403685 w 1759206"/>
                  <a:gd name="connsiteY6" fmla="*/ 778084 h 1827397"/>
                  <a:gd name="connsiteX7" fmla="*/ 1209700 w 1759206"/>
                  <a:gd name="connsiteY7" fmla="*/ 992077 h 1827397"/>
                  <a:gd name="connsiteX8" fmla="*/ 1049835 w 1759206"/>
                  <a:gd name="connsiteY8" fmla="*/ 1210201 h 1827397"/>
                  <a:gd name="connsiteX9" fmla="*/ 894599 w 1759206"/>
                  <a:gd name="connsiteY9" fmla="*/ 1469276 h 1827397"/>
                  <a:gd name="connsiteX10" fmla="*/ 763300 w 1759206"/>
                  <a:gd name="connsiteY10" fmla="*/ 1633899 h 1827397"/>
                  <a:gd name="connsiteX11" fmla="*/ 523138 w 1759206"/>
                  <a:gd name="connsiteY11" fmla="*/ 1617076 h 1827397"/>
                  <a:gd name="connsiteX12" fmla="*/ 265561 w 1759206"/>
                  <a:gd name="connsiteY12" fmla="*/ 1722324 h 1827397"/>
                  <a:gd name="connsiteX13" fmla="*/ 10712 w 1759206"/>
                  <a:gd name="connsiteY13" fmla="*/ 1822966 h 1827397"/>
                  <a:gd name="connsiteX14" fmla="*/ 67793 w 1759206"/>
                  <a:gd name="connsiteY14" fmla="*/ 1568970 h 1827397"/>
                  <a:gd name="connsiteX15" fmla="*/ 251137 w 1759206"/>
                  <a:gd name="connsiteY15" fmla="*/ 1259095 h 1827397"/>
                  <a:gd name="connsiteX0" fmla="*/ 251137 w 1759206"/>
                  <a:gd name="connsiteY0" fmla="*/ 1259095 h 1827396"/>
                  <a:gd name="connsiteX1" fmla="*/ 795692 w 1759206"/>
                  <a:gd name="connsiteY1" fmla="*/ 591703 h 1827396"/>
                  <a:gd name="connsiteX2" fmla="*/ 1386252 w 1759206"/>
                  <a:gd name="connsiteY2" fmla="*/ 138657 h 1827396"/>
                  <a:gd name="connsiteX3" fmla="*/ 1725357 w 1759206"/>
                  <a:gd name="connsiteY3" fmla="*/ 2141 h 1827396"/>
                  <a:gd name="connsiteX4" fmla="*/ 1727751 w 1759206"/>
                  <a:gd name="connsiteY4" fmla="*/ 220256 h 1827396"/>
                  <a:gd name="connsiteX5" fmla="*/ 1553749 w 1759206"/>
                  <a:gd name="connsiteY5" fmla="*/ 544886 h 1827396"/>
                  <a:gd name="connsiteX6" fmla="*/ 1403685 w 1759206"/>
                  <a:gd name="connsiteY6" fmla="*/ 778084 h 1827396"/>
                  <a:gd name="connsiteX7" fmla="*/ 1209700 w 1759206"/>
                  <a:gd name="connsiteY7" fmla="*/ 992077 h 1827396"/>
                  <a:gd name="connsiteX8" fmla="*/ 1049835 w 1759206"/>
                  <a:gd name="connsiteY8" fmla="*/ 1210201 h 1827396"/>
                  <a:gd name="connsiteX9" fmla="*/ 894599 w 1759206"/>
                  <a:gd name="connsiteY9" fmla="*/ 1469276 h 1827396"/>
                  <a:gd name="connsiteX10" fmla="*/ 869055 w 1759206"/>
                  <a:gd name="connsiteY10" fmla="*/ 1539607 h 1827396"/>
                  <a:gd name="connsiteX11" fmla="*/ 523138 w 1759206"/>
                  <a:gd name="connsiteY11" fmla="*/ 1617076 h 1827396"/>
                  <a:gd name="connsiteX12" fmla="*/ 265561 w 1759206"/>
                  <a:gd name="connsiteY12" fmla="*/ 1722324 h 1827396"/>
                  <a:gd name="connsiteX13" fmla="*/ 10712 w 1759206"/>
                  <a:gd name="connsiteY13" fmla="*/ 1822966 h 1827396"/>
                  <a:gd name="connsiteX14" fmla="*/ 67793 w 1759206"/>
                  <a:gd name="connsiteY14" fmla="*/ 1568970 h 1827396"/>
                  <a:gd name="connsiteX15" fmla="*/ 251137 w 1759206"/>
                  <a:gd name="connsiteY15" fmla="*/ 1259095 h 1827396"/>
                  <a:gd name="connsiteX0" fmla="*/ 251137 w 1759206"/>
                  <a:gd name="connsiteY0" fmla="*/ 1266941 h 1835242"/>
                  <a:gd name="connsiteX1" fmla="*/ 624858 w 1759206"/>
                  <a:gd name="connsiteY1" fmla="*/ 1071010 h 1835242"/>
                  <a:gd name="connsiteX2" fmla="*/ 1386252 w 1759206"/>
                  <a:gd name="connsiteY2" fmla="*/ 146503 h 1835242"/>
                  <a:gd name="connsiteX3" fmla="*/ 1725357 w 1759206"/>
                  <a:gd name="connsiteY3" fmla="*/ 9987 h 1835242"/>
                  <a:gd name="connsiteX4" fmla="*/ 1727751 w 1759206"/>
                  <a:gd name="connsiteY4" fmla="*/ 228102 h 1835242"/>
                  <a:gd name="connsiteX5" fmla="*/ 1553749 w 1759206"/>
                  <a:gd name="connsiteY5" fmla="*/ 552732 h 1835242"/>
                  <a:gd name="connsiteX6" fmla="*/ 1403685 w 1759206"/>
                  <a:gd name="connsiteY6" fmla="*/ 785930 h 1835242"/>
                  <a:gd name="connsiteX7" fmla="*/ 1209700 w 1759206"/>
                  <a:gd name="connsiteY7" fmla="*/ 999923 h 1835242"/>
                  <a:gd name="connsiteX8" fmla="*/ 1049835 w 1759206"/>
                  <a:gd name="connsiteY8" fmla="*/ 1218047 h 1835242"/>
                  <a:gd name="connsiteX9" fmla="*/ 894599 w 1759206"/>
                  <a:gd name="connsiteY9" fmla="*/ 1477122 h 1835242"/>
                  <a:gd name="connsiteX10" fmla="*/ 869055 w 1759206"/>
                  <a:gd name="connsiteY10" fmla="*/ 1547453 h 1835242"/>
                  <a:gd name="connsiteX11" fmla="*/ 523138 w 1759206"/>
                  <a:gd name="connsiteY11" fmla="*/ 1624922 h 1835242"/>
                  <a:gd name="connsiteX12" fmla="*/ 265561 w 1759206"/>
                  <a:gd name="connsiteY12" fmla="*/ 1730170 h 1835242"/>
                  <a:gd name="connsiteX13" fmla="*/ 10712 w 1759206"/>
                  <a:gd name="connsiteY13" fmla="*/ 1830812 h 1835242"/>
                  <a:gd name="connsiteX14" fmla="*/ 67793 w 1759206"/>
                  <a:gd name="connsiteY14" fmla="*/ 1576816 h 1835242"/>
                  <a:gd name="connsiteX15" fmla="*/ 251137 w 1759206"/>
                  <a:gd name="connsiteY15" fmla="*/ 1266941 h 1835242"/>
                  <a:gd name="connsiteX0" fmla="*/ 251137 w 1814502"/>
                  <a:gd name="connsiteY0" fmla="*/ 1296900 h 1865201"/>
                  <a:gd name="connsiteX1" fmla="*/ 624858 w 1814502"/>
                  <a:gd name="connsiteY1" fmla="*/ 1100969 h 1865201"/>
                  <a:gd name="connsiteX2" fmla="*/ 1725357 w 1814502"/>
                  <a:gd name="connsiteY2" fmla="*/ 39946 h 1865201"/>
                  <a:gd name="connsiteX3" fmla="*/ 1727751 w 1814502"/>
                  <a:gd name="connsiteY3" fmla="*/ 258061 h 1865201"/>
                  <a:gd name="connsiteX4" fmla="*/ 1553749 w 1814502"/>
                  <a:gd name="connsiteY4" fmla="*/ 582691 h 1865201"/>
                  <a:gd name="connsiteX5" fmla="*/ 1403685 w 1814502"/>
                  <a:gd name="connsiteY5" fmla="*/ 815889 h 1865201"/>
                  <a:gd name="connsiteX6" fmla="*/ 1209700 w 1814502"/>
                  <a:gd name="connsiteY6" fmla="*/ 1029882 h 1865201"/>
                  <a:gd name="connsiteX7" fmla="*/ 1049835 w 1814502"/>
                  <a:gd name="connsiteY7" fmla="*/ 1248006 h 1865201"/>
                  <a:gd name="connsiteX8" fmla="*/ 894599 w 1814502"/>
                  <a:gd name="connsiteY8" fmla="*/ 1507081 h 1865201"/>
                  <a:gd name="connsiteX9" fmla="*/ 869055 w 1814502"/>
                  <a:gd name="connsiteY9" fmla="*/ 1577412 h 1865201"/>
                  <a:gd name="connsiteX10" fmla="*/ 523138 w 1814502"/>
                  <a:gd name="connsiteY10" fmla="*/ 1654881 h 1865201"/>
                  <a:gd name="connsiteX11" fmla="*/ 265561 w 1814502"/>
                  <a:gd name="connsiteY11" fmla="*/ 1760129 h 1865201"/>
                  <a:gd name="connsiteX12" fmla="*/ 10712 w 1814502"/>
                  <a:gd name="connsiteY12" fmla="*/ 1860771 h 1865201"/>
                  <a:gd name="connsiteX13" fmla="*/ 67793 w 1814502"/>
                  <a:gd name="connsiteY13" fmla="*/ 1606775 h 1865201"/>
                  <a:gd name="connsiteX14" fmla="*/ 251137 w 1814502"/>
                  <a:gd name="connsiteY14" fmla="*/ 1296900 h 1865201"/>
                  <a:gd name="connsiteX0" fmla="*/ 251137 w 1774493"/>
                  <a:gd name="connsiteY0" fmla="*/ 1053559 h 1621860"/>
                  <a:gd name="connsiteX1" fmla="*/ 624858 w 1774493"/>
                  <a:gd name="connsiteY1" fmla="*/ 857628 h 1621860"/>
                  <a:gd name="connsiteX2" fmla="*/ 1727751 w 1774493"/>
                  <a:gd name="connsiteY2" fmla="*/ 14720 h 1621860"/>
                  <a:gd name="connsiteX3" fmla="*/ 1553749 w 1774493"/>
                  <a:gd name="connsiteY3" fmla="*/ 339350 h 1621860"/>
                  <a:gd name="connsiteX4" fmla="*/ 1403685 w 1774493"/>
                  <a:gd name="connsiteY4" fmla="*/ 572548 h 1621860"/>
                  <a:gd name="connsiteX5" fmla="*/ 1209700 w 1774493"/>
                  <a:gd name="connsiteY5" fmla="*/ 786541 h 1621860"/>
                  <a:gd name="connsiteX6" fmla="*/ 1049835 w 1774493"/>
                  <a:gd name="connsiteY6" fmla="*/ 1004665 h 1621860"/>
                  <a:gd name="connsiteX7" fmla="*/ 894599 w 1774493"/>
                  <a:gd name="connsiteY7" fmla="*/ 1263740 h 1621860"/>
                  <a:gd name="connsiteX8" fmla="*/ 869055 w 1774493"/>
                  <a:gd name="connsiteY8" fmla="*/ 1334071 h 1621860"/>
                  <a:gd name="connsiteX9" fmla="*/ 523138 w 1774493"/>
                  <a:gd name="connsiteY9" fmla="*/ 1411540 h 1621860"/>
                  <a:gd name="connsiteX10" fmla="*/ 265561 w 1774493"/>
                  <a:gd name="connsiteY10" fmla="*/ 1516788 h 1621860"/>
                  <a:gd name="connsiteX11" fmla="*/ 10712 w 1774493"/>
                  <a:gd name="connsiteY11" fmla="*/ 1617430 h 1621860"/>
                  <a:gd name="connsiteX12" fmla="*/ 67793 w 1774493"/>
                  <a:gd name="connsiteY12" fmla="*/ 1363434 h 1621860"/>
                  <a:gd name="connsiteX13" fmla="*/ 251137 w 1774493"/>
                  <a:gd name="connsiteY13" fmla="*/ 1053559 h 1621860"/>
                  <a:gd name="connsiteX0" fmla="*/ 251137 w 1755226"/>
                  <a:gd name="connsiteY0" fmla="*/ 1042155 h 1610456"/>
                  <a:gd name="connsiteX1" fmla="*/ 624858 w 1755226"/>
                  <a:gd name="connsiteY1" fmla="*/ 846224 h 1610456"/>
                  <a:gd name="connsiteX2" fmla="*/ 1727751 w 1755226"/>
                  <a:gd name="connsiteY2" fmla="*/ 3316 h 1610456"/>
                  <a:gd name="connsiteX3" fmla="*/ 1403685 w 1755226"/>
                  <a:gd name="connsiteY3" fmla="*/ 561144 h 1610456"/>
                  <a:gd name="connsiteX4" fmla="*/ 1209700 w 1755226"/>
                  <a:gd name="connsiteY4" fmla="*/ 775137 h 1610456"/>
                  <a:gd name="connsiteX5" fmla="*/ 1049835 w 1755226"/>
                  <a:gd name="connsiteY5" fmla="*/ 993261 h 1610456"/>
                  <a:gd name="connsiteX6" fmla="*/ 894599 w 1755226"/>
                  <a:gd name="connsiteY6" fmla="*/ 1252336 h 1610456"/>
                  <a:gd name="connsiteX7" fmla="*/ 869055 w 1755226"/>
                  <a:gd name="connsiteY7" fmla="*/ 1322667 h 1610456"/>
                  <a:gd name="connsiteX8" fmla="*/ 523138 w 1755226"/>
                  <a:gd name="connsiteY8" fmla="*/ 1400136 h 1610456"/>
                  <a:gd name="connsiteX9" fmla="*/ 265561 w 1755226"/>
                  <a:gd name="connsiteY9" fmla="*/ 1505384 h 1610456"/>
                  <a:gd name="connsiteX10" fmla="*/ 10712 w 1755226"/>
                  <a:gd name="connsiteY10" fmla="*/ 1606026 h 1610456"/>
                  <a:gd name="connsiteX11" fmla="*/ 67793 w 1755226"/>
                  <a:gd name="connsiteY11" fmla="*/ 1352030 h 1610456"/>
                  <a:gd name="connsiteX12" fmla="*/ 251137 w 1755226"/>
                  <a:gd name="connsiteY12" fmla="*/ 1042155 h 1610456"/>
                  <a:gd name="connsiteX0" fmla="*/ 251137 w 1427262"/>
                  <a:gd name="connsiteY0" fmla="*/ 481659 h 1049960"/>
                  <a:gd name="connsiteX1" fmla="*/ 624858 w 1427262"/>
                  <a:gd name="connsiteY1" fmla="*/ 285728 h 1049960"/>
                  <a:gd name="connsiteX2" fmla="*/ 1403685 w 1427262"/>
                  <a:gd name="connsiteY2" fmla="*/ 648 h 1049960"/>
                  <a:gd name="connsiteX3" fmla="*/ 1209700 w 1427262"/>
                  <a:gd name="connsiteY3" fmla="*/ 214641 h 1049960"/>
                  <a:gd name="connsiteX4" fmla="*/ 1049835 w 1427262"/>
                  <a:gd name="connsiteY4" fmla="*/ 432765 h 1049960"/>
                  <a:gd name="connsiteX5" fmla="*/ 894599 w 1427262"/>
                  <a:gd name="connsiteY5" fmla="*/ 691840 h 1049960"/>
                  <a:gd name="connsiteX6" fmla="*/ 869055 w 1427262"/>
                  <a:gd name="connsiteY6" fmla="*/ 762171 h 1049960"/>
                  <a:gd name="connsiteX7" fmla="*/ 523138 w 1427262"/>
                  <a:gd name="connsiteY7" fmla="*/ 839640 h 1049960"/>
                  <a:gd name="connsiteX8" fmla="*/ 265561 w 1427262"/>
                  <a:gd name="connsiteY8" fmla="*/ 944888 h 1049960"/>
                  <a:gd name="connsiteX9" fmla="*/ 10712 w 1427262"/>
                  <a:gd name="connsiteY9" fmla="*/ 1045530 h 1049960"/>
                  <a:gd name="connsiteX10" fmla="*/ 67793 w 1427262"/>
                  <a:gd name="connsiteY10" fmla="*/ 791534 h 1049960"/>
                  <a:gd name="connsiteX11" fmla="*/ 251137 w 1427262"/>
                  <a:gd name="connsiteY11" fmla="*/ 481659 h 1049960"/>
                  <a:gd name="connsiteX0" fmla="*/ 251137 w 1226111"/>
                  <a:gd name="connsiteY0" fmla="*/ 273382 h 841683"/>
                  <a:gd name="connsiteX1" fmla="*/ 624858 w 1226111"/>
                  <a:gd name="connsiteY1" fmla="*/ 77451 h 841683"/>
                  <a:gd name="connsiteX2" fmla="*/ 1209700 w 1226111"/>
                  <a:gd name="connsiteY2" fmla="*/ 6364 h 841683"/>
                  <a:gd name="connsiteX3" fmla="*/ 1049835 w 1226111"/>
                  <a:gd name="connsiteY3" fmla="*/ 224488 h 841683"/>
                  <a:gd name="connsiteX4" fmla="*/ 894599 w 1226111"/>
                  <a:gd name="connsiteY4" fmla="*/ 483563 h 841683"/>
                  <a:gd name="connsiteX5" fmla="*/ 869055 w 1226111"/>
                  <a:gd name="connsiteY5" fmla="*/ 553894 h 841683"/>
                  <a:gd name="connsiteX6" fmla="*/ 523138 w 1226111"/>
                  <a:gd name="connsiteY6" fmla="*/ 631363 h 841683"/>
                  <a:gd name="connsiteX7" fmla="*/ 265561 w 1226111"/>
                  <a:gd name="connsiteY7" fmla="*/ 736611 h 841683"/>
                  <a:gd name="connsiteX8" fmla="*/ 10712 w 1226111"/>
                  <a:gd name="connsiteY8" fmla="*/ 837253 h 841683"/>
                  <a:gd name="connsiteX9" fmla="*/ 67793 w 1226111"/>
                  <a:gd name="connsiteY9" fmla="*/ 583257 h 841683"/>
                  <a:gd name="connsiteX10" fmla="*/ 251137 w 1226111"/>
                  <a:gd name="connsiteY10" fmla="*/ 273382 h 841683"/>
                  <a:gd name="connsiteX0" fmla="*/ 251137 w 1226396"/>
                  <a:gd name="connsiteY0" fmla="*/ 273382 h 841683"/>
                  <a:gd name="connsiteX1" fmla="*/ 624858 w 1226396"/>
                  <a:gd name="connsiteY1" fmla="*/ 77451 h 841683"/>
                  <a:gd name="connsiteX2" fmla="*/ 1209700 w 1226396"/>
                  <a:gd name="connsiteY2" fmla="*/ 6364 h 841683"/>
                  <a:gd name="connsiteX3" fmla="*/ 1049835 w 1226396"/>
                  <a:gd name="connsiteY3" fmla="*/ 224488 h 841683"/>
                  <a:gd name="connsiteX4" fmla="*/ 869055 w 1226396"/>
                  <a:gd name="connsiteY4" fmla="*/ 553894 h 841683"/>
                  <a:gd name="connsiteX5" fmla="*/ 523138 w 1226396"/>
                  <a:gd name="connsiteY5" fmla="*/ 631363 h 841683"/>
                  <a:gd name="connsiteX6" fmla="*/ 265561 w 1226396"/>
                  <a:gd name="connsiteY6" fmla="*/ 736611 h 841683"/>
                  <a:gd name="connsiteX7" fmla="*/ 10712 w 1226396"/>
                  <a:gd name="connsiteY7" fmla="*/ 837253 h 841683"/>
                  <a:gd name="connsiteX8" fmla="*/ 67793 w 1226396"/>
                  <a:gd name="connsiteY8" fmla="*/ 583257 h 841683"/>
                  <a:gd name="connsiteX9" fmla="*/ 251137 w 1226396"/>
                  <a:gd name="connsiteY9" fmla="*/ 273382 h 841683"/>
                  <a:gd name="connsiteX0" fmla="*/ 251137 w 1225159"/>
                  <a:gd name="connsiteY0" fmla="*/ 269793 h 838094"/>
                  <a:gd name="connsiteX1" fmla="*/ 646551 w 1225159"/>
                  <a:gd name="connsiteY1" fmla="*/ 108785 h 838094"/>
                  <a:gd name="connsiteX2" fmla="*/ 1209700 w 1225159"/>
                  <a:gd name="connsiteY2" fmla="*/ 2775 h 838094"/>
                  <a:gd name="connsiteX3" fmla="*/ 1049835 w 1225159"/>
                  <a:gd name="connsiteY3" fmla="*/ 220899 h 838094"/>
                  <a:gd name="connsiteX4" fmla="*/ 869055 w 1225159"/>
                  <a:gd name="connsiteY4" fmla="*/ 550305 h 838094"/>
                  <a:gd name="connsiteX5" fmla="*/ 523138 w 1225159"/>
                  <a:gd name="connsiteY5" fmla="*/ 627774 h 838094"/>
                  <a:gd name="connsiteX6" fmla="*/ 265561 w 1225159"/>
                  <a:gd name="connsiteY6" fmla="*/ 733022 h 838094"/>
                  <a:gd name="connsiteX7" fmla="*/ 10712 w 1225159"/>
                  <a:gd name="connsiteY7" fmla="*/ 833664 h 838094"/>
                  <a:gd name="connsiteX8" fmla="*/ 67793 w 1225159"/>
                  <a:gd name="connsiteY8" fmla="*/ 579668 h 838094"/>
                  <a:gd name="connsiteX9" fmla="*/ 251137 w 1225159"/>
                  <a:gd name="connsiteY9" fmla="*/ 269793 h 838094"/>
                  <a:gd name="connsiteX0" fmla="*/ 251137 w 1263778"/>
                  <a:gd name="connsiteY0" fmla="*/ 226183 h 794484"/>
                  <a:gd name="connsiteX1" fmla="*/ 646551 w 1263778"/>
                  <a:gd name="connsiteY1" fmla="*/ 65175 h 794484"/>
                  <a:gd name="connsiteX2" fmla="*/ 1250374 w 1263778"/>
                  <a:gd name="connsiteY2" fmla="*/ 4564 h 794484"/>
                  <a:gd name="connsiteX3" fmla="*/ 1049835 w 1263778"/>
                  <a:gd name="connsiteY3" fmla="*/ 177289 h 794484"/>
                  <a:gd name="connsiteX4" fmla="*/ 869055 w 1263778"/>
                  <a:gd name="connsiteY4" fmla="*/ 506695 h 794484"/>
                  <a:gd name="connsiteX5" fmla="*/ 523138 w 1263778"/>
                  <a:gd name="connsiteY5" fmla="*/ 584164 h 794484"/>
                  <a:gd name="connsiteX6" fmla="*/ 265561 w 1263778"/>
                  <a:gd name="connsiteY6" fmla="*/ 689412 h 794484"/>
                  <a:gd name="connsiteX7" fmla="*/ 10712 w 1263778"/>
                  <a:gd name="connsiteY7" fmla="*/ 790054 h 794484"/>
                  <a:gd name="connsiteX8" fmla="*/ 67793 w 1263778"/>
                  <a:gd name="connsiteY8" fmla="*/ 536058 h 794484"/>
                  <a:gd name="connsiteX9" fmla="*/ 251137 w 1263778"/>
                  <a:gd name="connsiteY9" fmla="*/ 226183 h 794484"/>
                  <a:gd name="connsiteX0" fmla="*/ 251137 w 1578704"/>
                  <a:gd name="connsiteY0" fmla="*/ 222247 h 790548"/>
                  <a:gd name="connsiteX1" fmla="*/ 646551 w 1578704"/>
                  <a:gd name="connsiteY1" fmla="*/ 61239 h 790548"/>
                  <a:gd name="connsiteX2" fmla="*/ 1250374 w 1578704"/>
                  <a:gd name="connsiteY2" fmla="*/ 628 h 790548"/>
                  <a:gd name="connsiteX3" fmla="*/ 1567761 w 1578704"/>
                  <a:gd name="connsiteY3" fmla="*/ 93030 h 790548"/>
                  <a:gd name="connsiteX4" fmla="*/ 869055 w 1578704"/>
                  <a:gd name="connsiteY4" fmla="*/ 502759 h 790548"/>
                  <a:gd name="connsiteX5" fmla="*/ 523138 w 1578704"/>
                  <a:gd name="connsiteY5" fmla="*/ 580228 h 790548"/>
                  <a:gd name="connsiteX6" fmla="*/ 265561 w 1578704"/>
                  <a:gd name="connsiteY6" fmla="*/ 685476 h 790548"/>
                  <a:gd name="connsiteX7" fmla="*/ 10712 w 1578704"/>
                  <a:gd name="connsiteY7" fmla="*/ 786118 h 790548"/>
                  <a:gd name="connsiteX8" fmla="*/ 67793 w 1578704"/>
                  <a:gd name="connsiteY8" fmla="*/ 532122 h 790548"/>
                  <a:gd name="connsiteX9" fmla="*/ 251137 w 1578704"/>
                  <a:gd name="connsiteY9" fmla="*/ 222247 h 790548"/>
                  <a:gd name="connsiteX0" fmla="*/ 251137 w 1621506"/>
                  <a:gd name="connsiteY0" fmla="*/ 222247 h 790548"/>
                  <a:gd name="connsiteX1" fmla="*/ 646551 w 1621506"/>
                  <a:gd name="connsiteY1" fmla="*/ 61239 h 790548"/>
                  <a:gd name="connsiteX2" fmla="*/ 1250374 w 1621506"/>
                  <a:gd name="connsiteY2" fmla="*/ 628 h 790548"/>
                  <a:gd name="connsiteX3" fmla="*/ 1567761 w 1621506"/>
                  <a:gd name="connsiteY3" fmla="*/ 93030 h 790548"/>
                  <a:gd name="connsiteX4" fmla="*/ 1511717 w 1621506"/>
                  <a:gd name="connsiteY4" fmla="*/ 380528 h 790548"/>
                  <a:gd name="connsiteX5" fmla="*/ 523138 w 1621506"/>
                  <a:gd name="connsiteY5" fmla="*/ 580228 h 790548"/>
                  <a:gd name="connsiteX6" fmla="*/ 265561 w 1621506"/>
                  <a:gd name="connsiteY6" fmla="*/ 685476 h 790548"/>
                  <a:gd name="connsiteX7" fmla="*/ 10712 w 1621506"/>
                  <a:gd name="connsiteY7" fmla="*/ 786118 h 790548"/>
                  <a:gd name="connsiteX8" fmla="*/ 67793 w 1621506"/>
                  <a:gd name="connsiteY8" fmla="*/ 532122 h 790548"/>
                  <a:gd name="connsiteX9" fmla="*/ 251137 w 1621506"/>
                  <a:gd name="connsiteY9" fmla="*/ 222247 h 790548"/>
                  <a:gd name="connsiteX0" fmla="*/ 251137 w 1608332"/>
                  <a:gd name="connsiteY0" fmla="*/ 222247 h 790548"/>
                  <a:gd name="connsiteX1" fmla="*/ 646551 w 1608332"/>
                  <a:gd name="connsiteY1" fmla="*/ 61239 h 790548"/>
                  <a:gd name="connsiteX2" fmla="*/ 1250374 w 1608332"/>
                  <a:gd name="connsiteY2" fmla="*/ 628 h 790548"/>
                  <a:gd name="connsiteX3" fmla="*/ 1567761 w 1608332"/>
                  <a:gd name="connsiteY3" fmla="*/ 93030 h 790548"/>
                  <a:gd name="connsiteX4" fmla="*/ 1511717 w 1608332"/>
                  <a:gd name="connsiteY4" fmla="*/ 380528 h 790548"/>
                  <a:gd name="connsiteX5" fmla="*/ 733920 w 1608332"/>
                  <a:gd name="connsiteY5" fmla="*/ 531652 h 790548"/>
                  <a:gd name="connsiteX6" fmla="*/ 523138 w 1608332"/>
                  <a:gd name="connsiteY6" fmla="*/ 580228 h 790548"/>
                  <a:gd name="connsiteX7" fmla="*/ 265561 w 1608332"/>
                  <a:gd name="connsiteY7" fmla="*/ 685476 h 790548"/>
                  <a:gd name="connsiteX8" fmla="*/ 10712 w 1608332"/>
                  <a:gd name="connsiteY8" fmla="*/ 786118 h 790548"/>
                  <a:gd name="connsiteX9" fmla="*/ 67793 w 1608332"/>
                  <a:gd name="connsiteY9" fmla="*/ 532122 h 790548"/>
                  <a:gd name="connsiteX10" fmla="*/ 251137 w 1608332"/>
                  <a:gd name="connsiteY10" fmla="*/ 222247 h 790548"/>
                  <a:gd name="connsiteX0" fmla="*/ 251137 w 1591442"/>
                  <a:gd name="connsiteY0" fmla="*/ 222247 h 790548"/>
                  <a:gd name="connsiteX1" fmla="*/ 646551 w 1591442"/>
                  <a:gd name="connsiteY1" fmla="*/ 61239 h 790548"/>
                  <a:gd name="connsiteX2" fmla="*/ 1250374 w 1591442"/>
                  <a:gd name="connsiteY2" fmla="*/ 628 h 790548"/>
                  <a:gd name="connsiteX3" fmla="*/ 1567761 w 1591442"/>
                  <a:gd name="connsiteY3" fmla="*/ 93030 h 790548"/>
                  <a:gd name="connsiteX4" fmla="*/ 1511717 w 1591442"/>
                  <a:gd name="connsiteY4" fmla="*/ 380528 h 790548"/>
                  <a:gd name="connsiteX5" fmla="*/ 1062031 w 1591442"/>
                  <a:gd name="connsiteY5" fmla="*/ 486253 h 790548"/>
                  <a:gd name="connsiteX6" fmla="*/ 733920 w 1591442"/>
                  <a:gd name="connsiteY6" fmla="*/ 531652 h 790548"/>
                  <a:gd name="connsiteX7" fmla="*/ 523138 w 1591442"/>
                  <a:gd name="connsiteY7" fmla="*/ 580228 h 790548"/>
                  <a:gd name="connsiteX8" fmla="*/ 265561 w 1591442"/>
                  <a:gd name="connsiteY8" fmla="*/ 685476 h 790548"/>
                  <a:gd name="connsiteX9" fmla="*/ 10712 w 1591442"/>
                  <a:gd name="connsiteY9" fmla="*/ 786118 h 790548"/>
                  <a:gd name="connsiteX10" fmla="*/ 67793 w 1591442"/>
                  <a:gd name="connsiteY10" fmla="*/ 532122 h 790548"/>
                  <a:gd name="connsiteX11" fmla="*/ 251137 w 1591442"/>
                  <a:gd name="connsiteY11" fmla="*/ 222247 h 790548"/>
                  <a:gd name="connsiteX0" fmla="*/ 251137 w 1581669"/>
                  <a:gd name="connsiteY0" fmla="*/ 222247 h 790548"/>
                  <a:gd name="connsiteX1" fmla="*/ 646551 w 1581669"/>
                  <a:gd name="connsiteY1" fmla="*/ 61239 h 790548"/>
                  <a:gd name="connsiteX2" fmla="*/ 1250374 w 1581669"/>
                  <a:gd name="connsiteY2" fmla="*/ 628 h 790548"/>
                  <a:gd name="connsiteX3" fmla="*/ 1567761 w 1581669"/>
                  <a:gd name="connsiteY3" fmla="*/ 93030 h 790548"/>
                  <a:gd name="connsiteX4" fmla="*/ 1511717 w 1581669"/>
                  <a:gd name="connsiteY4" fmla="*/ 380528 h 790548"/>
                  <a:gd name="connsiteX5" fmla="*/ 1390142 w 1581669"/>
                  <a:gd name="connsiteY5" fmla="*/ 493238 h 790548"/>
                  <a:gd name="connsiteX6" fmla="*/ 1062031 w 1581669"/>
                  <a:gd name="connsiteY6" fmla="*/ 486253 h 790548"/>
                  <a:gd name="connsiteX7" fmla="*/ 733920 w 1581669"/>
                  <a:gd name="connsiteY7" fmla="*/ 531652 h 790548"/>
                  <a:gd name="connsiteX8" fmla="*/ 523138 w 1581669"/>
                  <a:gd name="connsiteY8" fmla="*/ 580228 h 790548"/>
                  <a:gd name="connsiteX9" fmla="*/ 265561 w 1581669"/>
                  <a:gd name="connsiteY9" fmla="*/ 685476 h 790548"/>
                  <a:gd name="connsiteX10" fmla="*/ 10712 w 1581669"/>
                  <a:gd name="connsiteY10" fmla="*/ 786118 h 790548"/>
                  <a:gd name="connsiteX11" fmla="*/ 67793 w 1581669"/>
                  <a:gd name="connsiteY11" fmla="*/ 532122 h 790548"/>
                  <a:gd name="connsiteX12" fmla="*/ 251137 w 1581669"/>
                  <a:gd name="connsiteY12" fmla="*/ 222247 h 790548"/>
                  <a:gd name="connsiteX0" fmla="*/ 251137 w 1512249"/>
                  <a:gd name="connsiteY0" fmla="*/ 222027 h 790328"/>
                  <a:gd name="connsiteX1" fmla="*/ 646551 w 1512249"/>
                  <a:gd name="connsiteY1" fmla="*/ 61019 h 790328"/>
                  <a:gd name="connsiteX2" fmla="*/ 1250374 w 1512249"/>
                  <a:gd name="connsiteY2" fmla="*/ 408 h 790328"/>
                  <a:gd name="connsiteX3" fmla="*/ 1426755 w 1512249"/>
                  <a:gd name="connsiteY3" fmla="*/ 85824 h 790328"/>
                  <a:gd name="connsiteX4" fmla="*/ 1511717 w 1512249"/>
                  <a:gd name="connsiteY4" fmla="*/ 380308 h 790328"/>
                  <a:gd name="connsiteX5" fmla="*/ 1390142 w 1512249"/>
                  <a:gd name="connsiteY5" fmla="*/ 493018 h 790328"/>
                  <a:gd name="connsiteX6" fmla="*/ 1062031 w 1512249"/>
                  <a:gd name="connsiteY6" fmla="*/ 486033 h 790328"/>
                  <a:gd name="connsiteX7" fmla="*/ 733920 w 1512249"/>
                  <a:gd name="connsiteY7" fmla="*/ 531432 h 790328"/>
                  <a:gd name="connsiteX8" fmla="*/ 523138 w 1512249"/>
                  <a:gd name="connsiteY8" fmla="*/ 580008 h 790328"/>
                  <a:gd name="connsiteX9" fmla="*/ 265561 w 1512249"/>
                  <a:gd name="connsiteY9" fmla="*/ 685256 h 790328"/>
                  <a:gd name="connsiteX10" fmla="*/ 10712 w 1512249"/>
                  <a:gd name="connsiteY10" fmla="*/ 785898 h 790328"/>
                  <a:gd name="connsiteX11" fmla="*/ 67793 w 1512249"/>
                  <a:gd name="connsiteY11" fmla="*/ 531902 h 790328"/>
                  <a:gd name="connsiteX12" fmla="*/ 251137 w 1512249"/>
                  <a:gd name="connsiteY12" fmla="*/ 222027 h 790328"/>
                  <a:gd name="connsiteX0" fmla="*/ 251137 w 1512619"/>
                  <a:gd name="connsiteY0" fmla="*/ 201527 h 769828"/>
                  <a:gd name="connsiteX1" fmla="*/ 646551 w 1512619"/>
                  <a:gd name="connsiteY1" fmla="*/ 40519 h 769828"/>
                  <a:gd name="connsiteX2" fmla="*/ 1112080 w 1512619"/>
                  <a:gd name="connsiteY2" fmla="*/ 862 h 769828"/>
                  <a:gd name="connsiteX3" fmla="*/ 1426755 w 1512619"/>
                  <a:gd name="connsiteY3" fmla="*/ 65324 h 769828"/>
                  <a:gd name="connsiteX4" fmla="*/ 1511717 w 1512619"/>
                  <a:gd name="connsiteY4" fmla="*/ 359808 h 769828"/>
                  <a:gd name="connsiteX5" fmla="*/ 1390142 w 1512619"/>
                  <a:gd name="connsiteY5" fmla="*/ 472518 h 769828"/>
                  <a:gd name="connsiteX6" fmla="*/ 1062031 w 1512619"/>
                  <a:gd name="connsiteY6" fmla="*/ 465533 h 769828"/>
                  <a:gd name="connsiteX7" fmla="*/ 733920 w 1512619"/>
                  <a:gd name="connsiteY7" fmla="*/ 510932 h 769828"/>
                  <a:gd name="connsiteX8" fmla="*/ 523138 w 1512619"/>
                  <a:gd name="connsiteY8" fmla="*/ 559508 h 769828"/>
                  <a:gd name="connsiteX9" fmla="*/ 265561 w 1512619"/>
                  <a:gd name="connsiteY9" fmla="*/ 664756 h 769828"/>
                  <a:gd name="connsiteX10" fmla="*/ 10712 w 1512619"/>
                  <a:gd name="connsiteY10" fmla="*/ 765398 h 769828"/>
                  <a:gd name="connsiteX11" fmla="*/ 67793 w 1512619"/>
                  <a:gd name="connsiteY11" fmla="*/ 511402 h 769828"/>
                  <a:gd name="connsiteX12" fmla="*/ 251137 w 1512619"/>
                  <a:gd name="connsiteY12" fmla="*/ 201527 h 769828"/>
                  <a:gd name="connsiteX0" fmla="*/ 251137 w 1511717"/>
                  <a:gd name="connsiteY0" fmla="*/ 202498 h 770799"/>
                  <a:gd name="connsiteX1" fmla="*/ 646551 w 1511717"/>
                  <a:gd name="connsiteY1" fmla="*/ 41490 h 770799"/>
                  <a:gd name="connsiteX2" fmla="*/ 1112080 w 1511717"/>
                  <a:gd name="connsiteY2" fmla="*/ 1833 h 770799"/>
                  <a:gd name="connsiteX3" fmla="*/ 1391504 w 1511717"/>
                  <a:gd name="connsiteY3" fmla="*/ 83757 h 770799"/>
                  <a:gd name="connsiteX4" fmla="*/ 1511717 w 1511717"/>
                  <a:gd name="connsiteY4" fmla="*/ 360779 h 770799"/>
                  <a:gd name="connsiteX5" fmla="*/ 1390142 w 1511717"/>
                  <a:gd name="connsiteY5" fmla="*/ 473489 h 770799"/>
                  <a:gd name="connsiteX6" fmla="*/ 1062031 w 1511717"/>
                  <a:gd name="connsiteY6" fmla="*/ 466504 h 770799"/>
                  <a:gd name="connsiteX7" fmla="*/ 733920 w 1511717"/>
                  <a:gd name="connsiteY7" fmla="*/ 511903 h 770799"/>
                  <a:gd name="connsiteX8" fmla="*/ 523138 w 1511717"/>
                  <a:gd name="connsiteY8" fmla="*/ 560479 h 770799"/>
                  <a:gd name="connsiteX9" fmla="*/ 265561 w 1511717"/>
                  <a:gd name="connsiteY9" fmla="*/ 665727 h 770799"/>
                  <a:gd name="connsiteX10" fmla="*/ 10712 w 1511717"/>
                  <a:gd name="connsiteY10" fmla="*/ 766369 h 770799"/>
                  <a:gd name="connsiteX11" fmla="*/ 67793 w 1511717"/>
                  <a:gd name="connsiteY11" fmla="*/ 512373 h 770799"/>
                  <a:gd name="connsiteX12" fmla="*/ 251137 w 1511717"/>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09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10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10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26726"/>
                  <a:gd name="connsiteY0" fmla="*/ 202498 h 770799"/>
                  <a:gd name="connsiteX1" fmla="*/ 646551 w 1526726"/>
                  <a:gd name="connsiteY1" fmla="*/ 41490 h 770799"/>
                  <a:gd name="connsiteX2" fmla="*/ 1112080 w 1526726"/>
                  <a:gd name="connsiteY2" fmla="*/ 1833 h 770799"/>
                  <a:gd name="connsiteX3" fmla="*/ 1391504 w 1526726"/>
                  <a:gd name="connsiteY3" fmla="*/ 83757 h 770799"/>
                  <a:gd name="connsiteX4" fmla="*/ 1511717 w 1526726"/>
                  <a:gd name="connsiteY4" fmla="*/ 360779 h 770799"/>
                  <a:gd name="connsiteX5" fmla="*/ 1062031 w 1526726"/>
                  <a:gd name="connsiteY5" fmla="*/ 466504 h 770799"/>
                  <a:gd name="connsiteX6" fmla="*/ 733920 w 1526726"/>
                  <a:gd name="connsiteY6" fmla="*/ 511903 h 770799"/>
                  <a:gd name="connsiteX7" fmla="*/ 523138 w 1526726"/>
                  <a:gd name="connsiteY7" fmla="*/ 560479 h 770799"/>
                  <a:gd name="connsiteX8" fmla="*/ 265561 w 1526726"/>
                  <a:gd name="connsiteY8" fmla="*/ 665727 h 770799"/>
                  <a:gd name="connsiteX9" fmla="*/ 10712 w 1526726"/>
                  <a:gd name="connsiteY9" fmla="*/ 766369 h 770799"/>
                  <a:gd name="connsiteX10" fmla="*/ 67793 w 1526726"/>
                  <a:gd name="connsiteY10" fmla="*/ 512373 h 770799"/>
                  <a:gd name="connsiteX11" fmla="*/ 251137 w 1526726"/>
                  <a:gd name="connsiteY11" fmla="*/ 202498 h 770799"/>
                  <a:gd name="connsiteX0" fmla="*/ 251137 w 1392648"/>
                  <a:gd name="connsiteY0" fmla="*/ 202498 h 770799"/>
                  <a:gd name="connsiteX1" fmla="*/ 646551 w 1392648"/>
                  <a:gd name="connsiteY1" fmla="*/ 41490 h 770799"/>
                  <a:gd name="connsiteX2" fmla="*/ 1112080 w 1392648"/>
                  <a:gd name="connsiteY2" fmla="*/ 1833 h 770799"/>
                  <a:gd name="connsiteX3" fmla="*/ 1391504 w 1392648"/>
                  <a:gd name="connsiteY3" fmla="*/ 83757 h 770799"/>
                  <a:gd name="connsiteX4" fmla="*/ 1205300 w 1392648"/>
                  <a:gd name="connsiteY4" fmla="*/ 259503 h 770799"/>
                  <a:gd name="connsiteX5" fmla="*/ 1062031 w 1392648"/>
                  <a:gd name="connsiteY5" fmla="*/ 466504 h 770799"/>
                  <a:gd name="connsiteX6" fmla="*/ 733920 w 1392648"/>
                  <a:gd name="connsiteY6" fmla="*/ 511903 h 770799"/>
                  <a:gd name="connsiteX7" fmla="*/ 523138 w 1392648"/>
                  <a:gd name="connsiteY7" fmla="*/ 560479 h 770799"/>
                  <a:gd name="connsiteX8" fmla="*/ 265561 w 1392648"/>
                  <a:gd name="connsiteY8" fmla="*/ 665727 h 770799"/>
                  <a:gd name="connsiteX9" fmla="*/ 10712 w 1392648"/>
                  <a:gd name="connsiteY9" fmla="*/ 766369 h 770799"/>
                  <a:gd name="connsiteX10" fmla="*/ 67793 w 1392648"/>
                  <a:gd name="connsiteY10" fmla="*/ 512373 h 770799"/>
                  <a:gd name="connsiteX11" fmla="*/ 251137 w 1392648"/>
                  <a:gd name="connsiteY11" fmla="*/ 202498 h 770799"/>
                  <a:gd name="connsiteX0" fmla="*/ 251137 w 1205339"/>
                  <a:gd name="connsiteY0" fmla="*/ 200904 h 769205"/>
                  <a:gd name="connsiteX1" fmla="*/ 646551 w 1205339"/>
                  <a:gd name="connsiteY1" fmla="*/ 39896 h 769205"/>
                  <a:gd name="connsiteX2" fmla="*/ 1112080 w 1205339"/>
                  <a:gd name="connsiteY2" fmla="*/ 239 h 769205"/>
                  <a:gd name="connsiteX3" fmla="*/ 1076952 w 1205339"/>
                  <a:gd name="connsiteY3" fmla="*/ 50731 h 769205"/>
                  <a:gd name="connsiteX4" fmla="*/ 1205300 w 1205339"/>
                  <a:gd name="connsiteY4" fmla="*/ 257909 h 769205"/>
                  <a:gd name="connsiteX5" fmla="*/ 1062031 w 1205339"/>
                  <a:gd name="connsiteY5" fmla="*/ 464910 h 769205"/>
                  <a:gd name="connsiteX6" fmla="*/ 733920 w 1205339"/>
                  <a:gd name="connsiteY6" fmla="*/ 510309 h 769205"/>
                  <a:gd name="connsiteX7" fmla="*/ 523138 w 1205339"/>
                  <a:gd name="connsiteY7" fmla="*/ 558885 h 769205"/>
                  <a:gd name="connsiteX8" fmla="*/ 265561 w 1205339"/>
                  <a:gd name="connsiteY8" fmla="*/ 664133 h 769205"/>
                  <a:gd name="connsiteX9" fmla="*/ 10712 w 1205339"/>
                  <a:gd name="connsiteY9" fmla="*/ 764775 h 769205"/>
                  <a:gd name="connsiteX10" fmla="*/ 67793 w 1205339"/>
                  <a:gd name="connsiteY10" fmla="*/ 510779 h 769205"/>
                  <a:gd name="connsiteX11" fmla="*/ 251137 w 1205339"/>
                  <a:gd name="connsiteY11" fmla="*/ 200904 h 769205"/>
                  <a:gd name="connsiteX0" fmla="*/ 251137 w 1207777"/>
                  <a:gd name="connsiteY0" fmla="*/ 214575 h 782876"/>
                  <a:gd name="connsiteX1" fmla="*/ 646551 w 1207777"/>
                  <a:gd name="connsiteY1" fmla="*/ 53567 h 782876"/>
                  <a:gd name="connsiteX2" fmla="*/ 1112080 w 1207777"/>
                  <a:gd name="connsiteY2" fmla="*/ 13910 h 782876"/>
                  <a:gd name="connsiteX3" fmla="*/ 1205300 w 1207777"/>
                  <a:gd name="connsiteY3" fmla="*/ 271580 h 782876"/>
                  <a:gd name="connsiteX4" fmla="*/ 1062031 w 1207777"/>
                  <a:gd name="connsiteY4" fmla="*/ 478581 h 782876"/>
                  <a:gd name="connsiteX5" fmla="*/ 733920 w 1207777"/>
                  <a:gd name="connsiteY5" fmla="*/ 523980 h 782876"/>
                  <a:gd name="connsiteX6" fmla="*/ 523138 w 1207777"/>
                  <a:gd name="connsiteY6" fmla="*/ 572556 h 782876"/>
                  <a:gd name="connsiteX7" fmla="*/ 265561 w 1207777"/>
                  <a:gd name="connsiteY7" fmla="*/ 677804 h 782876"/>
                  <a:gd name="connsiteX8" fmla="*/ 10712 w 1207777"/>
                  <a:gd name="connsiteY8" fmla="*/ 778446 h 782876"/>
                  <a:gd name="connsiteX9" fmla="*/ 67793 w 1207777"/>
                  <a:gd name="connsiteY9" fmla="*/ 524450 h 782876"/>
                  <a:gd name="connsiteX10" fmla="*/ 251137 w 1207777"/>
                  <a:gd name="connsiteY10" fmla="*/ 214575 h 782876"/>
                  <a:gd name="connsiteX0" fmla="*/ 251137 w 1205862"/>
                  <a:gd name="connsiteY0" fmla="*/ 208751 h 777052"/>
                  <a:gd name="connsiteX1" fmla="*/ 646551 w 1205862"/>
                  <a:gd name="connsiteY1" fmla="*/ 47743 h 777052"/>
                  <a:gd name="connsiteX2" fmla="*/ 1036153 w 1205862"/>
                  <a:gd name="connsiteY2" fmla="*/ 15072 h 777052"/>
                  <a:gd name="connsiteX3" fmla="*/ 1205300 w 1205862"/>
                  <a:gd name="connsiteY3" fmla="*/ 265756 h 777052"/>
                  <a:gd name="connsiteX4" fmla="*/ 1062031 w 1205862"/>
                  <a:gd name="connsiteY4" fmla="*/ 472757 h 777052"/>
                  <a:gd name="connsiteX5" fmla="*/ 733920 w 1205862"/>
                  <a:gd name="connsiteY5" fmla="*/ 518156 h 777052"/>
                  <a:gd name="connsiteX6" fmla="*/ 523138 w 1205862"/>
                  <a:gd name="connsiteY6" fmla="*/ 566732 h 777052"/>
                  <a:gd name="connsiteX7" fmla="*/ 265561 w 1205862"/>
                  <a:gd name="connsiteY7" fmla="*/ 671980 h 777052"/>
                  <a:gd name="connsiteX8" fmla="*/ 10712 w 1205862"/>
                  <a:gd name="connsiteY8" fmla="*/ 772622 h 777052"/>
                  <a:gd name="connsiteX9" fmla="*/ 67793 w 1205862"/>
                  <a:gd name="connsiteY9" fmla="*/ 518626 h 777052"/>
                  <a:gd name="connsiteX10" fmla="*/ 251137 w 1205862"/>
                  <a:gd name="connsiteY10" fmla="*/ 208751 h 777052"/>
                  <a:gd name="connsiteX0" fmla="*/ 251137 w 1123523"/>
                  <a:gd name="connsiteY0" fmla="*/ 207217 h 775518"/>
                  <a:gd name="connsiteX1" fmla="*/ 646551 w 1123523"/>
                  <a:gd name="connsiteY1" fmla="*/ 46209 h 775518"/>
                  <a:gd name="connsiteX2" fmla="*/ 1036153 w 1123523"/>
                  <a:gd name="connsiteY2" fmla="*/ 13538 h 775518"/>
                  <a:gd name="connsiteX3" fmla="*/ 1072429 w 1123523"/>
                  <a:gd name="connsiteY3" fmla="*/ 243269 h 775518"/>
                  <a:gd name="connsiteX4" fmla="*/ 1062031 w 1123523"/>
                  <a:gd name="connsiteY4" fmla="*/ 471223 h 775518"/>
                  <a:gd name="connsiteX5" fmla="*/ 733920 w 1123523"/>
                  <a:gd name="connsiteY5" fmla="*/ 516622 h 775518"/>
                  <a:gd name="connsiteX6" fmla="*/ 523138 w 1123523"/>
                  <a:gd name="connsiteY6" fmla="*/ 565198 h 775518"/>
                  <a:gd name="connsiteX7" fmla="*/ 265561 w 1123523"/>
                  <a:gd name="connsiteY7" fmla="*/ 670446 h 775518"/>
                  <a:gd name="connsiteX8" fmla="*/ 10712 w 1123523"/>
                  <a:gd name="connsiteY8" fmla="*/ 771088 h 775518"/>
                  <a:gd name="connsiteX9" fmla="*/ 67793 w 1123523"/>
                  <a:gd name="connsiteY9" fmla="*/ 517092 h 775518"/>
                  <a:gd name="connsiteX10" fmla="*/ 251137 w 1123523"/>
                  <a:gd name="connsiteY10" fmla="*/ 207217 h 775518"/>
                  <a:gd name="connsiteX0" fmla="*/ 251137 w 1130488"/>
                  <a:gd name="connsiteY0" fmla="*/ 169372 h 737673"/>
                  <a:gd name="connsiteX1" fmla="*/ 646551 w 1130488"/>
                  <a:gd name="connsiteY1" fmla="*/ 8364 h 737673"/>
                  <a:gd name="connsiteX2" fmla="*/ 878878 w 1130488"/>
                  <a:gd name="connsiteY2" fmla="*/ 42047 h 737673"/>
                  <a:gd name="connsiteX3" fmla="*/ 1072429 w 1130488"/>
                  <a:gd name="connsiteY3" fmla="*/ 205424 h 737673"/>
                  <a:gd name="connsiteX4" fmla="*/ 1062031 w 1130488"/>
                  <a:gd name="connsiteY4" fmla="*/ 433378 h 737673"/>
                  <a:gd name="connsiteX5" fmla="*/ 733920 w 1130488"/>
                  <a:gd name="connsiteY5" fmla="*/ 478777 h 737673"/>
                  <a:gd name="connsiteX6" fmla="*/ 523138 w 1130488"/>
                  <a:gd name="connsiteY6" fmla="*/ 527353 h 737673"/>
                  <a:gd name="connsiteX7" fmla="*/ 265561 w 1130488"/>
                  <a:gd name="connsiteY7" fmla="*/ 632601 h 737673"/>
                  <a:gd name="connsiteX8" fmla="*/ 10712 w 1130488"/>
                  <a:gd name="connsiteY8" fmla="*/ 733243 h 737673"/>
                  <a:gd name="connsiteX9" fmla="*/ 67793 w 1130488"/>
                  <a:gd name="connsiteY9" fmla="*/ 479247 h 737673"/>
                  <a:gd name="connsiteX10" fmla="*/ 251137 w 1130488"/>
                  <a:gd name="connsiteY10" fmla="*/ 169372 h 737673"/>
                  <a:gd name="connsiteX0" fmla="*/ 251137 w 1130488"/>
                  <a:gd name="connsiteY0" fmla="*/ 155642 h 723943"/>
                  <a:gd name="connsiteX1" fmla="*/ 616722 w 1130488"/>
                  <a:gd name="connsiteY1" fmla="*/ 12095 h 723943"/>
                  <a:gd name="connsiteX2" fmla="*/ 878878 w 1130488"/>
                  <a:gd name="connsiteY2" fmla="*/ 28317 h 723943"/>
                  <a:gd name="connsiteX3" fmla="*/ 1072429 w 1130488"/>
                  <a:gd name="connsiteY3" fmla="*/ 191694 h 723943"/>
                  <a:gd name="connsiteX4" fmla="*/ 1062031 w 1130488"/>
                  <a:gd name="connsiteY4" fmla="*/ 419648 h 723943"/>
                  <a:gd name="connsiteX5" fmla="*/ 733920 w 1130488"/>
                  <a:gd name="connsiteY5" fmla="*/ 465047 h 723943"/>
                  <a:gd name="connsiteX6" fmla="*/ 523138 w 1130488"/>
                  <a:gd name="connsiteY6" fmla="*/ 513623 h 723943"/>
                  <a:gd name="connsiteX7" fmla="*/ 265561 w 1130488"/>
                  <a:gd name="connsiteY7" fmla="*/ 618871 h 723943"/>
                  <a:gd name="connsiteX8" fmla="*/ 10712 w 1130488"/>
                  <a:gd name="connsiteY8" fmla="*/ 719513 h 723943"/>
                  <a:gd name="connsiteX9" fmla="*/ 67793 w 1130488"/>
                  <a:gd name="connsiteY9" fmla="*/ 465517 h 723943"/>
                  <a:gd name="connsiteX10" fmla="*/ 251137 w 1130488"/>
                  <a:gd name="connsiteY10" fmla="*/ 155642 h 723943"/>
                  <a:gd name="connsiteX0" fmla="*/ 251137 w 1086097"/>
                  <a:gd name="connsiteY0" fmla="*/ 155642 h 723943"/>
                  <a:gd name="connsiteX1" fmla="*/ 616722 w 1086097"/>
                  <a:gd name="connsiteY1" fmla="*/ 12095 h 723943"/>
                  <a:gd name="connsiteX2" fmla="*/ 878878 w 1086097"/>
                  <a:gd name="connsiteY2" fmla="*/ 28317 h 723943"/>
                  <a:gd name="connsiteX3" fmla="*/ 1072429 w 1086097"/>
                  <a:gd name="connsiteY3" fmla="*/ 191694 h 723943"/>
                  <a:gd name="connsiteX4" fmla="*/ 983393 w 1086097"/>
                  <a:gd name="connsiteY4" fmla="*/ 426632 h 723943"/>
                  <a:gd name="connsiteX5" fmla="*/ 733920 w 1086097"/>
                  <a:gd name="connsiteY5" fmla="*/ 465047 h 723943"/>
                  <a:gd name="connsiteX6" fmla="*/ 523138 w 1086097"/>
                  <a:gd name="connsiteY6" fmla="*/ 513623 h 723943"/>
                  <a:gd name="connsiteX7" fmla="*/ 265561 w 1086097"/>
                  <a:gd name="connsiteY7" fmla="*/ 618871 h 723943"/>
                  <a:gd name="connsiteX8" fmla="*/ 10712 w 1086097"/>
                  <a:gd name="connsiteY8" fmla="*/ 719513 h 723943"/>
                  <a:gd name="connsiteX9" fmla="*/ 67793 w 1086097"/>
                  <a:gd name="connsiteY9" fmla="*/ 465517 h 723943"/>
                  <a:gd name="connsiteX10" fmla="*/ 251137 w 1086097"/>
                  <a:gd name="connsiteY10" fmla="*/ 155642 h 723943"/>
                  <a:gd name="connsiteX0" fmla="*/ 251137 w 1052860"/>
                  <a:gd name="connsiteY0" fmla="*/ 155173 h 723474"/>
                  <a:gd name="connsiteX1" fmla="*/ 616722 w 1052860"/>
                  <a:gd name="connsiteY1" fmla="*/ 11626 h 723474"/>
                  <a:gd name="connsiteX2" fmla="*/ 878878 w 1052860"/>
                  <a:gd name="connsiteY2" fmla="*/ 27848 h 723474"/>
                  <a:gd name="connsiteX3" fmla="*/ 1007349 w 1052860"/>
                  <a:gd name="connsiteY3" fmla="*/ 180748 h 723474"/>
                  <a:gd name="connsiteX4" fmla="*/ 983393 w 1052860"/>
                  <a:gd name="connsiteY4" fmla="*/ 426163 h 723474"/>
                  <a:gd name="connsiteX5" fmla="*/ 733920 w 1052860"/>
                  <a:gd name="connsiteY5" fmla="*/ 464578 h 723474"/>
                  <a:gd name="connsiteX6" fmla="*/ 523138 w 1052860"/>
                  <a:gd name="connsiteY6" fmla="*/ 513154 h 723474"/>
                  <a:gd name="connsiteX7" fmla="*/ 265561 w 1052860"/>
                  <a:gd name="connsiteY7" fmla="*/ 618402 h 723474"/>
                  <a:gd name="connsiteX8" fmla="*/ 10712 w 1052860"/>
                  <a:gd name="connsiteY8" fmla="*/ 719044 h 723474"/>
                  <a:gd name="connsiteX9" fmla="*/ 67793 w 1052860"/>
                  <a:gd name="connsiteY9" fmla="*/ 465048 h 723474"/>
                  <a:gd name="connsiteX10" fmla="*/ 251137 w 1052860"/>
                  <a:gd name="connsiteY10" fmla="*/ 155173 h 723474"/>
                  <a:gd name="connsiteX0" fmla="*/ 251137 w 1054757"/>
                  <a:gd name="connsiteY0" fmla="*/ 148612 h 716913"/>
                  <a:gd name="connsiteX1" fmla="*/ 616722 w 1054757"/>
                  <a:gd name="connsiteY1" fmla="*/ 5065 h 716913"/>
                  <a:gd name="connsiteX2" fmla="*/ 840915 w 1054757"/>
                  <a:gd name="connsiteY2" fmla="*/ 45733 h 716913"/>
                  <a:gd name="connsiteX3" fmla="*/ 1007349 w 1054757"/>
                  <a:gd name="connsiteY3" fmla="*/ 174187 h 716913"/>
                  <a:gd name="connsiteX4" fmla="*/ 983393 w 1054757"/>
                  <a:gd name="connsiteY4" fmla="*/ 419602 h 716913"/>
                  <a:gd name="connsiteX5" fmla="*/ 733920 w 1054757"/>
                  <a:gd name="connsiteY5" fmla="*/ 458017 h 716913"/>
                  <a:gd name="connsiteX6" fmla="*/ 523138 w 1054757"/>
                  <a:gd name="connsiteY6" fmla="*/ 506593 h 716913"/>
                  <a:gd name="connsiteX7" fmla="*/ 265561 w 1054757"/>
                  <a:gd name="connsiteY7" fmla="*/ 611841 h 716913"/>
                  <a:gd name="connsiteX8" fmla="*/ 10712 w 1054757"/>
                  <a:gd name="connsiteY8" fmla="*/ 712483 h 716913"/>
                  <a:gd name="connsiteX9" fmla="*/ 67793 w 1054757"/>
                  <a:gd name="connsiteY9" fmla="*/ 458487 h 716913"/>
                  <a:gd name="connsiteX10" fmla="*/ 251137 w 1054757"/>
                  <a:gd name="connsiteY10" fmla="*/ 148612 h 716913"/>
                  <a:gd name="connsiteX0" fmla="*/ 251137 w 1057570"/>
                  <a:gd name="connsiteY0" fmla="*/ 148039 h 716340"/>
                  <a:gd name="connsiteX1" fmla="*/ 616722 w 1057570"/>
                  <a:gd name="connsiteY1" fmla="*/ 4492 h 716340"/>
                  <a:gd name="connsiteX2" fmla="*/ 786682 w 1057570"/>
                  <a:gd name="connsiteY2" fmla="*/ 48651 h 716340"/>
                  <a:gd name="connsiteX3" fmla="*/ 1007349 w 1057570"/>
                  <a:gd name="connsiteY3" fmla="*/ 173614 h 716340"/>
                  <a:gd name="connsiteX4" fmla="*/ 983393 w 1057570"/>
                  <a:gd name="connsiteY4" fmla="*/ 419029 h 716340"/>
                  <a:gd name="connsiteX5" fmla="*/ 733920 w 1057570"/>
                  <a:gd name="connsiteY5" fmla="*/ 457444 h 716340"/>
                  <a:gd name="connsiteX6" fmla="*/ 523138 w 1057570"/>
                  <a:gd name="connsiteY6" fmla="*/ 506020 h 716340"/>
                  <a:gd name="connsiteX7" fmla="*/ 265561 w 1057570"/>
                  <a:gd name="connsiteY7" fmla="*/ 611268 h 716340"/>
                  <a:gd name="connsiteX8" fmla="*/ 10712 w 1057570"/>
                  <a:gd name="connsiteY8" fmla="*/ 711910 h 716340"/>
                  <a:gd name="connsiteX9" fmla="*/ 67793 w 1057570"/>
                  <a:gd name="connsiteY9" fmla="*/ 457914 h 716340"/>
                  <a:gd name="connsiteX10" fmla="*/ 251137 w 1057570"/>
                  <a:gd name="connsiteY10" fmla="*/ 148039 h 716340"/>
                  <a:gd name="connsiteX0" fmla="*/ 251137 w 1057570"/>
                  <a:gd name="connsiteY0" fmla="*/ 132484 h 700785"/>
                  <a:gd name="connsiteX1" fmla="*/ 521814 w 1057570"/>
                  <a:gd name="connsiteY1" fmla="*/ 6398 h 700785"/>
                  <a:gd name="connsiteX2" fmla="*/ 786682 w 1057570"/>
                  <a:gd name="connsiteY2" fmla="*/ 33096 h 700785"/>
                  <a:gd name="connsiteX3" fmla="*/ 1007349 w 1057570"/>
                  <a:gd name="connsiteY3" fmla="*/ 158059 h 700785"/>
                  <a:gd name="connsiteX4" fmla="*/ 983393 w 1057570"/>
                  <a:gd name="connsiteY4" fmla="*/ 403474 h 700785"/>
                  <a:gd name="connsiteX5" fmla="*/ 733920 w 1057570"/>
                  <a:gd name="connsiteY5" fmla="*/ 441889 h 700785"/>
                  <a:gd name="connsiteX6" fmla="*/ 523138 w 1057570"/>
                  <a:gd name="connsiteY6" fmla="*/ 490465 h 700785"/>
                  <a:gd name="connsiteX7" fmla="*/ 265561 w 1057570"/>
                  <a:gd name="connsiteY7" fmla="*/ 595713 h 700785"/>
                  <a:gd name="connsiteX8" fmla="*/ 10712 w 1057570"/>
                  <a:gd name="connsiteY8" fmla="*/ 696355 h 700785"/>
                  <a:gd name="connsiteX9" fmla="*/ 67793 w 1057570"/>
                  <a:gd name="connsiteY9" fmla="*/ 442359 h 700785"/>
                  <a:gd name="connsiteX10" fmla="*/ 251137 w 1057570"/>
                  <a:gd name="connsiteY10" fmla="*/ 132484 h 700785"/>
                  <a:gd name="connsiteX0" fmla="*/ 251137 w 1050636"/>
                  <a:gd name="connsiteY0" fmla="*/ 132395 h 700696"/>
                  <a:gd name="connsiteX1" fmla="*/ 521814 w 1050636"/>
                  <a:gd name="connsiteY1" fmla="*/ 6309 h 700696"/>
                  <a:gd name="connsiteX2" fmla="*/ 786682 w 1050636"/>
                  <a:gd name="connsiteY2" fmla="*/ 33007 h 700696"/>
                  <a:gd name="connsiteX3" fmla="*/ 988367 w 1050636"/>
                  <a:gd name="connsiteY3" fmla="*/ 154477 h 700696"/>
                  <a:gd name="connsiteX4" fmla="*/ 983393 w 1050636"/>
                  <a:gd name="connsiteY4" fmla="*/ 403385 h 700696"/>
                  <a:gd name="connsiteX5" fmla="*/ 733920 w 1050636"/>
                  <a:gd name="connsiteY5" fmla="*/ 441800 h 700696"/>
                  <a:gd name="connsiteX6" fmla="*/ 523138 w 1050636"/>
                  <a:gd name="connsiteY6" fmla="*/ 490376 h 700696"/>
                  <a:gd name="connsiteX7" fmla="*/ 265561 w 1050636"/>
                  <a:gd name="connsiteY7" fmla="*/ 595624 h 700696"/>
                  <a:gd name="connsiteX8" fmla="*/ 10712 w 1050636"/>
                  <a:gd name="connsiteY8" fmla="*/ 696266 h 700696"/>
                  <a:gd name="connsiteX9" fmla="*/ 67793 w 1050636"/>
                  <a:gd name="connsiteY9" fmla="*/ 442270 h 700696"/>
                  <a:gd name="connsiteX10" fmla="*/ 251137 w 1050636"/>
                  <a:gd name="connsiteY10" fmla="*/ 132395 h 700696"/>
                  <a:gd name="connsiteX0" fmla="*/ 251137 w 1058663"/>
                  <a:gd name="connsiteY0" fmla="*/ 133282 h 701583"/>
                  <a:gd name="connsiteX1" fmla="*/ 521814 w 1058663"/>
                  <a:gd name="connsiteY1" fmla="*/ 7196 h 701583"/>
                  <a:gd name="connsiteX2" fmla="*/ 786682 w 1058663"/>
                  <a:gd name="connsiteY2" fmla="*/ 33894 h 701583"/>
                  <a:gd name="connsiteX3" fmla="*/ 1010060 w 1058663"/>
                  <a:gd name="connsiteY3" fmla="*/ 186794 h 701583"/>
                  <a:gd name="connsiteX4" fmla="*/ 983393 w 1058663"/>
                  <a:gd name="connsiteY4" fmla="*/ 404272 h 701583"/>
                  <a:gd name="connsiteX5" fmla="*/ 733920 w 1058663"/>
                  <a:gd name="connsiteY5" fmla="*/ 442687 h 701583"/>
                  <a:gd name="connsiteX6" fmla="*/ 523138 w 1058663"/>
                  <a:gd name="connsiteY6" fmla="*/ 491263 h 701583"/>
                  <a:gd name="connsiteX7" fmla="*/ 265561 w 1058663"/>
                  <a:gd name="connsiteY7" fmla="*/ 596511 h 701583"/>
                  <a:gd name="connsiteX8" fmla="*/ 10712 w 1058663"/>
                  <a:gd name="connsiteY8" fmla="*/ 697153 h 701583"/>
                  <a:gd name="connsiteX9" fmla="*/ 67793 w 1058663"/>
                  <a:gd name="connsiteY9" fmla="*/ 443157 h 701583"/>
                  <a:gd name="connsiteX10" fmla="*/ 251137 w 1058663"/>
                  <a:gd name="connsiteY10" fmla="*/ 133282 h 701583"/>
                  <a:gd name="connsiteX0" fmla="*/ 249174 w 1056700"/>
                  <a:gd name="connsiteY0" fmla="*/ 133282 h 701105"/>
                  <a:gd name="connsiteX1" fmla="*/ 519851 w 1056700"/>
                  <a:gd name="connsiteY1" fmla="*/ 7196 h 701105"/>
                  <a:gd name="connsiteX2" fmla="*/ 784719 w 1056700"/>
                  <a:gd name="connsiteY2" fmla="*/ 33894 h 701105"/>
                  <a:gd name="connsiteX3" fmla="*/ 1008097 w 1056700"/>
                  <a:gd name="connsiteY3" fmla="*/ 186794 h 701105"/>
                  <a:gd name="connsiteX4" fmla="*/ 981430 w 1056700"/>
                  <a:gd name="connsiteY4" fmla="*/ 404272 h 701105"/>
                  <a:gd name="connsiteX5" fmla="*/ 731957 w 1056700"/>
                  <a:gd name="connsiteY5" fmla="*/ 442687 h 701105"/>
                  <a:gd name="connsiteX6" fmla="*/ 521175 w 1056700"/>
                  <a:gd name="connsiteY6" fmla="*/ 491263 h 701105"/>
                  <a:gd name="connsiteX7" fmla="*/ 263598 w 1056700"/>
                  <a:gd name="connsiteY7" fmla="*/ 596511 h 701105"/>
                  <a:gd name="connsiteX8" fmla="*/ 8749 w 1056700"/>
                  <a:gd name="connsiteY8" fmla="*/ 697153 h 701105"/>
                  <a:gd name="connsiteX9" fmla="*/ 76677 w 1056700"/>
                  <a:gd name="connsiteY9" fmla="*/ 453635 h 701105"/>
                  <a:gd name="connsiteX10" fmla="*/ 249174 w 1056700"/>
                  <a:gd name="connsiteY10" fmla="*/ 133282 h 70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700" h="701105">
                    <a:moveTo>
                      <a:pt x="249174" y="133282"/>
                    </a:moveTo>
                    <a:cubicBezTo>
                      <a:pt x="323036" y="58876"/>
                      <a:pt x="430594" y="23761"/>
                      <a:pt x="519851" y="7196"/>
                    </a:cubicBezTo>
                    <a:cubicBezTo>
                      <a:pt x="609109" y="-9369"/>
                      <a:pt x="703345" y="3961"/>
                      <a:pt x="784719" y="33894"/>
                    </a:cubicBezTo>
                    <a:cubicBezTo>
                      <a:pt x="866093" y="63827"/>
                      <a:pt x="975312" y="125064"/>
                      <a:pt x="1008097" y="186794"/>
                    </a:cubicBezTo>
                    <a:cubicBezTo>
                      <a:pt x="1040882" y="248524"/>
                      <a:pt x="1111063" y="379085"/>
                      <a:pt x="981430" y="404272"/>
                    </a:cubicBezTo>
                    <a:cubicBezTo>
                      <a:pt x="851797" y="429459"/>
                      <a:pt x="819061" y="425860"/>
                      <a:pt x="731957" y="442687"/>
                    </a:cubicBezTo>
                    <a:cubicBezTo>
                      <a:pt x="644853" y="459514"/>
                      <a:pt x="599235" y="465626"/>
                      <a:pt x="521175" y="491263"/>
                    </a:cubicBezTo>
                    <a:cubicBezTo>
                      <a:pt x="443115" y="516900"/>
                      <a:pt x="349002" y="562196"/>
                      <a:pt x="263598" y="596511"/>
                    </a:cubicBezTo>
                    <a:cubicBezTo>
                      <a:pt x="178194" y="630826"/>
                      <a:pt x="39902" y="720966"/>
                      <a:pt x="8749" y="697153"/>
                    </a:cubicBezTo>
                    <a:cubicBezTo>
                      <a:pt x="-22404" y="673340"/>
                      <a:pt x="36606" y="547613"/>
                      <a:pt x="76677" y="453635"/>
                    </a:cubicBezTo>
                    <a:cubicBezTo>
                      <a:pt x="116748" y="359657"/>
                      <a:pt x="175312" y="207689"/>
                      <a:pt x="249174" y="133282"/>
                    </a:cubicBezTo>
                    <a:close/>
                  </a:path>
                </a:pathLst>
              </a:custGeom>
              <a:gradFill>
                <a:gsLst>
                  <a:gs pos="100000">
                    <a:schemeClr val="tx2">
                      <a:lumMod val="75000"/>
                    </a:schemeClr>
                  </a:gs>
                  <a:gs pos="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6" name="Freeform 95"/>
              <p:cNvSpPr/>
              <p:nvPr/>
            </p:nvSpPr>
            <p:spPr>
              <a:xfrm flipV="1">
                <a:off x="4854675" y="369093"/>
                <a:ext cx="304857" cy="212785"/>
              </a:xfrm>
              <a:custGeom>
                <a:avLst/>
                <a:gdLst>
                  <a:gd name="connsiteX0" fmla="*/ 400093 w 400093"/>
                  <a:gd name="connsiteY0" fmla="*/ 150018 h 170440"/>
                  <a:gd name="connsiteX1" fmla="*/ 223881 w 400093"/>
                  <a:gd name="connsiteY1" fmla="*/ 169068 h 170440"/>
                  <a:gd name="connsiteX2" fmla="*/ 33381 w 400093"/>
                  <a:gd name="connsiteY2" fmla="*/ 116681 h 170440"/>
                  <a:gd name="connsiteX3" fmla="*/ 11950 w 400093"/>
                  <a:gd name="connsiteY3" fmla="*/ 47625 h 170440"/>
                  <a:gd name="connsiteX4" fmla="*/ 161968 w 400093"/>
                  <a:gd name="connsiteY4" fmla="*/ 35718 h 170440"/>
                  <a:gd name="connsiteX5" fmla="*/ 311987 w 400093"/>
                  <a:gd name="connsiteY5" fmla="*/ 0 h 170440"/>
                  <a:gd name="connsiteX0" fmla="*/ 400093 w 400093"/>
                  <a:gd name="connsiteY0" fmla="*/ 166686 h 175618"/>
                  <a:gd name="connsiteX1" fmla="*/ 223881 w 400093"/>
                  <a:gd name="connsiteY1" fmla="*/ 169068 h 175618"/>
                  <a:gd name="connsiteX2" fmla="*/ 33381 w 400093"/>
                  <a:gd name="connsiteY2" fmla="*/ 116681 h 175618"/>
                  <a:gd name="connsiteX3" fmla="*/ 11950 w 400093"/>
                  <a:gd name="connsiteY3" fmla="*/ 47625 h 175618"/>
                  <a:gd name="connsiteX4" fmla="*/ 161968 w 400093"/>
                  <a:gd name="connsiteY4" fmla="*/ 35718 h 175618"/>
                  <a:gd name="connsiteX5" fmla="*/ 311987 w 400093"/>
                  <a:gd name="connsiteY5" fmla="*/ 0 h 1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93" h="175618">
                    <a:moveTo>
                      <a:pt x="400093" y="166686"/>
                    </a:moveTo>
                    <a:cubicBezTo>
                      <a:pt x="342546" y="178989"/>
                      <a:pt x="285000" y="177402"/>
                      <a:pt x="223881" y="169068"/>
                    </a:cubicBezTo>
                    <a:cubicBezTo>
                      <a:pt x="162762" y="160734"/>
                      <a:pt x="68703" y="136921"/>
                      <a:pt x="33381" y="116681"/>
                    </a:cubicBezTo>
                    <a:cubicBezTo>
                      <a:pt x="-1941" y="96441"/>
                      <a:pt x="-9481" y="61119"/>
                      <a:pt x="11950" y="47625"/>
                    </a:cubicBezTo>
                    <a:cubicBezTo>
                      <a:pt x="33381" y="34131"/>
                      <a:pt x="111962" y="43656"/>
                      <a:pt x="161968" y="35718"/>
                    </a:cubicBezTo>
                    <a:cubicBezTo>
                      <a:pt x="211974" y="27780"/>
                      <a:pt x="261980" y="13890"/>
                      <a:pt x="311987" y="0"/>
                    </a:cubicBez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7" name="Freeform 96"/>
              <p:cNvSpPr/>
              <p:nvPr/>
            </p:nvSpPr>
            <p:spPr>
              <a:xfrm flipV="1">
                <a:off x="5173482" y="435768"/>
                <a:ext cx="220629" cy="217525"/>
              </a:xfrm>
              <a:custGeom>
                <a:avLst/>
                <a:gdLst>
                  <a:gd name="connsiteX0" fmla="*/ 0 w 289552"/>
                  <a:gd name="connsiteY0" fmla="*/ 67062 h 271849"/>
                  <a:gd name="connsiteX1" fmla="*/ 119062 w 289552"/>
                  <a:gd name="connsiteY1" fmla="*/ 40868 h 271849"/>
                  <a:gd name="connsiteX2" fmla="*/ 245268 w 289552"/>
                  <a:gd name="connsiteY2" fmla="*/ 387 h 271849"/>
                  <a:gd name="connsiteX3" fmla="*/ 285750 w 289552"/>
                  <a:gd name="connsiteY3" fmla="*/ 67062 h 271849"/>
                  <a:gd name="connsiteX4" fmla="*/ 161925 w 289552"/>
                  <a:gd name="connsiteY4" fmla="*/ 212318 h 271849"/>
                  <a:gd name="connsiteX5" fmla="*/ 33337 w 289552"/>
                  <a:gd name="connsiteY5" fmla="*/ 271849 h 271849"/>
                  <a:gd name="connsiteX0" fmla="*/ 0 w 289552"/>
                  <a:gd name="connsiteY0" fmla="*/ 80262 h 271873"/>
                  <a:gd name="connsiteX1" fmla="*/ 119062 w 289552"/>
                  <a:gd name="connsiteY1" fmla="*/ 40892 h 271873"/>
                  <a:gd name="connsiteX2" fmla="*/ 245268 w 289552"/>
                  <a:gd name="connsiteY2" fmla="*/ 411 h 271873"/>
                  <a:gd name="connsiteX3" fmla="*/ 285750 w 289552"/>
                  <a:gd name="connsiteY3" fmla="*/ 67086 h 271873"/>
                  <a:gd name="connsiteX4" fmla="*/ 161925 w 289552"/>
                  <a:gd name="connsiteY4" fmla="*/ 212342 h 271873"/>
                  <a:gd name="connsiteX5" fmla="*/ 33337 w 289552"/>
                  <a:gd name="connsiteY5" fmla="*/ 271873 h 27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52" h="271873">
                    <a:moveTo>
                      <a:pt x="0" y="80262"/>
                    </a:moveTo>
                    <a:cubicBezTo>
                      <a:pt x="39092" y="72721"/>
                      <a:pt x="78184" y="54201"/>
                      <a:pt x="119062" y="40892"/>
                    </a:cubicBezTo>
                    <a:cubicBezTo>
                      <a:pt x="159940" y="27583"/>
                      <a:pt x="217487" y="-3955"/>
                      <a:pt x="245268" y="411"/>
                    </a:cubicBezTo>
                    <a:cubicBezTo>
                      <a:pt x="273049" y="4777"/>
                      <a:pt x="299640" y="31764"/>
                      <a:pt x="285750" y="67086"/>
                    </a:cubicBezTo>
                    <a:cubicBezTo>
                      <a:pt x="271860" y="102408"/>
                      <a:pt x="203994" y="178211"/>
                      <a:pt x="161925" y="212342"/>
                    </a:cubicBezTo>
                    <a:cubicBezTo>
                      <a:pt x="119856" y="246473"/>
                      <a:pt x="76596" y="259173"/>
                      <a:pt x="33337" y="271873"/>
                    </a:cubicBez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01" name="Group 100"/>
            <p:cNvGrpSpPr/>
            <p:nvPr/>
          </p:nvGrpSpPr>
          <p:grpSpPr>
            <a:xfrm rot="21418916" flipH="1">
              <a:off x="6069737" y="2622080"/>
              <a:ext cx="606216" cy="842687"/>
              <a:chOff x="6651752" y="2534032"/>
              <a:chExt cx="911107" cy="1229290"/>
            </a:xfrm>
            <a:gradFill>
              <a:gsLst>
                <a:gs pos="0">
                  <a:schemeClr val="tx2">
                    <a:lumMod val="75000"/>
                  </a:schemeClr>
                </a:gs>
                <a:gs pos="99000">
                  <a:srgbClr val="FF5050"/>
                </a:gs>
              </a:gsLst>
              <a:lin ang="5400000" scaled="0"/>
            </a:gradFill>
          </p:grpSpPr>
          <p:sp>
            <p:nvSpPr>
              <p:cNvPr id="102" name="Freeform 101"/>
              <p:cNvSpPr/>
              <p:nvPr/>
            </p:nvSpPr>
            <p:spPr>
              <a:xfrm>
                <a:off x="6651752" y="2534032"/>
                <a:ext cx="911107" cy="1229290"/>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107" h="1229290">
                    <a:moveTo>
                      <a:pt x="208629" y="313944"/>
                    </a:moveTo>
                    <a:cubicBezTo>
                      <a:pt x="217757" y="266716"/>
                      <a:pt x="230457" y="203215"/>
                      <a:pt x="253873" y="161543"/>
                    </a:cubicBezTo>
                    <a:cubicBezTo>
                      <a:pt x="277289" y="119871"/>
                      <a:pt x="313801" y="88915"/>
                      <a:pt x="349123" y="63912"/>
                    </a:cubicBezTo>
                    <a:cubicBezTo>
                      <a:pt x="384445" y="38909"/>
                      <a:pt x="426118" y="21843"/>
                      <a:pt x="465805" y="11524"/>
                    </a:cubicBezTo>
                    <a:cubicBezTo>
                      <a:pt x="505492" y="1205"/>
                      <a:pt x="544386" y="-2764"/>
                      <a:pt x="587248" y="1999"/>
                    </a:cubicBezTo>
                    <a:cubicBezTo>
                      <a:pt x="630111" y="6761"/>
                      <a:pt x="683689" y="21843"/>
                      <a:pt x="722980" y="40099"/>
                    </a:cubicBezTo>
                    <a:cubicBezTo>
                      <a:pt x="762271" y="58355"/>
                      <a:pt x="796005" y="83359"/>
                      <a:pt x="822992" y="111537"/>
                    </a:cubicBezTo>
                    <a:cubicBezTo>
                      <a:pt x="849979" y="139715"/>
                      <a:pt x="870221" y="172656"/>
                      <a:pt x="884905" y="209168"/>
                    </a:cubicBezTo>
                    <a:cubicBezTo>
                      <a:pt x="899589" y="245680"/>
                      <a:pt x="911495" y="277034"/>
                      <a:pt x="911098" y="330612"/>
                    </a:cubicBezTo>
                    <a:cubicBezTo>
                      <a:pt x="910701" y="384190"/>
                      <a:pt x="897207" y="459200"/>
                      <a:pt x="882523" y="530637"/>
                    </a:cubicBezTo>
                    <a:cubicBezTo>
                      <a:pt x="867839" y="602074"/>
                      <a:pt x="848392" y="690181"/>
                      <a:pt x="822992" y="759237"/>
                    </a:cubicBezTo>
                    <a:cubicBezTo>
                      <a:pt x="797592" y="828293"/>
                      <a:pt x="767032" y="892983"/>
                      <a:pt x="730123" y="944974"/>
                    </a:cubicBezTo>
                    <a:cubicBezTo>
                      <a:pt x="693214" y="996965"/>
                      <a:pt x="647176" y="1036653"/>
                      <a:pt x="601536" y="1071181"/>
                    </a:cubicBezTo>
                    <a:cubicBezTo>
                      <a:pt x="555896" y="1105709"/>
                      <a:pt x="526130" y="1126345"/>
                      <a:pt x="456280" y="1152142"/>
                    </a:cubicBezTo>
                    <a:cubicBezTo>
                      <a:pt x="386430" y="1177939"/>
                      <a:pt x="257444" y="1218421"/>
                      <a:pt x="182435" y="1225962"/>
                    </a:cubicBezTo>
                    <a:cubicBezTo>
                      <a:pt x="107426" y="1233503"/>
                      <a:pt x="29243" y="1229931"/>
                      <a:pt x="6224" y="1197387"/>
                    </a:cubicBezTo>
                    <a:cubicBezTo>
                      <a:pt x="-16795" y="1164843"/>
                      <a:pt x="30433" y="1075546"/>
                      <a:pt x="44323" y="1030699"/>
                    </a:cubicBezTo>
                    <a:cubicBezTo>
                      <a:pt x="58213" y="985852"/>
                      <a:pt x="75280" y="964818"/>
                      <a:pt x="89567" y="928306"/>
                    </a:cubicBezTo>
                    <a:cubicBezTo>
                      <a:pt x="103854" y="891794"/>
                      <a:pt x="117745" y="848533"/>
                      <a:pt x="130048" y="811624"/>
                    </a:cubicBezTo>
                    <a:cubicBezTo>
                      <a:pt x="142351" y="774715"/>
                      <a:pt x="153465" y="746139"/>
                      <a:pt x="163387" y="706849"/>
                    </a:cubicBezTo>
                    <a:cubicBezTo>
                      <a:pt x="173309" y="667559"/>
                      <a:pt x="182833" y="616362"/>
                      <a:pt x="189580" y="575881"/>
                    </a:cubicBezTo>
                    <a:cubicBezTo>
                      <a:pt x="196327" y="535400"/>
                      <a:pt x="195929" y="488568"/>
                      <a:pt x="199104" y="444912"/>
                    </a:cubicBezTo>
                    <a:cubicBezTo>
                      <a:pt x="202279" y="401256"/>
                      <a:pt x="199501" y="361172"/>
                      <a:pt x="208629" y="313944"/>
                    </a:cubicBezTo>
                    <a:close/>
                  </a:path>
                </a:pathLst>
              </a:cu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Freeform 102"/>
              <p:cNvSpPr/>
              <p:nvPr/>
            </p:nvSpPr>
            <p:spPr>
              <a:xfrm>
                <a:off x="6924676" y="2622201"/>
                <a:ext cx="311944" cy="249586"/>
              </a:xfrm>
              <a:custGeom>
                <a:avLst/>
                <a:gdLst>
                  <a:gd name="connsiteX0" fmla="*/ 0 w 321469"/>
                  <a:gd name="connsiteY0" fmla="*/ 251967 h 251967"/>
                  <a:gd name="connsiteX1" fmla="*/ 21432 w 321469"/>
                  <a:gd name="connsiteY1" fmla="*/ 166242 h 251967"/>
                  <a:gd name="connsiteX2" fmla="*/ 64294 w 321469"/>
                  <a:gd name="connsiteY2" fmla="*/ 97186 h 251967"/>
                  <a:gd name="connsiteX3" fmla="*/ 128588 w 321469"/>
                  <a:gd name="connsiteY3" fmla="*/ 40036 h 251967"/>
                  <a:gd name="connsiteX4" fmla="*/ 226219 w 321469"/>
                  <a:gd name="connsiteY4" fmla="*/ 4317 h 251967"/>
                  <a:gd name="connsiteX5" fmla="*/ 321469 w 321469"/>
                  <a:gd name="connsiteY5" fmla="*/ 1936 h 251967"/>
                  <a:gd name="connsiteX0" fmla="*/ 0 w 311944"/>
                  <a:gd name="connsiteY0" fmla="*/ 249586 h 249586"/>
                  <a:gd name="connsiteX1" fmla="*/ 11907 w 311944"/>
                  <a:gd name="connsiteY1" fmla="*/ 166242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586 h 249586"/>
                  <a:gd name="connsiteX1" fmla="*/ 16669 w 311944"/>
                  <a:gd name="connsiteY1" fmla="*/ 163861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44" h="249586">
                    <a:moveTo>
                      <a:pt x="0" y="249586"/>
                    </a:moveTo>
                    <a:cubicBezTo>
                      <a:pt x="5358" y="219622"/>
                      <a:pt x="7541" y="189261"/>
                      <a:pt x="16669" y="163861"/>
                    </a:cubicBezTo>
                    <a:cubicBezTo>
                      <a:pt x="25797" y="138461"/>
                      <a:pt x="37703" y="117824"/>
                      <a:pt x="54769" y="97186"/>
                    </a:cubicBezTo>
                    <a:cubicBezTo>
                      <a:pt x="71835" y="76549"/>
                      <a:pt x="92076" y="55514"/>
                      <a:pt x="119063" y="40036"/>
                    </a:cubicBezTo>
                    <a:cubicBezTo>
                      <a:pt x="146050" y="24558"/>
                      <a:pt x="184547" y="10667"/>
                      <a:pt x="216694" y="4317"/>
                    </a:cubicBezTo>
                    <a:cubicBezTo>
                      <a:pt x="248841" y="-2033"/>
                      <a:pt x="280392" y="-49"/>
                      <a:pt x="311944" y="1936"/>
                    </a:cubicBezTo>
                  </a:path>
                </a:pathLst>
              </a:custGeom>
              <a:grpFill/>
              <a:ln w="25400"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 name="Freeform 103"/>
              <p:cNvSpPr/>
              <p:nvPr/>
            </p:nvSpPr>
            <p:spPr>
              <a:xfrm rot="5988877">
                <a:off x="7213448" y="2720289"/>
                <a:ext cx="328547" cy="222277"/>
              </a:xfrm>
              <a:custGeom>
                <a:avLst/>
                <a:gdLst>
                  <a:gd name="connsiteX0" fmla="*/ 0 w 321469"/>
                  <a:gd name="connsiteY0" fmla="*/ 251967 h 251967"/>
                  <a:gd name="connsiteX1" fmla="*/ 21432 w 321469"/>
                  <a:gd name="connsiteY1" fmla="*/ 166242 h 251967"/>
                  <a:gd name="connsiteX2" fmla="*/ 64294 w 321469"/>
                  <a:gd name="connsiteY2" fmla="*/ 97186 h 251967"/>
                  <a:gd name="connsiteX3" fmla="*/ 128588 w 321469"/>
                  <a:gd name="connsiteY3" fmla="*/ 40036 h 251967"/>
                  <a:gd name="connsiteX4" fmla="*/ 226219 w 321469"/>
                  <a:gd name="connsiteY4" fmla="*/ 4317 h 251967"/>
                  <a:gd name="connsiteX5" fmla="*/ 321469 w 321469"/>
                  <a:gd name="connsiteY5" fmla="*/ 1936 h 251967"/>
                  <a:gd name="connsiteX0" fmla="*/ 0 w 311944"/>
                  <a:gd name="connsiteY0" fmla="*/ 249586 h 249586"/>
                  <a:gd name="connsiteX1" fmla="*/ 11907 w 311944"/>
                  <a:gd name="connsiteY1" fmla="*/ 166242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586 h 249586"/>
                  <a:gd name="connsiteX1" fmla="*/ 16669 w 311944"/>
                  <a:gd name="connsiteY1" fmla="*/ 163861 h 249586"/>
                  <a:gd name="connsiteX2" fmla="*/ 54769 w 311944"/>
                  <a:gd name="connsiteY2" fmla="*/ 97186 h 249586"/>
                  <a:gd name="connsiteX3" fmla="*/ 119063 w 311944"/>
                  <a:gd name="connsiteY3" fmla="*/ 40036 h 249586"/>
                  <a:gd name="connsiteX4" fmla="*/ 216694 w 311944"/>
                  <a:gd name="connsiteY4" fmla="*/ 4317 h 249586"/>
                  <a:gd name="connsiteX5" fmla="*/ 311944 w 311944"/>
                  <a:gd name="connsiteY5" fmla="*/ 1936 h 249586"/>
                  <a:gd name="connsiteX0" fmla="*/ 0 w 311944"/>
                  <a:gd name="connsiteY0" fmla="*/ 249828 h 249828"/>
                  <a:gd name="connsiteX1" fmla="*/ 16669 w 311944"/>
                  <a:gd name="connsiteY1" fmla="*/ 164103 h 249828"/>
                  <a:gd name="connsiteX2" fmla="*/ 54769 w 311944"/>
                  <a:gd name="connsiteY2" fmla="*/ 97428 h 249828"/>
                  <a:gd name="connsiteX3" fmla="*/ 124567 w 311944"/>
                  <a:gd name="connsiteY3" fmla="*/ 44159 h 249828"/>
                  <a:gd name="connsiteX4" fmla="*/ 216694 w 311944"/>
                  <a:gd name="connsiteY4" fmla="*/ 4559 h 249828"/>
                  <a:gd name="connsiteX5" fmla="*/ 311944 w 311944"/>
                  <a:gd name="connsiteY5" fmla="*/ 2178 h 249828"/>
                  <a:gd name="connsiteX0" fmla="*/ 0 w 311944"/>
                  <a:gd name="connsiteY0" fmla="*/ 247796 h 247796"/>
                  <a:gd name="connsiteX1" fmla="*/ 16669 w 311944"/>
                  <a:gd name="connsiteY1" fmla="*/ 162071 h 247796"/>
                  <a:gd name="connsiteX2" fmla="*/ 54769 w 311944"/>
                  <a:gd name="connsiteY2" fmla="*/ 95396 h 247796"/>
                  <a:gd name="connsiteX3" fmla="*/ 124567 w 311944"/>
                  <a:gd name="connsiteY3" fmla="*/ 42127 h 247796"/>
                  <a:gd name="connsiteX4" fmla="*/ 232485 w 311944"/>
                  <a:gd name="connsiteY4" fmla="*/ 23962 h 247796"/>
                  <a:gd name="connsiteX5" fmla="*/ 311944 w 311944"/>
                  <a:gd name="connsiteY5" fmla="*/ 146 h 247796"/>
                  <a:gd name="connsiteX0" fmla="*/ 0 w 324983"/>
                  <a:gd name="connsiteY0" fmla="*/ 228846 h 228846"/>
                  <a:gd name="connsiteX1" fmla="*/ 16669 w 324983"/>
                  <a:gd name="connsiteY1" fmla="*/ 143121 h 228846"/>
                  <a:gd name="connsiteX2" fmla="*/ 54769 w 324983"/>
                  <a:gd name="connsiteY2" fmla="*/ 76446 h 228846"/>
                  <a:gd name="connsiteX3" fmla="*/ 124567 w 324983"/>
                  <a:gd name="connsiteY3" fmla="*/ 23177 h 228846"/>
                  <a:gd name="connsiteX4" fmla="*/ 232485 w 324983"/>
                  <a:gd name="connsiteY4" fmla="*/ 5012 h 228846"/>
                  <a:gd name="connsiteX5" fmla="*/ 324983 w 324983"/>
                  <a:gd name="connsiteY5" fmla="*/ 691 h 228846"/>
                  <a:gd name="connsiteX0" fmla="*/ 0 w 324983"/>
                  <a:gd name="connsiteY0" fmla="*/ 229015 h 229015"/>
                  <a:gd name="connsiteX1" fmla="*/ 16669 w 324983"/>
                  <a:gd name="connsiteY1" fmla="*/ 143290 h 229015"/>
                  <a:gd name="connsiteX2" fmla="*/ 54769 w 324983"/>
                  <a:gd name="connsiteY2" fmla="*/ 76615 h 229015"/>
                  <a:gd name="connsiteX3" fmla="*/ 128132 w 324983"/>
                  <a:gd name="connsiteY3" fmla="*/ 29980 h 229015"/>
                  <a:gd name="connsiteX4" fmla="*/ 232485 w 324983"/>
                  <a:gd name="connsiteY4" fmla="*/ 5181 h 229015"/>
                  <a:gd name="connsiteX5" fmla="*/ 324983 w 324983"/>
                  <a:gd name="connsiteY5" fmla="*/ 860 h 229015"/>
                  <a:gd name="connsiteX0" fmla="*/ 0 w 324983"/>
                  <a:gd name="connsiteY0" fmla="*/ 228476 h 228476"/>
                  <a:gd name="connsiteX1" fmla="*/ 16669 w 324983"/>
                  <a:gd name="connsiteY1" fmla="*/ 142751 h 228476"/>
                  <a:gd name="connsiteX2" fmla="*/ 54769 w 324983"/>
                  <a:gd name="connsiteY2" fmla="*/ 76076 h 228476"/>
                  <a:gd name="connsiteX3" fmla="*/ 128132 w 324983"/>
                  <a:gd name="connsiteY3" fmla="*/ 29441 h 228476"/>
                  <a:gd name="connsiteX4" fmla="*/ 238395 w 324983"/>
                  <a:gd name="connsiteY4" fmla="*/ 10868 h 228476"/>
                  <a:gd name="connsiteX5" fmla="*/ 324983 w 324983"/>
                  <a:gd name="connsiteY5" fmla="*/ 321 h 228476"/>
                  <a:gd name="connsiteX0" fmla="*/ 0 w 328547"/>
                  <a:gd name="connsiteY0" fmla="*/ 222277 h 222277"/>
                  <a:gd name="connsiteX1" fmla="*/ 16669 w 328547"/>
                  <a:gd name="connsiteY1" fmla="*/ 136552 h 222277"/>
                  <a:gd name="connsiteX2" fmla="*/ 54769 w 328547"/>
                  <a:gd name="connsiteY2" fmla="*/ 69877 h 222277"/>
                  <a:gd name="connsiteX3" fmla="*/ 128132 w 328547"/>
                  <a:gd name="connsiteY3" fmla="*/ 23242 h 222277"/>
                  <a:gd name="connsiteX4" fmla="*/ 238395 w 328547"/>
                  <a:gd name="connsiteY4" fmla="*/ 4669 h 222277"/>
                  <a:gd name="connsiteX5" fmla="*/ 328547 w 328547"/>
                  <a:gd name="connsiteY5" fmla="*/ 755 h 22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47" h="222277">
                    <a:moveTo>
                      <a:pt x="0" y="222277"/>
                    </a:moveTo>
                    <a:cubicBezTo>
                      <a:pt x="5358" y="192313"/>
                      <a:pt x="7541" y="161952"/>
                      <a:pt x="16669" y="136552"/>
                    </a:cubicBezTo>
                    <a:cubicBezTo>
                      <a:pt x="25797" y="111152"/>
                      <a:pt x="36192" y="88762"/>
                      <a:pt x="54769" y="69877"/>
                    </a:cubicBezTo>
                    <a:cubicBezTo>
                      <a:pt x="73346" y="50992"/>
                      <a:pt x="97528" y="34110"/>
                      <a:pt x="128132" y="23242"/>
                    </a:cubicBezTo>
                    <a:cubicBezTo>
                      <a:pt x="158736" y="12374"/>
                      <a:pt x="204993" y="8417"/>
                      <a:pt x="238395" y="4669"/>
                    </a:cubicBezTo>
                    <a:cubicBezTo>
                      <a:pt x="271797" y="921"/>
                      <a:pt x="296995" y="-1230"/>
                      <a:pt x="328547" y="755"/>
                    </a:cubicBezTo>
                  </a:path>
                </a:pathLst>
              </a:custGeom>
              <a:grpFill/>
              <a:ln w="25400"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Freeform 104"/>
              <p:cNvSpPr/>
              <p:nvPr/>
            </p:nvSpPr>
            <p:spPr>
              <a:xfrm rot="200813">
                <a:off x="7177087" y="3074194"/>
                <a:ext cx="247649" cy="473868"/>
              </a:xfrm>
              <a:custGeom>
                <a:avLst/>
                <a:gdLst>
                  <a:gd name="connsiteX0" fmla="*/ 240506 w 240506"/>
                  <a:gd name="connsiteY0" fmla="*/ 0 h 469106"/>
                  <a:gd name="connsiteX1" fmla="*/ 209550 w 240506"/>
                  <a:gd name="connsiteY1" fmla="*/ 135731 h 469106"/>
                  <a:gd name="connsiteX2" fmla="*/ 152400 w 240506"/>
                  <a:gd name="connsiteY2" fmla="*/ 271463 h 469106"/>
                  <a:gd name="connsiteX3" fmla="*/ 71438 w 240506"/>
                  <a:gd name="connsiteY3" fmla="*/ 400050 h 469106"/>
                  <a:gd name="connsiteX4" fmla="*/ 0 w 240506"/>
                  <a:gd name="connsiteY4" fmla="*/ 469106 h 469106"/>
                  <a:gd name="connsiteX0" fmla="*/ 240506 w 240506"/>
                  <a:gd name="connsiteY0" fmla="*/ 0 h 469106"/>
                  <a:gd name="connsiteX1" fmla="*/ 209550 w 240506"/>
                  <a:gd name="connsiteY1" fmla="*/ 135731 h 469106"/>
                  <a:gd name="connsiteX2" fmla="*/ 152400 w 240506"/>
                  <a:gd name="connsiteY2" fmla="*/ 271463 h 469106"/>
                  <a:gd name="connsiteX3" fmla="*/ 64295 w 240506"/>
                  <a:gd name="connsiteY3" fmla="*/ 400050 h 469106"/>
                  <a:gd name="connsiteX4" fmla="*/ 0 w 240506"/>
                  <a:gd name="connsiteY4" fmla="*/ 469106 h 469106"/>
                  <a:gd name="connsiteX0" fmla="*/ 247649 w 247649"/>
                  <a:gd name="connsiteY0" fmla="*/ 0 h 473868"/>
                  <a:gd name="connsiteX1" fmla="*/ 216693 w 247649"/>
                  <a:gd name="connsiteY1" fmla="*/ 135731 h 473868"/>
                  <a:gd name="connsiteX2" fmla="*/ 159543 w 247649"/>
                  <a:gd name="connsiteY2" fmla="*/ 271463 h 473868"/>
                  <a:gd name="connsiteX3" fmla="*/ 71438 w 247649"/>
                  <a:gd name="connsiteY3" fmla="*/ 400050 h 473868"/>
                  <a:gd name="connsiteX4" fmla="*/ 0 w 247649"/>
                  <a:gd name="connsiteY4" fmla="*/ 473868 h 473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9" h="473868">
                    <a:moveTo>
                      <a:pt x="247649" y="0"/>
                    </a:moveTo>
                    <a:cubicBezTo>
                      <a:pt x="239513" y="45243"/>
                      <a:pt x="231377" y="90487"/>
                      <a:pt x="216693" y="135731"/>
                    </a:cubicBezTo>
                    <a:cubicBezTo>
                      <a:pt x="202009" y="180975"/>
                      <a:pt x="183752" y="227410"/>
                      <a:pt x="159543" y="271463"/>
                    </a:cubicBezTo>
                    <a:cubicBezTo>
                      <a:pt x="135334" y="315516"/>
                      <a:pt x="98028" y="366316"/>
                      <a:pt x="71438" y="400050"/>
                    </a:cubicBezTo>
                    <a:cubicBezTo>
                      <a:pt x="44848" y="433784"/>
                      <a:pt x="23019" y="455810"/>
                      <a:pt x="0" y="473868"/>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6" name="Freeform 105"/>
              <p:cNvSpPr/>
              <p:nvPr/>
            </p:nvSpPr>
            <p:spPr>
              <a:xfrm>
                <a:off x="6751029" y="3348038"/>
                <a:ext cx="373671" cy="335158"/>
              </a:xfrm>
              <a:custGeom>
                <a:avLst/>
                <a:gdLst>
                  <a:gd name="connsiteX0" fmla="*/ 373671 w 373671"/>
                  <a:gd name="connsiteY0" fmla="*/ 226218 h 335158"/>
                  <a:gd name="connsiteX1" fmla="*/ 221271 w 373671"/>
                  <a:gd name="connsiteY1" fmla="*/ 290512 h 335158"/>
                  <a:gd name="connsiteX2" fmla="*/ 85540 w 373671"/>
                  <a:gd name="connsiteY2" fmla="*/ 330993 h 335158"/>
                  <a:gd name="connsiteX3" fmla="*/ 2196 w 373671"/>
                  <a:gd name="connsiteY3" fmla="*/ 321468 h 335158"/>
                  <a:gd name="connsiteX4" fmla="*/ 28390 w 373671"/>
                  <a:gd name="connsiteY4" fmla="*/ 221456 h 335158"/>
                  <a:gd name="connsiteX5" fmla="*/ 73634 w 373671"/>
                  <a:gd name="connsiteY5" fmla="*/ 102393 h 335158"/>
                  <a:gd name="connsiteX6" fmla="*/ 106971 w 373671"/>
                  <a:gd name="connsiteY6" fmla="*/ 0 h 335158"/>
                  <a:gd name="connsiteX7" fmla="*/ 106971 w 373671"/>
                  <a:gd name="connsiteY7" fmla="*/ 0 h 33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1" h="335158">
                    <a:moveTo>
                      <a:pt x="373671" y="226218"/>
                    </a:moveTo>
                    <a:cubicBezTo>
                      <a:pt x="321482" y="249634"/>
                      <a:pt x="269293" y="273050"/>
                      <a:pt x="221271" y="290512"/>
                    </a:cubicBezTo>
                    <a:cubicBezTo>
                      <a:pt x="173249" y="307974"/>
                      <a:pt x="122052" y="325834"/>
                      <a:pt x="85540" y="330993"/>
                    </a:cubicBezTo>
                    <a:cubicBezTo>
                      <a:pt x="49028" y="336152"/>
                      <a:pt x="11721" y="339724"/>
                      <a:pt x="2196" y="321468"/>
                    </a:cubicBezTo>
                    <a:cubicBezTo>
                      <a:pt x="-7329" y="303212"/>
                      <a:pt x="16484" y="257968"/>
                      <a:pt x="28390" y="221456"/>
                    </a:cubicBezTo>
                    <a:cubicBezTo>
                      <a:pt x="40296" y="184944"/>
                      <a:pt x="60537" y="139302"/>
                      <a:pt x="73634" y="102393"/>
                    </a:cubicBezTo>
                    <a:cubicBezTo>
                      <a:pt x="86731" y="65484"/>
                      <a:pt x="106971" y="0"/>
                      <a:pt x="106971" y="0"/>
                    </a:cubicBezTo>
                    <a:lnTo>
                      <a:pt x="10697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Freeform 106"/>
              <p:cNvSpPr/>
              <p:nvPr/>
            </p:nvSpPr>
            <p:spPr>
              <a:xfrm>
                <a:off x="6877049" y="2952751"/>
                <a:ext cx="43405" cy="326232"/>
              </a:xfrm>
              <a:custGeom>
                <a:avLst/>
                <a:gdLst>
                  <a:gd name="connsiteX0" fmla="*/ 0 w 50785"/>
                  <a:gd name="connsiteY0" fmla="*/ 314325 h 314325"/>
                  <a:gd name="connsiteX1" fmla="*/ 35719 w 50785"/>
                  <a:gd name="connsiteY1" fmla="*/ 190500 h 314325"/>
                  <a:gd name="connsiteX2" fmla="*/ 50007 w 50785"/>
                  <a:gd name="connsiteY2" fmla="*/ 52387 h 314325"/>
                  <a:gd name="connsiteX3" fmla="*/ 47625 w 50785"/>
                  <a:gd name="connsiteY3" fmla="*/ 0 h 314325"/>
                  <a:gd name="connsiteX0" fmla="*/ 0 w 49188"/>
                  <a:gd name="connsiteY0" fmla="*/ 314325 h 314325"/>
                  <a:gd name="connsiteX1" fmla="*/ 35719 w 49188"/>
                  <a:gd name="connsiteY1" fmla="*/ 190500 h 314325"/>
                  <a:gd name="connsiteX2" fmla="*/ 47625 w 49188"/>
                  <a:gd name="connsiteY2" fmla="*/ 116681 h 314325"/>
                  <a:gd name="connsiteX3" fmla="*/ 47625 w 49188"/>
                  <a:gd name="connsiteY3" fmla="*/ 0 h 314325"/>
                  <a:gd name="connsiteX0" fmla="*/ 0 w 51569"/>
                  <a:gd name="connsiteY0" fmla="*/ 328613 h 328613"/>
                  <a:gd name="connsiteX1" fmla="*/ 38100 w 51569"/>
                  <a:gd name="connsiteY1" fmla="*/ 190500 h 328613"/>
                  <a:gd name="connsiteX2" fmla="*/ 50006 w 51569"/>
                  <a:gd name="connsiteY2" fmla="*/ 116681 h 328613"/>
                  <a:gd name="connsiteX3" fmla="*/ 50006 w 51569"/>
                  <a:gd name="connsiteY3" fmla="*/ 0 h 328613"/>
                  <a:gd name="connsiteX0" fmla="*/ 0 w 44425"/>
                  <a:gd name="connsiteY0" fmla="*/ 326232 h 326232"/>
                  <a:gd name="connsiteX1" fmla="*/ 30956 w 44425"/>
                  <a:gd name="connsiteY1" fmla="*/ 190500 h 326232"/>
                  <a:gd name="connsiteX2" fmla="*/ 42862 w 44425"/>
                  <a:gd name="connsiteY2" fmla="*/ 116681 h 326232"/>
                  <a:gd name="connsiteX3" fmla="*/ 42862 w 44425"/>
                  <a:gd name="connsiteY3" fmla="*/ 0 h 326232"/>
                  <a:gd name="connsiteX0" fmla="*/ 0 w 44425"/>
                  <a:gd name="connsiteY0" fmla="*/ 326232 h 326232"/>
                  <a:gd name="connsiteX1" fmla="*/ 42862 w 44425"/>
                  <a:gd name="connsiteY1" fmla="*/ 116681 h 326232"/>
                  <a:gd name="connsiteX2" fmla="*/ 42862 w 44425"/>
                  <a:gd name="connsiteY2" fmla="*/ 0 h 326232"/>
                  <a:gd name="connsiteX0" fmla="*/ 0 w 43405"/>
                  <a:gd name="connsiteY0" fmla="*/ 326232 h 326232"/>
                  <a:gd name="connsiteX1" fmla="*/ 38100 w 43405"/>
                  <a:gd name="connsiteY1" fmla="*/ 152400 h 326232"/>
                  <a:gd name="connsiteX2" fmla="*/ 42862 w 43405"/>
                  <a:gd name="connsiteY2" fmla="*/ 0 h 326232"/>
                </a:gdLst>
                <a:ahLst/>
                <a:cxnLst>
                  <a:cxn ang="0">
                    <a:pos x="connsiteX0" y="connsiteY0"/>
                  </a:cxn>
                  <a:cxn ang="0">
                    <a:pos x="connsiteX1" y="connsiteY1"/>
                  </a:cxn>
                  <a:cxn ang="0">
                    <a:pos x="connsiteX2" y="connsiteY2"/>
                  </a:cxn>
                </a:cxnLst>
                <a:rect l="l" t="t" r="r" b="b"/>
                <a:pathLst>
                  <a:path w="43405" h="326232">
                    <a:moveTo>
                      <a:pt x="0" y="326232"/>
                    </a:moveTo>
                    <a:cubicBezTo>
                      <a:pt x="8930" y="282576"/>
                      <a:pt x="30956" y="206772"/>
                      <a:pt x="38100" y="152400"/>
                    </a:cubicBezTo>
                    <a:cubicBezTo>
                      <a:pt x="40084" y="120650"/>
                      <a:pt x="45045" y="10318"/>
                      <a:pt x="42862" y="0"/>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09" name="Freeform 108"/>
            <p:cNvSpPr/>
            <p:nvPr/>
          </p:nvSpPr>
          <p:spPr>
            <a:xfrm rot="236249" flipH="1" flipV="1">
              <a:off x="6078794" y="1749226"/>
              <a:ext cx="606216" cy="836279"/>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107" h="1229290">
                  <a:moveTo>
                    <a:pt x="208629" y="313944"/>
                  </a:moveTo>
                  <a:cubicBezTo>
                    <a:pt x="217757" y="266716"/>
                    <a:pt x="230457" y="203215"/>
                    <a:pt x="253873" y="161543"/>
                  </a:cubicBezTo>
                  <a:cubicBezTo>
                    <a:pt x="277289" y="119871"/>
                    <a:pt x="313801" y="88915"/>
                    <a:pt x="349123" y="63912"/>
                  </a:cubicBezTo>
                  <a:cubicBezTo>
                    <a:pt x="384445" y="38909"/>
                    <a:pt x="426118" y="21843"/>
                    <a:pt x="465805" y="11524"/>
                  </a:cubicBezTo>
                  <a:cubicBezTo>
                    <a:pt x="505492" y="1205"/>
                    <a:pt x="544386" y="-2764"/>
                    <a:pt x="587248" y="1999"/>
                  </a:cubicBezTo>
                  <a:cubicBezTo>
                    <a:pt x="630111" y="6761"/>
                    <a:pt x="683689" y="21843"/>
                    <a:pt x="722980" y="40099"/>
                  </a:cubicBezTo>
                  <a:cubicBezTo>
                    <a:pt x="762271" y="58355"/>
                    <a:pt x="796005" y="83359"/>
                    <a:pt x="822992" y="111537"/>
                  </a:cubicBezTo>
                  <a:cubicBezTo>
                    <a:pt x="849979" y="139715"/>
                    <a:pt x="870221" y="172656"/>
                    <a:pt x="884905" y="209168"/>
                  </a:cubicBezTo>
                  <a:cubicBezTo>
                    <a:pt x="899589" y="245680"/>
                    <a:pt x="911495" y="277034"/>
                    <a:pt x="911098" y="330612"/>
                  </a:cubicBezTo>
                  <a:cubicBezTo>
                    <a:pt x="910701" y="384190"/>
                    <a:pt x="897207" y="459200"/>
                    <a:pt x="882523" y="530637"/>
                  </a:cubicBezTo>
                  <a:cubicBezTo>
                    <a:pt x="867839" y="602074"/>
                    <a:pt x="848392" y="690181"/>
                    <a:pt x="822992" y="759237"/>
                  </a:cubicBezTo>
                  <a:cubicBezTo>
                    <a:pt x="797592" y="828293"/>
                    <a:pt x="767032" y="892983"/>
                    <a:pt x="730123" y="944974"/>
                  </a:cubicBezTo>
                  <a:cubicBezTo>
                    <a:pt x="693214" y="996965"/>
                    <a:pt x="647176" y="1036653"/>
                    <a:pt x="601536" y="1071181"/>
                  </a:cubicBezTo>
                  <a:cubicBezTo>
                    <a:pt x="555896" y="1105709"/>
                    <a:pt x="526130" y="1126345"/>
                    <a:pt x="456280" y="1152142"/>
                  </a:cubicBezTo>
                  <a:cubicBezTo>
                    <a:pt x="386430" y="1177939"/>
                    <a:pt x="257444" y="1218421"/>
                    <a:pt x="182435" y="1225962"/>
                  </a:cubicBezTo>
                  <a:cubicBezTo>
                    <a:pt x="107426" y="1233503"/>
                    <a:pt x="29243" y="1229931"/>
                    <a:pt x="6224" y="1197387"/>
                  </a:cubicBezTo>
                  <a:cubicBezTo>
                    <a:pt x="-16795" y="1164843"/>
                    <a:pt x="30433" y="1075546"/>
                    <a:pt x="44323" y="1030699"/>
                  </a:cubicBezTo>
                  <a:cubicBezTo>
                    <a:pt x="58213" y="985852"/>
                    <a:pt x="75280" y="964818"/>
                    <a:pt x="89567" y="928306"/>
                  </a:cubicBezTo>
                  <a:cubicBezTo>
                    <a:pt x="103854" y="891794"/>
                    <a:pt x="117745" y="848533"/>
                    <a:pt x="130048" y="811624"/>
                  </a:cubicBezTo>
                  <a:cubicBezTo>
                    <a:pt x="142351" y="774715"/>
                    <a:pt x="153465" y="746139"/>
                    <a:pt x="163387" y="706849"/>
                  </a:cubicBezTo>
                  <a:cubicBezTo>
                    <a:pt x="173309" y="667559"/>
                    <a:pt x="182833" y="616362"/>
                    <a:pt x="189580" y="575881"/>
                  </a:cubicBezTo>
                  <a:cubicBezTo>
                    <a:pt x="196327" y="535400"/>
                    <a:pt x="195929" y="488568"/>
                    <a:pt x="199104" y="444912"/>
                  </a:cubicBezTo>
                  <a:cubicBezTo>
                    <a:pt x="202279" y="401256"/>
                    <a:pt x="199501" y="361172"/>
                    <a:pt x="208629" y="313944"/>
                  </a:cubicBezTo>
                  <a:close/>
                </a:path>
              </a:pathLst>
            </a:custGeom>
            <a:gradFill>
              <a:gsLst>
                <a:gs pos="0">
                  <a:schemeClr val="tx2">
                    <a:lumMod val="75000"/>
                    <a:alpha val="0"/>
                  </a:schemeClr>
                </a:gs>
                <a:gs pos="9900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15" name="Group 114"/>
            <p:cNvGrpSpPr/>
            <p:nvPr/>
          </p:nvGrpSpPr>
          <p:grpSpPr>
            <a:xfrm rot="21418916" flipH="1">
              <a:off x="6291988" y="3405684"/>
              <a:ext cx="1027887" cy="911257"/>
              <a:chOff x="5724279" y="3685988"/>
              <a:chExt cx="1544854" cy="1245894"/>
            </a:xfrm>
            <a:gradFill>
              <a:gsLst>
                <a:gs pos="100000">
                  <a:schemeClr val="tx2">
                    <a:lumMod val="75000"/>
                  </a:schemeClr>
                </a:gs>
                <a:gs pos="0">
                  <a:srgbClr val="FF5050"/>
                </a:gs>
              </a:gsLst>
              <a:lin ang="5400000" scaled="0"/>
            </a:gradFill>
          </p:grpSpPr>
          <p:sp>
            <p:nvSpPr>
              <p:cNvPr id="116" name="Freeform 115"/>
              <p:cNvSpPr/>
              <p:nvPr/>
            </p:nvSpPr>
            <p:spPr>
              <a:xfrm flipH="1" flipV="1">
                <a:off x="5724279" y="3685988"/>
                <a:ext cx="1544854" cy="1245894"/>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9206" h="1827206">
                    <a:moveTo>
                      <a:pt x="251137" y="1259095"/>
                    </a:moveTo>
                    <a:cubicBezTo>
                      <a:pt x="372453" y="1096217"/>
                      <a:pt x="606506" y="778443"/>
                      <a:pt x="795692" y="591703"/>
                    </a:cubicBezTo>
                    <a:cubicBezTo>
                      <a:pt x="984878" y="404963"/>
                      <a:pt x="1231308" y="236917"/>
                      <a:pt x="1386252" y="138657"/>
                    </a:cubicBezTo>
                    <a:cubicBezTo>
                      <a:pt x="1541196" y="40397"/>
                      <a:pt x="1668441" y="-11459"/>
                      <a:pt x="1725357" y="2141"/>
                    </a:cubicBezTo>
                    <a:cubicBezTo>
                      <a:pt x="1782274" y="15741"/>
                      <a:pt x="1756352" y="129799"/>
                      <a:pt x="1727751" y="220256"/>
                    </a:cubicBezTo>
                    <a:cubicBezTo>
                      <a:pt x="1699150" y="310713"/>
                      <a:pt x="1607760" y="451915"/>
                      <a:pt x="1553749" y="544886"/>
                    </a:cubicBezTo>
                    <a:cubicBezTo>
                      <a:pt x="1499738" y="637857"/>
                      <a:pt x="1461027" y="703552"/>
                      <a:pt x="1403685" y="778084"/>
                    </a:cubicBezTo>
                    <a:cubicBezTo>
                      <a:pt x="1346344" y="852616"/>
                      <a:pt x="1268675" y="920058"/>
                      <a:pt x="1209700" y="992077"/>
                    </a:cubicBezTo>
                    <a:cubicBezTo>
                      <a:pt x="1150725" y="1064096"/>
                      <a:pt x="1102352" y="1130668"/>
                      <a:pt x="1049835" y="1210201"/>
                    </a:cubicBezTo>
                    <a:cubicBezTo>
                      <a:pt x="997318" y="1289734"/>
                      <a:pt x="942355" y="1398660"/>
                      <a:pt x="894599" y="1469276"/>
                    </a:cubicBezTo>
                    <a:cubicBezTo>
                      <a:pt x="846843" y="1539892"/>
                      <a:pt x="827922" y="1604027"/>
                      <a:pt x="763300" y="1633899"/>
                    </a:cubicBezTo>
                    <a:cubicBezTo>
                      <a:pt x="698678" y="1663771"/>
                      <a:pt x="589825" y="1633768"/>
                      <a:pt x="506868" y="1648505"/>
                    </a:cubicBezTo>
                    <a:cubicBezTo>
                      <a:pt x="423912" y="1663243"/>
                      <a:pt x="348254" y="1693247"/>
                      <a:pt x="265561" y="1722324"/>
                    </a:cubicBezTo>
                    <a:cubicBezTo>
                      <a:pt x="182868" y="1751401"/>
                      <a:pt x="43673" y="1848525"/>
                      <a:pt x="10712" y="1822966"/>
                    </a:cubicBezTo>
                    <a:cubicBezTo>
                      <a:pt x="-22249" y="1797407"/>
                      <a:pt x="27722" y="1662948"/>
                      <a:pt x="67793" y="1568970"/>
                    </a:cubicBezTo>
                    <a:cubicBezTo>
                      <a:pt x="107864" y="1474992"/>
                      <a:pt x="129821" y="1421973"/>
                      <a:pt x="251137" y="1259095"/>
                    </a:cubicBezTo>
                    <a:close/>
                  </a:path>
                </a:pathLst>
              </a:cu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Freeform 116"/>
              <p:cNvSpPr/>
              <p:nvPr/>
            </p:nvSpPr>
            <p:spPr>
              <a:xfrm>
                <a:off x="6646069" y="3868768"/>
                <a:ext cx="446000" cy="167452"/>
              </a:xfrm>
              <a:custGeom>
                <a:avLst/>
                <a:gdLst>
                  <a:gd name="connsiteX0" fmla="*/ 347662 w 461265"/>
                  <a:gd name="connsiteY0" fmla="*/ 184859 h 184859"/>
                  <a:gd name="connsiteX1" fmla="*/ 438150 w 461265"/>
                  <a:gd name="connsiteY1" fmla="*/ 96753 h 184859"/>
                  <a:gd name="connsiteX2" fmla="*/ 452437 w 461265"/>
                  <a:gd name="connsiteY2" fmla="*/ 6265 h 184859"/>
                  <a:gd name="connsiteX3" fmla="*/ 321469 w 461265"/>
                  <a:gd name="connsiteY3" fmla="*/ 13409 h 184859"/>
                  <a:gd name="connsiteX4" fmla="*/ 178594 w 461265"/>
                  <a:gd name="connsiteY4" fmla="*/ 58653 h 184859"/>
                  <a:gd name="connsiteX5" fmla="*/ 0 w 461265"/>
                  <a:gd name="connsiteY5" fmla="*/ 44365 h 184859"/>
                  <a:gd name="connsiteX6" fmla="*/ 0 w 461265"/>
                  <a:gd name="connsiteY6" fmla="*/ 44365 h 184859"/>
                  <a:gd name="connsiteX7" fmla="*/ 0 w 461265"/>
                  <a:gd name="connsiteY7" fmla="*/ 44365 h 184859"/>
                  <a:gd name="connsiteX8" fmla="*/ 0 w 461265"/>
                  <a:gd name="connsiteY8" fmla="*/ 44365 h 184859"/>
                  <a:gd name="connsiteX0" fmla="*/ 347662 w 460912"/>
                  <a:gd name="connsiteY0" fmla="*/ 182459 h 182459"/>
                  <a:gd name="connsiteX1" fmla="*/ 438150 w 460912"/>
                  <a:gd name="connsiteY1" fmla="*/ 94353 h 182459"/>
                  <a:gd name="connsiteX2" fmla="*/ 452437 w 460912"/>
                  <a:gd name="connsiteY2" fmla="*/ 3865 h 182459"/>
                  <a:gd name="connsiteX3" fmla="*/ 326231 w 460912"/>
                  <a:gd name="connsiteY3" fmla="*/ 20534 h 182459"/>
                  <a:gd name="connsiteX4" fmla="*/ 178594 w 460912"/>
                  <a:gd name="connsiteY4" fmla="*/ 56253 h 182459"/>
                  <a:gd name="connsiteX5" fmla="*/ 0 w 460912"/>
                  <a:gd name="connsiteY5" fmla="*/ 41965 h 182459"/>
                  <a:gd name="connsiteX6" fmla="*/ 0 w 460912"/>
                  <a:gd name="connsiteY6" fmla="*/ 41965 h 182459"/>
                  <a:gd name="connsiteX7" fmla="*/ 0 w 460912"/>
                  <a:gd name="connsiteY7" fmla="*/ 41965 h 182459"/>
                  <a:gd name="connsiteX8" fmla="*/ 0 w 460912"/>
                  <a:gd name="connsiteY8" fmla="*/ 41965 h 182459"/>
                  <a:gd name="connsiteX0" fmla="*/ 347662 w 446000"/>
                  <a:gd name="connsiteY0" fmla="*/ 167452 h 167452"/>
                  <a:gd name="connsiteX1" fmla="*/ 438150 w 446000"/>
                  <a:gd name="connsiteY1" fmla="*/ 79346 h 167452"/>
                  <a:gd name="connsiteX2" fmla="*/ 428625 w 446000"/>
                  <a:gd name="connsiteY2" fmla="*/ 7908 h 167452"/>
                  <a:gd name="connsiteX3" fmla="*/ 326231 w 446000"/>
                  <a:gd name="connsiteY3" fmla="*/ 5527 h 167452"/>
                  <a:gd name="connsiteX4" fmla="*/ 178594 w 446000"/>
                  <a:gd name="connsiteY4" fmla="*/ 41246 h 167452"/>
                  <a:gd name="connsiteX5" fmla="*/ 0 w 446000"/>
                  <a:gd name="connsiteY5" fmla="*/ 26958 h 167452"/>
                  <a:gd name="connsiteX6" fmla="*/ 0 w 446000"/>
                  <a:gd name="connsiteY6" fmla="*/ 26958 h 167452"/>
                  <a:gd name="connsiteX7" fmla="*/ 0 w 446000"/>
                  <a:gd name="connsiteY7" fmla="*/ 26958 h 167452"/>
                  <a:gd name="connsiteX8" fmla="*/ 0 w 446000"/>
                  <a:gd name="connsiteY8" fmla="*/ 26958 h 16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000" h="167452">
                    <a:moveTo>
                      <a:pt x="347662" y="167452"/>
                    </a:moveTo>
                    <a:cubicBezTo>
                      <a:pt x="384175" y="138282"/>
                      <a:pt x="424656" y="105937"/>
                      <a:pt x="438150" y="79346"/>
                    </a:cubicBezTo>
                    <a:cubicBezTo>
                      <a:pt x="451644" y="52755"/>
                      <a:pt x="447278" y="20211"/>
                      <a:pt x="428625" y="7908"/>
                    </a:cubicBezTo>
                    <a:cubicBezTo>
                      <a:pt x="409972" y="-4395"/>
                      <a:pt x="367903" y="-29"/>
                      <a:pt x="326231" y="5527"/>
                    </a:cubicBezTo>
                    <a:cubicBezTo>
                      <a:pt x="284559" y="11083"/>
                      <a:pt x="232966" y="37674"/>
                      <a:pt x="178594" y="41246"/>
                    </a:cubicBezTo>
                    <a:cubicBezTo>
                      <a:pt x="124222" y="44818"/>
                      <a:pt x="0" y="26958"/>
                      <a:pt x="0" y="26958"/>
                    </a:cubicBezTo>
                    <a:lnTo>
                      <a:pt x="0" y="26958"/>
                    </a:lnTo>
                    <a:lnTo>
                      <a:pt x="0" y="26958"/>
                    </a:lnTo>
                    <a:lnTo>
                      <a:pt x="0" y="26958"/>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8" name="Freeform 117"/>
              <p:cNvSpPr/>
              <p:nvPr/>
            </p:nvSpPr>
            <p:spPr>
              <a:xfrm>
                <a:off x="6281738" y="3936207"/>
                <a:ext cx="314325" cy="347662"/>
              </a:xfrm>
              <a:custGeom>
                <a:avLst/>
                <a:gdLst>
                  <a:gd name="connsiteX0" fmla="*/ 314325 w 314325"/>
                  <a:gd name="connsiteY0" fmla="*/ 0 h 347662"/>
                  <a:gd name="connsiteX1" fmla="*/ 226218 w 314325"/>
                  <a:gd name="connsiteY1" fmla="*/ 97631 h 347662"/>
                  <a:gd name="connsiteX2" fmla="*/ 147637 w 314325"/>
                  <a:gd name="connsiteY2" fmla="*/ 202406 h 347662"/>
                  <a:gd name="connsiteX3" fmla="*/ 85725 w 314325"/>
                  <a:gd name="connsiteY3" fmla="*/ 269081 h 347662"/>
                  <a:gd name="connsiteX4" fmla="*/ 0 w 314325"/>
                  <a:gd name="connsiteY4" fmla="*/ 347662 h 34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47662">
                    <a:moveTo>
                      <a:pt x="314325" y="0"/>
                    </a:moveTo>
                    <a:cubicBezTo>
                      <a:pt x="284162" y="31948"/>
                      <a:pt x="253999" y="63897"/>
                      <a:pt x="226218" y="97631"/>
                    </a:cubicBezTo>
                    <a:cubicBezTo>
                      <a:pt x="198437" y="131365"/>
                      <a:pt x="171052" y="173831"/>
                      <a:pt x="147637" y="202406"/>
                    </a:cubicBezTo>
                    <a:cubicBezTo>
                      <a:pt x="124221" y="230981"/>
                      <a:pt x="110331" y="244872"/>
                      <a:pt x="85725" y="269081"/>
                    </a:cubicBezTo>
                    <a:cubicBezTo>
                      <a:pt x="61119" y="293290"/>
                      <a:pt x="30559" y="320476"/>
                      <a:pt x="0" y="347662"/>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Freeform 118"/>
              <p:cNvSpPr/>
              <p:nvPr/>
            </p:nvSpPr>
            <p:spPr>
              <a:xfrm>
                <a:off x="5822564" y="4338638"/>
                <a:ext cx="397261" cy="490540"/>
              </a:xfrm>
              <a:custGeom>
                <a:avLst/>
                <a:gdLst>
                  <a:gd name="connsiteX0" fmla="*/ 416552 w 416552"/>
                  <a:gd name="connsiteY0" fmla="*/ 0 h 507230"/>
                  <a:gd name="connsiteX1" fmla="*/ 309396 w 416552"/>
                  <a:gd name="connsiteY1" fmla="*/ 88106 h 507230"/>
                  <a:gd name="connsiteX2" fmla="*/ 214146 w 416552"/>
                  <a:gd name="connsiteY2" fmla="*/ 192881 h 507230"/>
                  <a:gd name="connsiteX3" fmla="*/ 147471 w 416552"/>
                  <a:gd name="connsiteY3" fmla="*/ 271462 h 507230"/>
                  <a:gd name="connsiteX4" fmla="*/ 76033 w 416552"/>
                  <a:gd name="connsiteY4" fmla="*/ 359568 h 507230"/>
                  <a:gd name="connsiteX5" fmla="*/ 21265 w 416552"/>
                  <a:gd name="connsiteY5" fmla="*/ 440531 h 507230"/>
                  <a:gd name="connsiteX6" fmla="*/ 11740 w 416552"/>
                  <a:gd name="connsiteY6" fmla="*/ 507206 h 507230"/>
                  <a:gd name="connsiteX7" fmla="*/ 180808 w 416552"/>
                  <a:gd name="connsiteY7" fmla="*/ 447675 h 507230"/>
                  <a:gd name="connsiteX8" fmla="*/ 268915 w 416552"/>
                  <a:gd name="connsiteY8" fmla="*/ 402431 h 507230"/>
                  <a:gd name="connsiteX0" fmla="*/ 397490 w 397490"/>
                  <a:gd name="connsiteY0" fmla="*/ 0 h 490572"/>
                  <a:gd name="connsiteX1" fmla="*/ 290334 w 397490"/>
                  <a:gd name="connsiteY1" fmla="*/ 88106 h 490572"/>
                  <a:gd name="connsiteX2" fmla="*/ 195084 w 397490"/>
                  <a:gd name="connsiteY2" fmla="*/ 192881 h 490572"/>
                  <a:gd name="connsiteX3" fmla="*/ 128409 w 397490"/>
                  <a:gd name="connsiteY3" fmla="*/ 271462 h 490572"/>
                  <a:gd name="connsiteX4" fmla="*/ 56971 w 397490"/>
                  <a:gd name="connsiteY4" fmla="*/ 359568 h 490572"/>
                  <a:gd name="connsiteX5" fmla="*/ 2203 w 397490"/>
                  <a:gd name="connsiteY5" fmla="*/ 440531 h 490572"/>
                  <a:gd name="connsiteX6" fmla="*/ 26016 w 397490"/>
                  <a:gd name="connsiteY6" fmla="*/ 490537 h 490572"/>
                  <a:gd name="connsiteX7" fmla="*/ 161746 w 397490"/>
                  <a:gd name="connsiteY7" fmla="*/ 447675 h 490572"/>
                  <a:gd name="connsiteX8" fmla="*/ 249853 w 397490"/>
                  <a:gd name="connsiteY8" fmla="*/ 402431 h 490572"/>
                  <a:gd name="connsiteX0" fmla="*/ 397490 w 397490"/>
                  <a:gd name="connsiteY0" fmla="*/ 0 h 490573"/>
                  <a:gd name="connsiteX1" fmla="*/ 290334 w 397490"/>
                  <a:gd name="connsiteY1" fmla="*/ 88106 h 490573"/>
                  <a:gd name="connsiteX2" fmla="*/ 195084 w 397490"/>
                  <a:gd name="connsiteY2" fmla="*/ 192881 h 490573"/>
                  <a:gd name="connsiteX3" fmla="*/ 128409 w 397490"/>
                  <a:gd name="connsiteY3" fmla="*/ 271462 h 490573"/>
                  <a:gd name="connsiteX4" fmla="*/ 56971 w 397490"/>
                  <a:gd name="connsiteY4" fmla="*/ 359568 h 490573"/>
                  <a:gd name="connsiteX5" fmla="*/ 2203 w 397490"/>
                  <a:gd name="connsiteY5" fmla="*/ 440531 h 490573"/>
                  <a:gd name="connsiteX6" fmla="*/ 26016 w 397490"/>
                  <a:gd name="connsiteY6" fmla="*/ 490537 h 490573"/>
                  <a:gd name="connsiteX7" fmla="*/ 161746 w 397490"/>
                  <a:gd name="connsiteY7" fmla="*/ 447675 h 490573"/>
                  <a:gd name="connsiteX8" fmla="*/ 249853 w 397490"/>
                  <a:gd name="connsiteY8" fmla="*/ 395287 h 490573"/>
                  <a:gd name="connsiteX0" fmla="*/ 397261 w 397261"/>
                  <a:gd name="connsiteY0" fmla="*/ 0 h 490540"/>
                  <a:gd name="connsiteX1" fmla="*/ 290105 w 397261"/>
                  <a:gd name="connsiteY1" fmla="*/ 88106 h 490540"/>
                  <a:gd name="connsiteX2" fmla="*/ 194855 w 397261"/>
                  <a:gd name="connsiteY2" fmla="*/ 192881 h 490540"/>
                  <a:gd name="connsiteX3" fmla="*/ 128180 w 397261"/>
                  <a:gd name="connsiteY3" fmla="*/ 271462 h 490540"/>
                  <a:gd name="connsiteX4" fmla="*/ 56742 w 397261"/>
                  <a:gd name="connsiteY4" fmla="*/ 359568 h 490540"/>
                  <a:gd name="connsiteX5" fmla="*/ 1974 w 397261"/>
                  <a:gd name="connsiteY5" fmla="*/ 440531 h 490540"/>
                  <a:gd name="connsiteX6" fmla="*/ 25787 w 397261"/>
                  <a:gd name="connsiteY6" fmla="*/ 490537 h 490540"/>
                  <a:gd name="connsiteX7" fmla="*/ 151992 w 397261"/>
                  <a:gd name="connsiteY7" fmla="*/ 442912 h 490540"/>
                  <a:gd name="connsiteX8" fmla="*/ 249624 w 397261"/>
                  <a:gd name="connsiteY8" fmla="*/ 395287 h 49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261" h="490540">
                    <a:moveTo>
                      <a:pt x="397261" y="0"/>
                    </a:moveTo>
                    <a:cubicBezTo>
                      <a:pt x="360550" y="27979"/>
                      <a:pt x="323839" y="55959"/>
                      <a:pt x="290105" y="88106"/>
                    </a:cubicBezTo>
                    <a:cubicBezTo>
                      <a:pt x="256371" y="120253"/>
                      <a:pt x="221842" y="162322"/>
                      <a:pt x="194855" y="192881"/>
                    </a:cubicBezTo>
                    <a:cubicBezTo>
                      <a:pt x="167867" y="223440"/>
                      <a:pt x="151199" y="243681"/>
                      <a:pt x="128180" y="271462"/>
                    </a:cubicBezTo>
                    <a:cubicBezTo>
                      <a:pt x="105161" y="299243"/>
                      <a:pt x="77776" y="331390"/>
                      <a:pt x="56742" y="359568"/>
                    </a:cubicBezTo>
                    <a:cubicBezTo>
                      <a:pt x="35708" y="387746"/>
                      <a:pt x="7133" y="418703"/>
                      <a:pt x="1974" y="440531"/>
                    </a:cubicBezTo>
                    <a:cubicBezTo>
                      <a:pt x="-3185" y="462359"/>
                      <a:pt x="784" y="490140"/>
                      <a:pt x="25787" y="490537"/>
                    </a:cubicBezTo>
                    <a:cubicBezTo>
                      <a:pt x="50790" y="490934"/>
                      <a:pt x="114686" y="458787"/>
                      <a:pt x="151992" y="442912"/>
                    </a:cubicBezTo>
                    <a:cubicBezTo>
                      <a:pt x="189298" y="427037"/>
                      <a:pt x="227001" y="409178"/>
                      <a:pt x="249624" y="395287"/>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Freeform 119"/>
              <p:cNvSpPr/>
              <p:nvPr/>
            </p:nvSpPr>
            <p:spPr>
              <a:xfrm>
                <a:off x="6124576" y="4469606"/>
                <a:ext cx="400050" cy="238125"/>
              </a:xfrm>
              <a:custGeom>
                <a:avLst/>
                <a:gdLst>
                  <a:gd name="connsiteX0" fmla="*/ 0 w 421481"/>
                  <a:gd name="connsiteY0" fmla="*/ 257175 h 257175"/>
                  <a:gd name="connsiteX1" fmla="*/ 147638 w 421481"/>
                  <a:gd name="connsiteY1" fmla="*/ 171450 h 257175"/>
                  <a:gd name="connsiteX2" fmla="*/ 323850 w 421481"/>
                  <a:gd name="connsiteY2" fmla="*/ 61913 h 257175"/>
                  <a:gd name="connsiteX3" fmla="*/ 421481 w 421481"/>
                  <a:gd name="connsiteY3" fmla="*/ 0 h 257175"/>
                </a:gdLst>
                <a:ahLst/>
                <a:cxnLst>
                  <a:cxn ang="0">
                    <a:pos x="connsiteX0" y="connsiteY0"/>
                  </a:cxn>
                  <a:cxn ang="0">
                    <a:pos x="connsiteX1" y="connsiteY1"/>
                  </a:cxn>
                  <a:cxn ang="0">
                    <a:pos x="connsiteX2" y="connsiteY2"/>
                  </a:cxn>
                  <a:cxn ang="0">
                    <a:pos x="connsiteX3" y="connsiteY3"/>
                  </a:cxn>
                </a:cxnLst>
                <a:rect l="l" t="t" r="r" b="b"/>
                <a:pathLst>
                  <a:path w="421481" h="257175">
                    <a:moveTo>
                      <a:pt x="0" y="257175"/>
                    </a:moveTo>
                    <a:cubicBezTo>
                      <a:pt x="46831" y="230584"/>
                      <a:pt x="93663" y="203994"/>
                      <a:pt x="147638" y="171450"/>
                    </a:cubicBezTo>
                    <a:cubicBezTo>
                      <a:pt x="201613" y="138906"/>
                      <a:pt x="323850" y="61913"/>
                      <a:pt x="323850" y="61913"/>
                    </a:cubicBezTo>
                    <a:lnTo>
                      <a:pt x="42148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Freeform 120"/>
              <p:cNvSpPr/>
              <p:nvPr/>
            </p:nvSpPr>
            <p:spPr>
              <a:xfrm rot="20868052">
                <a:off x="6543674" y="4124324"/>
                <a:ext cx="421481" cy="257175"/>
              </a:xfrm>
              <a:custGeom>
                <a:avLst/>
                <a:gdLst>
                  <a:gd name="connsiteX0" fmla="*/ 0 w 421481"/>
                  <a:gd name="connsiteY0" fmla="*/ 257175 h 257175"/>
                  <a:gd name="connsiteX1" fmla="*/ 147638 w 421481"/>
                  <a:gd name="connsiteY1" fmla="*/ 171450 h 257175"/>
                  <a:gd name="connsiteX2" fmla="*/ 323850 w 421481"/>
                  <a:gd name="connsiteY2" fmla="*/ 61913 h 257175"/>
                  <a:gd name="connsiteX3" fmla="*/ 421481 w 421481"/>
                  <a:gd name="connsiteY3" fmla="*/ 0 h 257175"/>
                </a:gdLst>
                <a:ahLst/>
                <a:cxnLst>
                  <a:cxn ang="0">
                    <a:pos x="connsiteX0" y="connsiteY0"/>
                  </a:cxn>
                  <a:cxn ang="0">
                    <a:pos x="connsiteX1" y="connsiteY1"/>
                  </a:cxn>
                  <a:cxn ang="0">
                    <a:pos x="connsiteX2" y="connsiteY2"/>
                  </a:cxn>
                  <a:cxn ang="0">
                    <a:pos x="connsiteX3" y="connsiteY3"/>
                  </a:cxn>
                </a:cxnLst>
                <a:rect l="l" t="t" r="r" b="b"/>
                <a:pathLst>
                  <a:path w="421481" h="257175">
                    <a:moveTo>
                      <a:pt x="0" y="257175"/>
                    </a:moveTo>
                    <a:cubicBezTo>
                      <a:pt x="46831" y="230584"/>
                      <a:pt x="93663" y="203994"/>
                      <a:pt x="147638" y="171450"/>
                    </a:cubicBezTo>
                    <a:cubicBezTo>
                      <a:pt x="201613" y="138906"/>
                      <a:pt x="323850" y="61913"/>
                      <a:pt x="323850" y="61913"/>
                    </a:cubicBezTo>
                    <a:lnTo>
                      <a:pt x="42148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22" name="Group 121"/>
            <p:cNvGrpSpPr/>
            <p:nvPr/>
          </p:nvGrpSpPr>
          <p:grpSpPr>
            <a:xfrm rot="12997" flipH="1" flipV="1">
              <a:off x="6341025" y="981983"/>
              <a:ext cx="1018466" cy="783086"/>
              <a:chOff x="5724279" y="3685988"/>
              <a:chExt cx="1544854" cy="1245894"/>
            </a:xfrm>
            <a:gradFill>
              <a:gsLst>
                <a:gs pos="100000">
                  <a:schemeClr val="tx2">
                    <a:lumMod val="75000"/>
                  </a:schemeClr>
                </a:gs>
                <a:gs pos="0">
                  <a:srgbClr val="FF5050"/>
                </a:gs>
              </a:gsLst>
              <a:lin ang="5400000" scaled="0"/>
            </a:gradFill>
          </p:grpSpPr>
          <p:sp>
            <p:nvSpPr>
              <p:cNvPr id="123" name="Freeform 122"/>
              <p:cNvSpPr/>
              <p:nvPr/>
            </p:nvSpPr>
            <p:spPr>
              <a:xfrm flipH="1" flipV="1">
                <a:off x="5724279" y="3685988"/>
                <a:ext cx="1544854" cy="1245894"/>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9206" h="1827206">
                    <a:moveTo>
                      <a:pt x="251137" y="1259095"/>
                    </a:moveTo>
                    <a:cubicBezTo>
                      <a:pt x="372453" y="1096217"/>
                      <a:pt x="606506" y="778443"/>
                      <a:pt x="795692" y="591703"/>
                    </a:cubicBezTo>
                    <a:cubicBezTo>
                      <a:pt x="984878" y="404963"/>
                      <a:pt x="1231308" y="236917"/>
                      <a:pt x="1386252" y="138657"/>
                    </a:cubicBezTo>
                    <a:cubicBezTo>
                      <a:pt x="1541196" y="40397"/>
                      <a:pt x="1668441" y="-11459"/>
                      <a:pt x="1725357" y="2141"/>
                    </a:cubicBezTo>
                    <a:cubicBezTo>
                      <a:pt x="1782274" y="15741"/>
                      <a:pt x="1756352" y="129799"/>
                      <a:pt x="1727751" y="220256"/>
                    </a:cubicBezTo>
                    <a:cubicBezTo>
                      <a:pt x="1699150" y="310713"/>
                      <a:pt x="1607760" y="451915"/>
                      <a:pt x="1553749" y="544886"/>
                    </a:cubicBezTo>
                    <a:cubicBezTo>
                      <a:pt x="1499738" y="637857"/>
                      <a:pt x="1461027" y="703552"/>
                      <a:pt x="1403685" y="778084"/>
                    </a:cubicBezTo>
                    <a:cubicBezTo>
                      <a:pt x="1346344" y="852616"/>
                      <a:pt x="1268675" y="920058"/>
                      <a:pt x="1209700" y="992077"/>
                    </a:cubicBezTo>
                    <a:cubicBezTo>
                      <a:pt x="1150725" y="1064096"/>
                      <a:pt x="1102352" y="1130668"/>
                      <a:pt x="1049835" y="1210201"/>
                    </a:cubicBezTo>
                    <a:cubicBezTo>
                      <a:pt x="997318" y="1289734"/>
                      <a:pt x="942355" y="1398660"/>
                      <a:pt x="894599" y="1469276"/>
                    </a:cubicBezTo>
                    <a:cubicBezTo>
                      <a:pt x="846843" y="1539892"/>
                      <a:pt x="827922" y="1604027"/>
                      <a:pt x="763300" y="1633899"/>
                    </a:cubicBezTo>
                    <a:cubicBezTo>
                      <a:pt x="698678" y="1663771"/>
                      <a:pt x="589825" y="1633768"/>
                      <a:pt x="506868" y="1648505"/>
                    </a:cubicBezTo>
                    <a:cubicBezTo>
                      <a:pt x="423912" y="1663243"/>
                      <a:pt x="348254" y="1693247"/>
                      <a:pt x="265561" y="1722324"/>
                    </a:cubicBezTo>
                    <a:cubicBezTo>
                      <a:pt x="182868" y="1751401"/>
                      <a:pt x="43673" y="1848525"/>
                      <a:pt x="10712" y="1822966"/>
                    </a:cubicBezTo>
                    <a:cubicBezTo>
                      <a:pt x="-22249" y="1797407"/>
                      <a:pt x="27722" y="1662948"/>
                      <a:pt x="67793" y="1568970"/>
                    </a:cubicBezTo>
                    <a:cubicBezTo>
                      <a:pt x="107864" y="1474992"/>
                      <a:pt x="129821" y="1421973"/>
                      <a:pt x="251137" y="1259095"/>
                    </a:cubicBezTo>
                    <a:close/>
                  </a:path>
                </a:pathLst>
              </a:custGeom>
              <a:grp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4" name="Freeform 123"/>
              <p:cNvSpPr/>
              <p:nvPr/>
            </p:nvSpPr>
            <p:spPr>
              <a:xfrm>
                <a:off x="6646069" y="3868768"/>
                <a:ext cx="446000" cy="167452"/>
              </a:xfrm>
              <a:custGeom>
                <a:avLst/>
                <a:gdLst>
                  <a:gd name="connsiteX0" fmla="*/ 347662 w 461265"/>
                  <a:gd name="connsiteY0" fmla="*/ 184859 h 184859"/>
                  <a:gd name="connsiteX1" fmla="*/ 438150 w 461265"/>
                  <a:gd name="connsiteY1" fmla="*/ 96753 h 184859"/>
                  <a:gd name="connsiteX2" fmla="*/ 452437 w 461265"/>
                  <a:gd name="connsiteY2" fmla="*/ 6265 h 184859"/>
                  <a:gd name="connsiteX3" fmla="*/ 321469 w 461265"/>
                  <a:gd name="connsiteY3" fmla="*/ 13409 h 184859"/>
                  <a:gd name="connsiteX4" fmla="*/ 178594 w 461265"/>
                  <a:gd name="connsiteY4" fmla="*/ 58653 h 184859"/>
                  <a:gd name="connsiteX5" fmla="*/ 0 w 461265"/>
                  <a:gd name="connsiteY5" fmla="*/ 44365 h 184859"/>
                  <a:gd name="connsiteX6" fmla="*/ 0 w 461265"/>
                  <a:gd name="connsiteY6" fmla="*/ 44365 h 184859"/>
                  <a:gd name="connsiteX7" fmla="*/ 0 w 461265"/>
                  <a:gd name="connsiteY7" fmla="*/ 44365 h 184859"/>
                  <a:gd name="connsiteX8" fmla="*/ 0 w 461265"/>
                  <a:gd name="connsiteY8" fmla="*/ 44365 h 184859"/>
                  <a:gd name="connsiteX0" fmla="*/ 347662 w 460912"/>
                  <a:gd name="connsiteY0" fmla="*/ 182459 h 182459"/>
                  <a:gd name="connsiteX1" fmla="*/ 438150 w 460912"/>
                  <a:gd name="connsiteY1" fmla="*/ 94353 h 182459"/>
                  <a:gd name="connsiteX2" fmla="*/ 452437 w 460912"/>
                  <a:gd name="connsiteY2" fmla="*/ 3865 h 182459"/>
                  <a:gd name="connsiteX3" fmla="*/ 326231 w 460912"/>
                  <a:gd name="connsiteY3" fmla="*/ 20534 h 182459"/>
                  <a:gd name="connsiteX4" fmla="*/ 178594 w 460912"/>
                  <a:gd name="connsiteY4" fmla="*/ 56253 h 182459"/>
                  <a:gd name="connsiteX5" fmla="*/ 0 w 460912"/>
                  <a:gd name="connsiteY5" fmla="*/ 41965 h 182459"/>
                  <a:gd name="connsiteX6" fmla="*/ 0 w 460912"/>
                  <a:gd name="connsiteY6" fmla="*/ 41965 h 182459"/>
                  <a:gd name="connsiteX7" fmla="*/ 0 w 460912"/>
                  <a:gd name="connsiteY7" fmla="*/ 41965 h 182459"/>
                  <a:gd name="connsiteX8" fmla="*/ 0 w 460912"/>
                  <a:gd name="connsiteY8" fmla="*/ 41965 h 182459"/>
                  <a:gd name="connsiteX0" fmla="*/ 347662 w 446000"/>
                  <a:gd name="connsiteY0" fmla="*/ 167452 h 167452"/>
                  <a:gd name="connsiteX1" fmla="*/ 438150 w 446000"/>
                  <a:gd name="connsiteY1" fmla="*/ 79346 h 167452"/>
                  <a:gd name="connsiteX2" fmla="*/ 428625 w 446000"/>
                  <a:gd name="connsiteY2" fmla="*/ 7908 h 167452"/>
                  <a:gd name="connsiteX3" fmla="*/ 326231 w 446000"/>
                  <a:gd name="connsiteY3" fmla="*/ 5527 h 167452"/>
                  <a:gd name="connsiteX4" fmla="*/ 178594 w 446000"/>
                  <a:gd name="connsiteY4" fmla="*/ 41246 h 167452"/>
                  <a:gd name="connsiteX5" fmla="*/ 0 w 446000"/>
                  <a:gd name="connsiteY5" fmla="*/ 26958 h 167452"/>
                  <a:gd name="connsiteX6" fmla="*/ 0 w 446000"/>
                  <a:gd name="connsiteY6" fmla="*/ 26958 h 167452"/>
                  <a:gd name="connsiteX7" fmla="*/ 0 w 446000"/>
                  <a:gd name="connsiteY7" fmla="*/ 26958 h 167452"/>
                  <a:gd name="connsiteX8" fmla="*/ 0 w 446000"/>
                  <a:gd name="connsiteY8" fmla="*/ 26958 h 16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000" h="167452">
                    <a:moveTo>
                      <a:pt x="347662" y="167452"/>
                    </a:moveTo>
                    <a:cubicBezTo>
                      <a:pt x="384175" y="138282"/>
                      <a:pt x="424656" y="105937"/>
                      <a:pt x="438150" y="79346"/>
                    </a:cubicBezTo>
                    <a:cubicBezTo>
                      <a:pt x="451644" y="52755"/>
                      <a:pt x="447278" y="20211"/>
                      <a:pt x="428625" y="7908"/>
                    </a:cubicBezTo>
                    <a:cubicBezTo>
                      <a:pt x="409972" y="-4395"/>
                      <a:pt x="367903" y="-29"/>
                      <a:pt x="326231" y="5527"/>
                    </a:cubicBezTo>
                    <a:cubicBezTo>
                      <a:pt x="284559" y="11083"/>
                      <a:pt x="232966" y="37674"/>
                      <a:pt x="178594" y="41246"/>
                    </a:cubicBezTo>
                    <a:cubicBezTo>
                      <a:pt x="124222" y="44818"/>
                      <a:pt x="0" y="26958"/>
                      <a:pt x="0" y="26958"/>
                    </a:cubicBezTo>
                    <a:lnTo>
                      <a:pt x="0" y="26958"/>
                    </a:lnTo>
                    <a:lnTo>
                      <a:pt x="0" y="26958"/>
                    </a:lnTo>
                    <a:lnTo>
                      <a:pt x="0" y="26958"/>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Freeform 124"/>
              <p:cNvSpPr/>
              <p:nvPr/>
            </p:nvSpPr>
            <p:spPr>
              <a:xfrm>
                <a:off x="6281738" y="3936207"/>
                <a:ext cx="314325" cy="347662"/>
              </a:xfrm>
              <a:custGeom>
                <a:avLst/>
                <a:gdLst>
                  <a:gd name="connsiteX0" fmla="*/ 314325 w 314325"/>
                  <a:gd name="connsiteY0" fmla="*/ 0 h 347662"/>
                  <a:gd name="connsiteX1" fmla="*/ 226218 w 314325"/>
                  <a:gd name="connsiteY1" fmla="*/ 97631 h 347662"/>
                  <a:gd name="connsiteX2" fmla="*/ 147637 w 314325"/>
                  <a:gd name="connsiteY2" fmla="*/ 202406 h 347662"/>
                  <a:gd name="connsiteX3" fmla="*/ 85725 w 314325"/>
                  <a:gd name="connsiteY3" fmla="*/ 269081 h 347662"/>
                  <a:gd name="connsiteX4" fmla="*/ 0 w 314325"/>
                  <a:gd name="connsiteY4" fmla="*/ 347662 h 34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47662">
                    <a:moveTo>
                      <a:pt x="314325" y="0"/>
                    </a:moveTo>
                    <a:cubicBezTo>
                      <a:pt x="284162" y="31948"/>
                      <a:pt x="253999" y="63897"/>
                      <a:pt x="226218" y="97631"/>
                    </a:cubicBezTo>
                    <a:cubicBezTo>
                      <a:pt x="198437" y="131365"/>
                      <a:pt x="171052" y="173831"/>
                      <a:pt x="147637" y="202406"/>
                    </a:cubicBezTo>
                    <a:cubicBezTo>
                      <a:pt x="124221" y="230981"/>
                      <a:pt x="110331" y="244872"/>
                      <a:pt x="85725" y="269081"/>
                    </a:cubicBezTo>
                    <a:cubicBezTo>
                      <a:pt x="61119" y="293290"/>
                      <a:pt x="30559" y="320476"/>
                      <a:pt x="0" y="347662"/>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6" name="Freeform 125"/>
              <p:cNvSpPr/>
              <p:nvPr/>
            </p:nvSpPr>
            <p:spPr>
              <a:xfrm>
                <a:off x="5822564" y="4338638"/>
                <a:ext cx="397261" cy="490540"/>
              </a:xfrm>
              <a:custGeom>
                <a:avLst/>
                <a:gdLst>
                  <a:gd name="connsiteX0" fmla="*/ 416552 w 416552"/>
                  <a:gd name="connsiteY0" fmla="*/ 0 h 507230"/>
                  <a:gd name="connsiteX1" fmla="*/ 309396 w 416552"/>
                  <a:gd name="connsiteY1" fmla="*/ 88106 h 507230"/>
                  <a:gd name="connsiteX2" fmla="*/ 214146 w 416552"/>
                  <a:gd name="connsiteY2" fmla="*/ 192881 h 507230"/>
                  <a:gd name="connsiteX3" fmla="*/ 147471 w 416552"/>
                  <a:gd name="connsiteY3" fmla="*/ 271462 h 507230"/>
                  <a:gd name="connsiteX4" fmla="*/ 76033 w 416552"/>
                  <a:gd name="connsiteY4" fmla="*/ 359568 h 507230"/>
                  <a:gd name="connsiteX5" fmla="*/ 21265 w 416552"/>
                  <a:gd name="connsiteY5" fmla="*/ 440531 h 507230"/>
                  <a:gd name="connsiteX6" fmla="*/ 11740 w 416552"/>
                  <a:gd name="connsiteY6" fmla="*/ 507206 h 507230"/>
                  <a:gd name="connsiteX7" fmla="*/ 180808 w 416552"/>
                  <a:gd name="connsiteY7" fmla="*/ 447675 h 507230"/>
                  <a:gd name="connsiteX8" fmla="*/ 268915 w 416552"/>
                  <a:gd name="connsiteY8" fmla="*/ 402431 h 507230"/>
                  <a:gd name="connsiteX0" fmla="*/ 397490 w 397490"/>
                  <a:gd name="connsiteY0" fmla="*/ 0 h 490572"/>
                  <a:gd name="connsiteX1" fmla="*/ 290334 w 397490"/>
                  <a:gd name="connsiteY1" fmla="*/ 88106 h 490572"/>
                  <a:gd name="connsiteX2" fmla="*/ 195084 w 397490"/>
                  <a:gd name="connsiteY2" fmla="*/ 192881 h 490572"/>
                  <a:gd name="connsiteX3" fmla="*/ 128409 w 397490"/>
                  <a:gd name="connsiteY3" fmla="*/ 271462 h 490572"/>
                  <a:gd name="connsiteX4" fmla="*/ 56971 w 397490"/>
                  <a:gd name="connsiteY4" fmla="*/ 359568 h 490572"/>
                  <a:gd name="connsiteX5" fmla="*/ 2203 w 397490"/>
                  <a:gd name="connsiteY5" fmla="*/ 440531 h 490572"/>
                  <a:gd name="connsiteX6" fmla="*/ 26016 w 397490"/>
                  <a:gd name="connsiteY6" fmla="*/ 490537 h 490572"/>
                  <a:gd name="connsiteX7" fmla="*/ 161746 w 397490"/>
                  <a:gd name="connsiteY7" fmla="*/ 447675 h 490572"/>
                  <a:gd name="connsiteX8" fmla="*/ 249853 w 397490"/>
                  <a:gd name="connsiteY8" fmla="*/ 402431 h 490572"/>
                  <a:gd name="connsiteX0" fmla="*/ 397490 w 397490"/>
                  <a:gd name="connsiteY0" fmla="*/ 0 h 490573"/>
                  <a:gd name="connsiteX1" fmla="*/ 290334 w 397490"/>
                  <a:gd name="connsiteY1" fmla="*/ 88106 h 490573"/>
                  <a:gd name="connsiteX2" fmla="*/ 195084 w 397490"/>
                  <a:gd name="connsiteY2" fmla="*/ 192881 h 490573"/>
                  <a:gd name="connsiteX3" fmla="*/ 128409 w 397490"/>
                  <a:gd name="connsiteY3" fmla="*/ 271462 h 490573"/>
                  <a:gd name="connsiteX4" fmla="*/ 56971 w 397490"/>
                  <a:gd name="connsiteY4" fmla="*/ 359568 h 490573"/>
                  <a:gd name="connsiteX5" fmla="*/ 2203 w 397490"/>
                  <a:gd name="connsiteY5" fmla="*/ 440531 h 490573"/>
                  <a:gd name="connsiteX6" fmla="*/ 26016 w 397490"/>
                  <a:gd name="connsiteY6" fmla="*/ 490537 h 490573"/>
                  <a:gd name="connsiteX7" fmla="*/ 161746 w 397490"/>
                  <a:gd name="connsiteY7" fmla="*/ 447675 h 490573"/>
                  <a:gd name="connsiteX8" fmla="*/ 249853 w 397490"/>
                  <a:gd name="connsiteY8" fmla="*/ 395287 h 490573"/>
                  <a:gd name="connsiteX0" fmla="*/ 397261 w 397261"/>
                  <a:gd name="connsiteY0" fmla="*/ 0 h 490540"/>
                  <a:gd name="connsiteX1" fmla="*/ 290105 w 397261"/>
                  <a:gd name="connsiteY1" fmla="*/ 88106 h 490540"/>
                  <a:gd name="connsiteX2" fmla="*/ 194855 w 397261"/>
                  <a:gd name="connsiteY2" fmla="*/ 192881 h 490540"/>
                  <a:gd name="connsiteX3" fmla="*/ 128180 w 397261"/>
                  <a:gd name="connsiteY3" fmla="*/ 271462 h 490540"/>
                  <a:gd name="connsiteX4" fmla="*/ 56742 w 397261"/>
                  <a:gd name="connsiteY4" fmla="*/ 359568 h 490540"/>
                  <a:gd name="connsiteX5" fmla="*/ 1974 w 397261"/>
                  <a:gd name="connsiteY5" fmla="*/ 440531 h 490540"/>
                  <a:gd name="connsiteX6" fmla="*/ 25787 w 397261"/>
                  <a:gd name="connsiteY6" fmla="*/ 490537 h 490540"/>
                  <a:gd name="connsiteX7" fmla="*/ 151992 w 397261"/>
                  <a:gd name="connsiteY7" fmla="*/ 442912 h 490540"/>
                  <a:gd name="connsiteX8" fmla="*/ 249624 w 397261"/>
                  <a:gd name="connsiteY8" fmla="*/ 395287 h 49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261" h="490540">
                    <a:moveTo>
                      <a:pt x="397261" y="0"/>
                    </a:moveTo>
                    <a:cubicBezTo>
                      <a:pt x="360550" y="27979"/>
                      <a:pt x="323839" y="55959"/>
                      <a:pt x="290105" y="88106"/>
                    </a:cubicBezTo>
                    <a:cubicBezTo>
                      <a:pt x="256371" y="120253"/>
                      <a:pt x="221842" y="162322"/>
                      <a:pt x="194855" y="192881"/>
                    </a:cubicBezTo>
                    <a:cubicBezTo>
                      <a:pt x="167867" y="223440"/>
                      <a:pt x="151199" y="243681"/>
                      <a:pt x="128180" y="271462"/>
                    </a:cubicBezTo>
                    <a:cubicBezTo>
                      <a:pt x="105161" y="299243"/>
                      <a:pt x="77776" y="331390"/>
                      <a:pt x="56742" y="359568"/>
                    </a:cubicBezTo>
                    <a:cubicBezTo>
                      <a:pt x="35708" y="387746"/>
                      <a:pt x="7133" y="418703"/>
                      <a:pt x="1974" y="440531"/>
                    </a:cubicBezTo>
                    <a:cubicBezTo>
                      <a:pt x="-3185" y="462359"/>
                      <a:pt x="784" y="490140"/>
                      <a:pt x="25787" y="490537"/>
                    </a:cubicBezTo>
                    <a:cubicBezTo>
                      <a:pt x="50790" y="490934"/>
                      <a:pt x="114686" y="458787"/>
                      <a:pt x="151992" y="442912"/>
                    </a:cubicBezTo>
                    <a:cubicBezTo>
                      <a:pt x="189298" y="427037"/>
                      <a:pt x="227001" y="409178"/>
                      <a:pt x="249624" y="395287"/>
                    </a:cubicBez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Freeform 126"/>
              <p:cNvSpPr/>
              <p:nvPr/>
            </p:nvSpPr>
            <p:spPr>
              <a:xfrm>
                <a:off x="6124576" y="4469606"/>
                <a:ext cx="400050" cy="238125"/>
              </a:xfrm>
              <a:custGeom>
                <a:avLst/>
                <a:gdLst>
                  <a:gd name="connsiteX0" fmla="*/ 0 w 421481"/>
                  <a:gd name="connsiteY0" fmla="*/ 257175 h 257175"/>
                  <a:gd name="connsiteX1" fmla="*/ 147638 w 421481"/>
                  <a:gd name="connsiteY1" fmla="*/ 171450 h 257175"/>
                  <a:gd name="connsiteX2" fmla="*/ 323850 w 421481"/>
                  <a:gd name="connsiteY2" fmla="*/ 61913 h 257175"/>
                  <a:gd name="connsiteX3" fmla="*/ 421481 w 421481"/>
                  <a:gd name="connsiteY3" fmla="*/ 0 h 257175"/>
                </a:gdLst>
                <a:ahLst/>
                <a:cxnLst>
                  <a:cxn ang="0">
                    <a:pos x="connsiteX0" y="connsiteY0"/>
                  </a:cxn>
                  <a:cxn ang="0">
                    <a:pos x="connsiteX1" y="connsiteY1"/>
                  </a:cxn>
                  <a:cxn ang="0">
                    <a:pos x="connsiteX2" y="connsiteY2"/>
                  </a:cxn>
                  <a:cxn ang="0">
                    <a:pos x="connsiteX3" y="connsiteY3"/>
                  </a:cxn>
                </a:cxnLst>
                <a:rect l="l" t="t" r="r" b="b"/>
                <a:pathLst>
                  <a:path w="421481" h="257175">
                    <a:moveTo>
                      <a:pt x="0" y="257175"/>
                    </a:moveTo>
                    <a:cubicBezTo>
                      <a:pt x="46831" y="230584"/>
                      <a:pt x="93663" y="203994"/>
                      <a:pt x="147638" y="171450"/>
                    </a:cubicBezTo>
                    <a:cubicBezTo>
                      <a:pt x="201613" y="138906"/>
                      <a:pt x="323850" y="61913"/>
                      <a:pt x="323850" y="61913"/>
                    </a:cubicBezTo>
                    <a:lnTo>
                      <a:pt x="42148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8" name="Freeform 127"/>
              <p:cNvSpPr/>
              <p:nvPr/>
            </p:nvSpPr>
            <p:spPr>
              <a:xfrm rot="20868052">
                <a:off x="6543674" y="4124324"/>
                <a:ext cx="421481" cy="257175"/>
              </a:xfrm>
              <a:custGeom>
                <a:avLst/>
                <a:gdLst>
                  <a:gd name="connsiteX0" fmla="*/ 0 w 421481"/>
                  <a:gd name="connsiteY0" fmla="*/ 257175 h 257175"/>
                  <a:gd name="connsiteX1" fmla="*/ 147638 w 421481"/>
                  <a:gd name="connsiteY1" fmla="*/ 171450 h 257175"/>
                  <a:gd name="connsiteX2" fmla="*/ 323850 w 421481"/>
                  <a:gd name="connsiteY2" fmla="*/ 61913 h 257175"/>
                  <a:gd name="connsiteX3" fmla="*/ 421481 w 421481"/>
                  <a:gd name="connsiteY3" fmla="*/ 0 h 257175"/>
                </a:gdLst>
                <a:ahLst/>
                <a:cxnLst>
                  <a:cxn ang="0">
                    <a:pos x="connsiteX0" y="connsiteY0"/>
                  </a:cxn>
                  <a:cxn ang="0">
                    <a:pos x="connsiteX1" y="connsiteY1"/>
                  </a:cxn>
                  <a:cxn ang="0">
                    <a:pos x="connsiteX2" y="connsiteY2"/>
                  </a:cxn>
                  <a:cxn ang="0">
                    <a:pos x="connsiteX3" y="connsiteY3"/>
                  </a:cxn>
                </a:cxnLst>
                <a:rect l="l" t="t" r="r" b="b"/>
                <a:pathLst>
                  <a:path w="421481" h="257175">
                    <a:moveTo>
                      <a:pt x="0" y="257175"/>
                    </a:moveTo>
                    <a:cubicBezTo>
                      <a:pt x="46831" y="230584"/>
                      <a:pt x="93663" y="203994"/>
                      <a:pt x="147638" y="171450"/>
                    </a:cubicBezTo>
                    <a:cubicBezTo>
                      <a:pt x="201613" y="138906"/>
                      <a:pt x="323850" y="61913"/>
                      <a:pt x="323850" y="61913"/>
                    </a:cubicBezTo>
                    <a:lnTo>
                      <a:pt x="421481" y="0"/>
                    </a:lnTo>
                  </a:path>
                </a:pathLst>
              </a:custGeom>
              <a:grp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29" name="Group 128"/>
            <p:cNvGrpSpPr/>
            <p:nvPr/>
          </p:nvGrpSpPr>
          <p:grpSpPr>
            <a:xfrm rot="21418916" flipH="1">
              <a:off x="7316610" y="4029029"/>
              <a:ext cx="559179" cy="349652"/>
              <a:chOff x="4827369" y="4600582"/>
              <a:chExt cx="927945" cy="478053"/>
            </a:xfrm>
          </p:grpSpPr>
          <p:sp>
            <p:nvSpPr>
              <p:cNvPr id="130" name="Freeform 129"/>
              <p:cNvSpPr/>
              <p:nvPr/>
            </p:nvSpPr>
            <p:spPr>
              <a:xfrm flipH="1" flipV="1">
                <a:off x="4827369" y="4600582"/>
                <a:ext cx="927945" cy="478053"/>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 name="connsiteX0" fmla="*/ 251137 w 1759206"/>
                  <a:gd name="connsiteY0" fmla="*/ 1259095 h 1827397"/>
                  <a:gd name="connsiteX1" fmla="*/ 795692 w 1759206"/>
                  <a:gd name="connsiteY1" fmla="*/ 591703 h 1827397"/>
                  <a:gd name="connsiteX2" fmla="*/ 1386252 w 1759206"/>
                  <a:gd name="connsiteY2" fmla="*/ 138657 h 1827397"/>
                  <a:gd name="connsiteX3" fmla="*/ 1725357 w 1759206"/>
                  <a:gd name="connsiteY3" fmla="*/ 2141 h 1827397"/>
                  <a:gd name="connsiteX4" fmla="*/ 1727751 w 1759206"/>
                  <a:gd name="connsiteY4" fmla="*/ 220256 h 1827397"/>
                  <a:gd name="connsiteX5" fmla="*/ 1553749 w 1759206"/>
                  <a:gd name="connsiteY5" fmla="*/ 544886 h 1827397"/>
                  <a:gd name="connsiteX6" fmla="*/ 1403685 w 1759206"/>
                  <a:gd name="connsiteY6" fmla="*/ 778084 h 1827397"/>
                  <a:gd name="connsiteX7" fmla="*/ 1209700 w 1759206"/>
                  <a:gd name="connsiteY7" fmla="*/ 992077 h 1827397"/>
                  <a:gd name="connsiteX8" fmla="*/ 1049835 w 1759206"/>
                  <a:gd name="connsiteY8" fmla="*/ 1210201 h 1827397"/>
                  <a:gd name="connsiteX9" fmla="*/ 894599 w 1759206"/>
                  <a:gd name="connsiteY9" fmla="*/ 1469276 h 1827397"/>
                  <a:gd name="connsiteX10" fmla="*/ 763300 w 1759206"/>
                  <a:gd name="connsiteY10" fmla="*/ 1633899 h 1827397"/>
                  <a:gd name="connsiteX11" fmla="*/ 523138 w 1759206"/>
                  <a:gd name="connsiteY11" fmla="*/ 1617076 h 1827397"/>
                  <a:gd name="connsiteX12" fmla="*/ 265561 w 1759206"/>
                  <a:gd name="connsiteY12" fmla="*/ 1722324 h 1827397"/>
                  <a:gd name="connsiteX13" fmla="*/ 10712 w 1759206"/>
                  <a:gd name="connsiteY13" fmla="*/ 1822966 h 1827397"/>
                  <a:gd name="connsiteX14" fmla="*/ 67793 w 1759206"/>
                  <a:gd name="connsiteY14" fmla="*/ 1568970 h 1827397"/>
                  <a:gd name="connsiteX15" fmla="*/ 251137 w 1759206"/>
                  <a:gd name="connsiteY15" fmla="*/ 1259095 h 1827397"/>
                  <a:gd name="connsiteX0" fmla="*/ 251137 w 1759206"/>
                  <a:gd name="connsiteY0" fmla="*/ 1259095 h 1827396"/>
                  <a:gd name="connsiteX1" fmla="*/ 795692 w 1759206"/>
                  <a:gd name="connsiteY1" fmla="*/ 591703 h 1827396"/>
                  <a:gd name="connsiteX2" fmla="*/ 1386252 w 1759206"/>
                  <a:gd name="connsiteY2" fmla="*/ 138657 h 1827396"/>
                  <a:gd name="connsiteX3" fmla="*/ 1725357 w 1759206"/>
                  <a:gd name="connsiteY3" fmla="*/ 2141 h 1827396"/>
                  <a:gd name="connsiteX4" fmla="*/ 1727751 w 1759206"/>
                  <a:gd name="connsiteY4" fmla="*/ 220256 h 1827396"/>
                  <a:gd name="connsiteX5" fmla="*/ 1553749 w 1759206"/>
                  <a:gd name="connsiteY5" fmla="*/ 544886 h 1827396"/>
                  <a:gd name="connsiteX6" fmla="*/ 1403685 w 1759206"/>
                  <a:gd name="connsiteY6" fmla="*/ 778084 h 1827396"/>
                  <a:gd name="connsiteX7" fmla="*/ 1209700 w 1759206"/>
                  <a:gd name="connsiteY7" fmla="*/ 992077 h 1827396"/>
                  <a:gd name="connsiteX8" fmla="*/ 1049835 w 1759206"/>
                  <a:gd name="connsiteY8" fmla="*/ 1210201 h 1827396"/>
                  <a:gd name="connsiteX9" fmla="*/ 894599 w 1759206"/>
                  <a:gd name="connsiteY9" fmla="*/ 1469276 h 1827396"/>
                  <a:gd name="connsiteX10" fmla="*/ 869055 w 1759206"/>
                  <a:gd name="connsiteY10" fmla="*/ 1539607 h 1827396"/>
                  <a:gd name="connsiteX11" fmla="*/ 523138 w 1759206"/>
                  <a:gd name="connsiteY11" fmla="*/ 1617076 h 1827396"/>
                  <a:gd name="connsiteX12" fmla="*/ 265561 w 1759206"/>
                  <a:gd name="connsiteY12" fmla="*/ 1722324 h 1827396"/>
                  <a:gd name="connsiteX13" fmla="*/ 10712 w 1759206"/>
                  <a:gd name="connsiteY13" fmla="*/ 1822966 h 1827396"/>
                  <a:gd name="connsiteX14" fmla="*/ 67793 w 1759206"/>
                  <a:gd name="connsiteY14" fmla="*/ 1568970 h 1827396"/>
                  <a:gd name="connsiteX15" fmla="*/ 251137 w 1759206"/>
                  <a:gd name="connsiteY15" fmla="*/ 1259095 h 1827396"/>
                  <a:gd name="connsiteX0" fmla="*/ 251137 w 1759206"/>
                  <a:gd name="connsiteY0" fmla="*/ 1266941 h 1835242"/>
                  <a:gd name="connsiteX1" fmla="*/ 624858 w 1759206"/>
                  <a:gd name="connsiteY1" fmla="*/ 1071010 h 1835242"/>
                  <a:gd name="connsiteX2" fmla="*/ 1386252 w 1759206"/>
                  <a:gd name="connsiteY2" fmla="*/ 146503 h 1835242"/>
                  <a:gd name="connsiteX3" fmla="*/ 1725357 w 1759206"/>
                  <a:gd name="connsiteY3" fmla="*/ 9987 h 1835242"/>
                  <a:gd name="connsiteX4" fmla="*/ 1727751 w 1759206"/>
                  <a:gd name="connsiteY4" fmla="*/ 228102 h 1835242"/>
                  <a:gd name="connsiteX5" fmla="*/ 1553749 w 1759206"/>
                  <a:gd name="connsiteY5" fmla="*/ 552732 h 1835242"/>
                  <a:gd name="connsiteX6" fmla="*/ 1403685 w 1759206"/>
                  <a:gd name="connsiteY6" fmla="*/ 785930 h 1835242"/>
                  <a:gd name="connsiteX7" fmla="*/ 1209700 w 1759206"/>
                  <a:gd name="connsiteY7" fmla="*/ 999923 h 1835242"/>
                  <a:gd name="connsiteX8" fmla="*/ 1049835 w 1759206"/>
                  <a:gd name="connsiteY8" fmla="*/ 1218047 h 1835242"/>
                  <a:gd name="connsiteX9" fmla="*/ 894599 w 1759206"/>
                  <a:gd name="connsiteY9" fmla="*/ 1477122 h 1835242"/>
                  <a:gd name="connsiteX10" fmla="*/ 869055 w 1759206"/>
                  <a:gd name="connsiteY10" fmla="*/ 1547453 h 1835242"/>
                  <a:gd name="connsiteX11" fmla="*/ 523138 w 1759206"/>
                  <a:gd name="connsiteY11" fmla="*/ 1624922 h 1835242"/>
                  <a:gd name="connsiteX12" fmla="*/ 265561 w 1759206"/>
                  <a:gd name="connsiteY12" fmla="*/ 1730170 h 1835242"/>
                  <a:gd name="connsiteX13" fmla="*/ 10712 w 1759206"/>
                  <a:gd name="connsiteY13" fmla="*/ 1830812 h 1835242"/>
                  <a:gd name="connsiteX14" fmla="*/ 67793 w 1759206"/>
                  <a:gd name="connsiteY14" fmla="*/ 1576816 h 1835242"/>
                  <a:gd name="connsiteX15" fmla="*/ 251137 w 1759206"/>
                  <a:gd name="connsiteY15" fmla="*/ 1266941 h 1835242"/>
                  <a:gd name="connsiteX0" fmla="*/ 251137 w 1814502"/>
                  <a:gd name="connsiteY0" fmla="*/ 1296900 h 1865201"/>
                  <a:gd name="connsiteX1" fmla="*/ 624858 w 1814502"/>
                  <a:gd name="connsiteY1" fmla="*/ 1100969 h 1865201"/>
                  <a:gd name="connsiteX2" fmla="*/ 1725357 w 1814502"/>
                  <a:gd name="connsiteY2" fmla="*/ 39946 h 1865201"/>
                  <a:gd name="connsiteX3" fmla="*/ 1727751 w 1814502"/>
                  <a:gd name="connsiteY3" fmla="*/ 258061 h 1865201"/>
                  <a:gd name="connsiteX4" fmla="*/ 1553749 w 1814502"/>
                  <a:gd name="connsiteY4" fmla="*/ 582691 h 1865201"/>
                  <a:gd name="connsiteX5" fmla="*/ 1403685 w 1814502"/>
                  <a:gd name="connsiteY5" fmla="*/ 815889 h 1865201"/>
                  <a:gd name="connsiteX6" fmla="*/ 1209700 w 1814502"/>
                  <a:gd name="connsiteY6" fmla="*/ 1029882 h 1865201"/>
                  <a:gd name="connsiteX7" fmla="*/ 1049835 w 1814502"/>
                  <a:gd name="connsiteY7" fmla="*/ 1248006 h 1865201"/>
                  <a:gd name="connsiteX8" fmla="*/ 894599 w 1814502"/>
                  <a:gd name="connsiteY8" fmla="*/ 1507081 h 1865201"/>
                  <a:gd name="connsiteX9" fmla="*/ 869055 w 1814502"/>
                  <a:gd name="connsiteY9" fmla="*/ 1577412 h 1865201"/>
                  <a:gd name="connsiteX10" fmla="*/ 523138 w 1814502"/>
                  <a:gd name="connsiteY10" fmla="*/ 1654881 h 1865201"/>
                  <a:gd name="connsiteX11" fmla="*/ 265561 w 1814502"/>
                  <a:gd name="connsiteY11" fmla="*/ 1760129 h 1865201"/>
                  <a:gd name="connsiteX12" fmla="*/ 10712 w 1814502"/>
                  <a:gd name="connsiteY12" fmla="*/ 1860771 h 1865201"/>
                  <a:gd name="connsiteX13" fmla="*/ 67793 w 1814502"/>
                  <a:gd name="connsiteY13" fmla="*/ 1606775 h 1865201"/>
                  <a:gd name="connsiteX14" fmla="*/ 251137 w 1814502"/>
                  <a:gd name="connsiteY14" fmla="*/ 1296900 h 1865201"/>
                  <a:gd name="connsiteX0" fmla="*/ 251137 w 1774493"/>
                  <a:gd name="connsiteY0" fmla="*/ 1053559 h 1621860"/>
                  <a:gd name="connsiteX1" fmla="*/ 624858 w 1774493"/>
                  <a:gd name="connsiteY1" fmla="*/ 857628 h 1621860"/>
                  <a:gd name="connsiteX2" fmla="*/ 1727751 w 1774493"/>
                  <a:gd name="connsiteY2" fmla="*/ 14720 h 1621860"/>
                  <a:gd name="connsiteX3" fmla="*/ 1553749 w 1774493"/>
                  <a:gd name="connsiteY3" fmla="*/ 339350 h 1621860"/>
                  <a:gd name="connsiteX4" fmla="*/ 1403685 w 1774493"/>
                  <a:gd name="connsiteY4" fmla="*/ 572548 h 1621860"/>
                  <a:gd name="connsiteX5" fmla="*/ 1209700 w 1774493"/>
                  <a:gd name="connsiteY5" fmla="*/ 786541 h 1621860"/>
                  <a:gd name="connsiteX6" fmla="*/ 1049835 w 1774493"/>
                  <a:gd name="connsiteY6" fmla="*/ 1004665 h 1621860"/>
                  <a:gd name="connsiteX7" fmla="*/ 894599 w 1774493"/>
                  <a:gd name="connsiteY7" fmla="*/ 1263740 h 1621860"/>
                  <a:gd name="connsiteX8" fmla="*/ 869055 w 1774493"/>
                  <a:gd name="connsiteY8" fmla="*/ 1334071 h 1621860"/>
                  <a:gd name="connsiteX9" fmla="*/ 523138 w 1774493"/>
                  <a:gd name="connsiteY9" fmla="*/ 1411540 h 1621860"/>
                  <a:gd name="connsiteX10" fmla="*/ 265561 w 1774493"/>
                  <a:gd name="connsiteY10" fmla="*/ 1516788 h 1621860"/>
                  <a:gd name="connsiteX11" fmla="*/ 10712 w 1774493"/>
                  <a:gd name="connsiteY11" fmla="*/ 1617430 h 1621860"/>
                  <a:gd name="connsiteX12" fmla="*/ 67793 w 1774493"/>
                  <a:gd name="connsiteY12" fmla="*/ 1363434 h 1621860"/>
                  <a:gd name="connsiteX13" fmla="*/ 251137 w 1774493"/>
                  <a:gd name="connsiteY13" fmla="*/ 1053559 h 1621860"/>
                  <a:gd name="connsiteX0" fmla="*/ 251137 w 1755226"/>
                  <a:gd name="connsiteY0" fmla="*/ 1042155 h 1610456"/>
                  <a:gd name="connsiteX1" fmla="*/ 624858 w 1755226"/>
                  <a:gd name="connsiteY1" fmla="*/ 846224 h 1610456"/>
                  <a:gd name="connsiteX2" fmla="*/ 1727751 w 1755226"/>
                  <a:gd name="connsiteY2" fmla="*/ 3316 h 1610456"/>
                  <a:gd name="connsiteX3" fmla="*/ 1403685 w 1755226"/>
                  <a:gd name="connsiteY3" fmla="*/ 561144 h 1610456"/>
                  <a:gd name="connsiteX4" fmla="*/ 1209700 w 1755226"/>
                  <a:gd name="connsiteY4" fmla="*/ 775137 h 1610456"/>
                  <a:gd name="connsiteX5" fmla="*/ 1049835 w 1755226"/>
                  <a:gd name="connsiteY5" fmla="*/ 993261 h 1610456"/>
                  <a:gd name="connsiteX6" fmla="*/ 894599 w 1755226"/>
                  <a:gd name="connsiteY6" fmla="*/ 1252336 h 1610456"/>
                  <a:gd name="connsiteX7" fmla="*/ 869055 w 1755226"/>
                  <a:gd name="connsiteY7" fmla="*/ 1322667 h 1610456"/>
                  <a:gd name="connsiteX8" fmla="*/ 523138 w 1755226"/>
                  <a:gd name="connsiteY8" fmla="*/ 1400136 h 1610456"/>
                  <a:gd name="connsiteX9" fmla="*/ 265561 w 1755226"/>
                  <a:gd name="connsiteY9" fmla="*/ 1505384 h 1610456"/>
                  <a:gd name="connsiteX10" fmla="*/ 10712 w 1755226"/>
                  <a:gd name="connsiteY10" fmla="*/ 1606026 h 1610456"/>
                  <a:gd name="connsiteX11" fmla="*/ 67793 w 1755226"/>
                  <a:gd name="connsiteY11" fmla="*/ 1352030 h 1610456"/>
                  <a:gd name="connsiteX12" fmla="*/ 251137 w 1755226"/>
                  <a:gd name="connsiteY12" fmla="*/ 1042155 h 1610456"/>
                  <a:gd name="connsiteX0" fmla="*/ 251137 w 1427262"/>
                  <a:gd name="connsiteY0" fmla="*/ 481659 h 1049960"/>
                  <a:gd name="connsiteX1" fmla="*/ 624858 w 1427262"/>
                  <a:gd name="connsiteY1" fmla="*/ 285728 h 1049960"/>
                  <a:gd name="connsiteX2" fmla="*/ 1403685 w 1427262"/>
                  <a:gd name="connsiteY2" fmla="*/ 648 h 1049960"/>
                  <a:gd name="connsiteX3" fmla="*/ 1209700 w 1427262"/>
                  <a:gd name="connsiteY3" fmla="*/ 214641 h 1049960"/>
                  <a:gd name="connsiteX4" fmla="*/ 1049835 w 1427262"/>
                  <a:gd name="connsiteY4" fmla="*/ 432765 h 1049960"/>
                  <a:gd name="connsiteX5" fmla="*/ 894599 w 1427262"/>
                  <a:gd name="connsiteY5" fmla="*/ 691840 h 1049960"/>
                  <a:gd name="connsiteX6" fmla="*/ 869055 w 1427262"/>
                  <a:gd name="connsiteY6" fmla="*/ 762171 h 1049960"/>
                  <a:gd name="connsiteX7" fmla="*/ 523138 w 1427262"/>
                  <a:gd name="connsiteY7" fmla="*/ 839640 h 1049960"/>
                  <a:gd name="connsiteX8" fmla="*/ 265561 w 1427262"/>
                  <a:gd name="connsiteY8" fmla="*/ 944888 h 1049960"/>
                  <a:gd name="connsiteX9" fmla="*/ 10712 w 1427262"/>
                  <a:gd name="connsiteY9" fmla="*/ 1045530 h 1049960"/>
                  <a:gd name="connsiteX10" fmla="*/ 67793 w 1427262"/>
                  <a:gd name="connsiteY10" fmla="*/ 791534 h 1049960"/>
                  <a:gd name="connsiteX11" fmla="*/ 251137 w 1427262"/>
                  <a:gd name="connsiteY11" fmla="*/ 481659 h 1049960"/>
                  <a:gd name="connsiteX0" fmla="*/ 251137 w 1226111"/>
                  <a:gd name="connsiteY0" fmla="*/ 273382 h 841683"/>
                  <a:gd name="connsiteX1" fmla="*/ 624858 w 1226111"/>
                  <a:gd name="connsiteY1" fmla="*/ 77451 h 841683"/>
                  <a:gd name="connsiteX2" fmla="*/ 1209700 w 1226111"/>
                  <a:gd name="connsiteY2" fmla="*/ 6364 h 841683"/>
                  <a:gd name="connsiteX3" fmla="*/ 1049835 w 1226111"/>
                  <a:gd name="connsiteY3" fmla="*/ 224488 h 841683"/>
                  <a:gd name="connsiteX4" fmla="*/ 894599 w 1226111"/>
                  <a:gd name="connsiteY4" fmla="*/ 483563 h 841683"/>
                  <a:gd name="connsiteX5" fmla="*/ 869055 w 1226111"/>
                  <a:gd name="connsiteY5" fmla="*/ 553894 h 841683"/>
                  <a:gd name="connsiteX6" fmla="*/ 523138 w 1226111"/>
                  <a:gd name="connsiteY6" fmla="*/ 631363 h 841683"/>
                  <a:gd name="connsiteX7" fmla="*/ 265561 w 1226111"/>
                  <a:gd name="connsiteY7" fmla="*/ 736611 h 841683"/>
                  <a:gd name="connsiteX8" fmla="*/ 10712 w 1226111"/>
                  <a:gd name="connsiteY8" fmla="*/ 837253 h 841683"/>
                  <a:gd name="connsiteX9" fmla="*/ 67793 w 1226111"/>
                  <a:gd name="connsiteY9" fmla="*/ 583257 h 841683"/>
                  <a:gd name="connsiteX10" fmla="*/ 251137 w 1226111"/>
                  <a:gd name="connsiteY10" fmla="*/ 273382 h 841683"/>
                  <a:gd name="connsiteX0" fmla="*/ 251137 w 1226396"/>
                  <a:gd name="connsiteY0" fmla="*/ 273382 h 841683"/>
                  <a:gd name="connsiteX1" fmla="*/ 624858 w 1226396"/>
                  <a:gd name="connsiteY1" fmla="*/ 77451 h 841683"/>
                  <a:gd name="connsiteX2" fmla="*/ 1209700 w 1226396"/>
                  <a:gd name="connsiteY2" fmla="*/ 6364 h 841683"/>
                  <a:gd name="connsiteX3" fmla="*/ 1049835 w 1226396"/>
                  <a:gd name="connsiteY3" fmla="*/ 224488 h 841683"/>
                  <a:gd name="connsiteX4" fmla="*/ 869055 w 1226396"/>
                  <a:gd name="connsiteY4" fmla="*/ 553894 h 841683"/>
                  <a:gd name="connsiteX5" fmla="*/ 523138 w 1226396"/>
                  <a:gd name="connsiteY5" fmla="*/ 631363 h 841683"/>
                  <a:gd name="connsiteX6" fmla="*/ 265561 w 1226396"/>
                  <a:gd name="connsiteY6" fmla="*/ 736611 h 841683"/>
                  <a:gd name="connsiteX7" fmla="*/ 10712 w 1226396"/>
                  <a:gd name="connsiteY7" fmla="*/ 837253 h 841683"/>
                  <a:gd name="connsiteX8" fmla="*/ 67793 w 1226396"/>
                  <a:gd name="connsiteY8" fmla="*/ 583257 h 841683"/>
                  <a:gd name="connsiteX9" fmla="*/ 251137 w 1226396"/>
                  <a:gd name="connsiteY9" fmla="*/ 273382 h 841683"/>
                  <a:gd name="connsiteX0" fmla="*/ 251137 w 1225159"/>
                  <a:gd name="connsiteY0" fmla="*/ 269793 h 838094"/>
                  <a:gd name="connsiteX1" fmla="*/ 646551 w 1225159"/>
                  <a:gd name="connsiteY1" fmla="*/ 108785 h 838094"/>
                  <a:gd name="connsiteX2" fmla="*/ 1209700 w 1225159"/>
                  <a:gd name="connsiteY2" fmla="*/ 2775 h 838094"/>
                  <a:gd name="connsiteX3" fmla="*/ 1049835 w 1225159"/>
                  <a:gd name="connsiteY3" fmla="*/ 220899 h 838094"/>
                  <a:gd name="connsiteX4" fmla="*/ 869055 w 1225159"/>
                  <a:gd name="connsiteY4" fmla="*/ 550305 h 838094"/>
                  <a:gd name="connsiteX5" fmla="*/ 523138 w 1225159"/>
                  <a:gd name="connsiteY5" fmla="*/ 627774 h 838094"/>
                  <a:gd name="connsiteX6" fmla="*/ 265561 w 1225159"/>
                  <a:gd name="connsiteY6" fmla="*/ 733022 h 838094"/>
                  <a:gd name="connsiteX7" fmla="*/ 10712 w 1225159"/>
                  <a:gd name="connsiteY7" fmla="*/ 833664 h 838094"/>
                  <a:gd name="connsiteX8" fmla="*/ 67793 w 1225159"/>
                  <a:gd name="connsiteY8" fmla="*/ 579668 h 838094"/>
                  <a:gd name="connsiteX9" fmla="*/ 251137 w 1225159"/>
                  <a:gd name="connsiteY9" fmla="*/ 269793 h 838094"/>
                  <a:gd name="connsiteX0" fmla="*/ 251137 w 1263778"/>
                  <a:gd name="connsiteY0" fmla="*/ 226183 h 794484"/>
                  <a:gd name="connsiteX1" fmla="*/ 646551 w 1263778"/>
                  <a:gd name="connsiteY1" fmla="*/ 65175 h 794484"/>
                  <a:gd name="connsiteX2" fmla="*/ 1250374 w 1263778"/>
                  <a:gd name="connsiteY2" fmla="*/ 4564 h 794484"/>
                  <a:gd name="connsiteX3" fmla="*/ 1049835 w 1263778"/>
                  <a:gd name="connsiteY3" fmla="*/ 177289 h 794484"/>
                  <a:gd name="connsiteX4" fmla="*/ 869055 w 1263778"/>
                  <a:gd name="connsiteY4" fmla="*/ 506695 h 794484"/>
                  <a:gd name="connsiteX5" fmla="*/ 523138 w 1263778"/>
                  <a:gd name="connsiteY5" fmla="*/ 584164 h 794484"/>
                  <a:gd name="connsiteX6" fmla="*/ 265561 w 1263778"/>
                  <a:gd name="connsiteY6" fmla="*/ 689412 h 794484"/>
                  <a:gd name="connsiteX7" fmla="*/ 10712 w 1263778"/>
                  <a:gd name="connsiteY7" fmla="*/ 790054 h 794484"/>
                  <a:gd name="connsiteX8" fmla="*/ 67793 w 1263778"/>
                  <a:gd name="connsiteY8" fmla="*/ 536058 h 794484"/>
                  <a:gd name="connsiteX9" fmla="*/ 251137 w 1263778"/>
                  <a:gd name="connsiteY9" fmla="*/ 226183 h 794484"/>
                  <a:gd name="connsiteX0" fmla="*/ 251137 w 1578704"/>
                  <a:gd name="connsiteY0" fmla="*/ 222247 h 790548"/>
                  <a:gd name="connsiteX1" fmla="*/ 646551 w 1578704"/>
                  <a:gd name="connsiteY1" fmla="*/ 61239 h 790548"/>
                  <a:gd name="connsiteX2" fmla="*/ 1250374 w 1578704"/>
                  <a:gd name="connsiteY2" fmla="*/ 628 h 790548"/>
                  <a:gd name="connsiteX3" fmla="*/ 1567761 w 1578704"/>
                  <a:gd name="connsiteY3" fmla="*/ 93030 h 790548"/>
                  <a:gd name="connsiteX4" fmla="*/ 869055 w 1578704"/>
                  <a:gd name="connsiteY4" fmla="*/ 502759 h 790548"/>
                  <a:gd name="connsiteX5" fmla="*/ 523138 w 1578704"/>
                  <a:gd name="connsiteY5" fmla="*/ 580228 h 790548"/>
                  <a:gd name="connsiteX6" fmla="*/ 265561 w 1578704"/>
                  <a:gd name="connsiteY6" fmla="*/ 685476 h 790548"/>
                  <a:gd name="connsiteX7" fmla="*/ 10712 w 1578704"/>
                  <a:gd name="connsiteY7" fmla="*/ 786118 h 790548"/>
                  <a:gd name="connsiteX8" fmla="*/ 67793 w 1578704"/>
                  <a:gd name="connsiteY8" fmla="*/ 532122 h 790548"/>
                  <a:gd name="connsiteX9" fmla="*/ 251137 w 1578704"/>
                  <a:gd name="connsiteY9" fmla="*/ 222247 h 790548"/>
                  <a:gd name="connsiteX0" fmla="*/ 251137 w 1621506"/>
                  <a:gd name="connsiteY0" fmla="*/ 222247 h 790548"/>
                  <a:gd name="connsiteX1" fmla="*/ 646551 w 1621506"/>
                  <a:gd name="connsiteY1" fmla="*/ 61239 h 790548"/>
                  <a:gd name="connsiteX2" fmla="*/ 1250374 w 1621506"/>
                  <a:gd name="connsiteY2" fmla="*/ 628 h 790548"/>
                  <a:gd name="connsiteX3" fmla="*/ 1567761 w 1621506"/>
                  <a:gd name="connsiteY3" fmla="*/ 93030 h 790548"/>
                  <a:gd name="connsiteX4" fmla="*/ 1511717 w 1621506"/>
                  <a:gd name="connsiteY4" fmla="*/ 380528 h 790548"/>
                  <a:gd name="connsiteX5" fmla="*/ 523138 w 1621506"/>
                  <a:gd name="connsiteY5" fmla="*/ 580228 h 790548"/>
                  <a:gd name="connsiteX6" fmla="*/ 265561 w 1621506"/>
                  <a:gd name="connsiteY6" fmla="*/ 685476 h 790548"/>
                  <a:gd name="connsiteX7" fmla="*/ 10712 w 1621506"/>
                  <a:gd name="connsiteY7" fmla="*/ 786118 h 790548"/>
                  <a:gd name="connsiteX8" fmla="*/ 67793 w 1621506"/>
                  <a:gd name="connsiteY8" fmla="*/ 532122 h 790548"/>
                  <a:gd name="connsiteX9" fmla="*/ 251137 w 1621506"/>
                  <a:gd name="connsiteY9" fmla="*/ 222247 h 790548"/>
                  <a:gd name="connsiteX0" fmla="*/ 251137 w 1608332"/>
                  <a:gd name="connsiteY0" fmla="*/ 222247 h 790548"/>
                  <a:gd name="connsiteX1" fmla="*/ 646551 w 1608332"/>
                  <a:gd name="connsiteY1" fmla="*/ 61239 h 790548"/>
                  <a:gd name="connsiteX2" fmla="*/ 1250374 w 1608332"/>
                  <a:gd name="connsiteY2" fmla="*/ 628 h 790548"/>
                  <a:gd name="connsiteX3" fmla="*/ 1567761 w 1608332"/>
                  <a:gd name="connsiteY3" fmla="*/ 93030 h 790548"/>
                  <a:gd name="connsiteX4" fmla="*/ 1511717 w 1608332"/>
                  <a:gd name="connsiteY4" fmla="*/ 380528 h 790548"/>
                  <a:gd name="connsiteX5" fmla="*/ 733920 w 1608332"/>
                  <a:gd name="connsiteY5" fmla="*/ 531652 h 790548"/>
                  <a:gd name="connsiteX6" fmla="*/ 523138 w 1608332"/>
                  <a:gd name="connsiteY6" fmla="*/ 580228 h 790548"/>
                  <a:gd name="connsiteX7" fmla="*/ 265561 w 1608332"/>
                  <a:gd name="connsiteY7" fmla="*/ 685476 h 790548"/>
                  <a:gd name="connsiteX8" fmla="*/ 10712 w 1608332"/>
                  <a:gd name="connsiteY8" fmla="*/ 786118 h 790548"/>
                  <a:gd name="connsiteX9" fmla="*/ 67793 w 1608332"/>
                  <a:gd name="connsiteY9" fmla="*/ 532122 h 790548"/>
                  <a:gd name="connsiteX10" fmla="*/ 251137 w 1608332"/>
                  <a:gd name="connsiteY10" fmla="*/ 222247 h 790548"/>
                  <a:gd name="connsiteX0" fmla="*/ 251137 w 1591442"/>
                  <a:gd name="connsiteY0" fmla="*/ 222247 h 790548"/>
                  <a:gd name="connsiteX1" fmla="*/ 646551 w 1591442"/>
                  <a:gd name="connsiteY1" fmla="*/ 61239 h 790548"/>
                  <a:gd name="connsiteX2" fmla="*/ 1250374 w 1591442"/>
                  <a:gd name="connsiteY2" fmla="*/ 628 h 790548"/>
                  <a:gd name="connsiteX3" fmla="*/ 1567761 w 1591442"/>
                  <a:gd name="connsiteY3" fmla="*/ 93030 h 790548"/>
                  <a:gd name="connsiteX4" fmla="*/ 1511717 w 1591442"/>
                  <a:gd name="connsiteY4" fmla="*/ 380528 h 790548"/>
                  <a:gd name="connsiteX5" fmla="*/ 1062031 w 1591442"/>
                  <a:gd name="connsiteY5" fmla="*/ 486253 h 790548"/>
                  <a:gd name="connsiteX6" fmla="*/ 733920 w 1591442"/>
                  <a:gd name="connsiteY6" fmla="*/ 531652 h 790548"/>
                  <a:gd name="connsiteX7" fmla="*/ 523138 w 1591442"/>
                  <a:gd name="connsiteY7" fmla="*/ 580228 h 790548"/>
                  <a:gd name="connsiteX8" fmla="*/ 265561 w 1591442"/>
                  <a:gd name="connsiteY8" fmla="*/ 685476 h 790548"/>
                  <a:gd name="connsiteX9" fmla="*/ 10712 w 1591442"/>
                  <a:gd name="connsiteY9" fmla="*/ 786118 h 790548"/>
                  <a:gd name="connsiteX10" fmla="*/ 67793 w 1591442"/>
                  <a:gd name="connsiteY10" fmla="*/ 532122 h 790548"/>
                  <a:gd name="connsiteX11" fmla="*/ 251137 w 1591442"/>
                  <a:gd name="connsiteY11" fmla="*/ 222247 h 790548"/>
                  <a:gd name="connsiteX0" fmla="*/ 251137 w 1581669"/>
                  <a:gd name="connsiteY0" fmla="*/ 222247 h 790548"/>
                  <a:gd name="connsiteX1" fmla="*/ 646551 w 1581669"/>
                  <a:gd name="connsiteY1" fmla="*/ 61239 h 790548"/>
                  <a:gd name="connsiteX2" fmla="*/ 1250374 w 1581669"/>
                  <a:gd name="connsiteY2" fmla="*/ 628 h 790548"/>
                  <a:gd name="connsiteX3" fmla="*/ 1567761 w 1581669"/>
                  <a:gd name="connsiteY3" fmla="*/ 93030 h 790548"/>
                  <a:gd name="connsiteX4" fmla="*/ 1511717 w 1581669"/>
                  <a:gd name="connsiteY4" fmla="*/ 380528 h 790548"/>
                  <a:gd name="connsiteX5" fmla="*/ 1390142 w 1581669"/>
                  <a:gd name="connsiteY5" fmla="*/ 493238 h 790548"/>
                  <a:gd name="connsiteX6" fmla="*/ 1062031 w 1581669"/>
                  <a:gd name="connsiteY6" fmla="*/ 486253 h 790548"/>
                  <a:gd name="connsiteX7" fmla="*/ 733920 w 1581669"/>
                  <a:gd name="connsiteY7" fmla="*/ 531652 h 790548"/>
                  <a:gd name="connsiteX8" fmla="*/ 523138 w 1581669"/>
                  <a:gd name="connsiteY8" fmla="*/ 580228 h 790548"/>
                  <a:gd name="connsiteX9" fmla="*/ 265561 w 1581669"/>
                  <a:gd name="connsiteY9" fmla="*/ 685476 h 790548"/>
                  <a:gd name="connsiteX10" fmla="*/ 10712 w 1581669"/>
                  <a:gd name="connsiteY10" fmla="*/ 786118 h 790548"/>
                  <a:gd name="connsiteX11" fmla="*/ 67793 w 1581669"/>
                  <a:gd name="connsiteY11" fmla="*/ 532122 h 790548"/>
                  <a:gd name="connsiteX12" fmla="*/ 251137 w 1581669"/>
                  <a:gd name="connsiteY12" fmla="*/ 222247 h 790548"/>
                  <a:gd name="connsiteX0" fmla="*/ 251137 w 1512249"/>
                  <a:gd name="connsiteY0" fmla="*/ 222027 h 790328"/>
                  <a:gd name="connsiteX1" fmla="*/ 646551 w 1512249"/>
                  <a:gd name="connsiteY1" fmla="*/ 61019 h 790328"/>
                  <a:gd name="connsiteX2" fmla="*/ 1250374 w 1512249"/>
                  <a:gd name="connsiteY2" fmla="*/ 408 h 790328"/>
                  <a:gd name="connsiteX3" fmla="*/ 1426755 w 1512249"/>
                  <a:gd name="connsiteY3" fmla="*/ 85824 h 790328"/>
                  <a:gd name="connsiteX4" fmla="*/ 1511717 w 1512249"/>
                  <a:gd name="connsiteY4" fmla="*/ 380308 h 790328"/>
                  <a:gd name="connsiteX5" fmla="*/ 1390142 w 1512249"/>
                  <a:gd name="connsiteY5" fmla="*/ 493018 h 790328"/>
                  <a:gd name="connsiteX6" fmla="*/ 1062031 w 1512249"/>
                  <a:gd name="connsiteY6" fmla="*/ 486033 h 790328"/>
                  <a:gd name="connsiteX7" fmla="*/ 733920 w 1512249"/>
                  <a:gd name="connsiteY7" fmla="*/ 531432 h 790328"/>
                  <a:gd name="connsiteX8" fmla="*/ 523138 w 1512249"/>
                  <a:gd name="connsiteY8" fmla="*/ 580008 h 790328"/>
                  <a:gd name="connsiteX9" fmla="*/ 265561 w 1512249"/>
                  <a:gd name="connsiteY9" fmla="*/ 685256 h 790328"/>
                  <a:gd name="connsiteX10" fmla="*/ 10712 w 1512249"/>
                  <a:gd name="connsiteY10" fmla="*/ 785898 h 790328"/>
                  <a:gd name="connsiteX11" fmla="*/ 67793 w 1512249"/>
                  <a:gd name="connsiteY11" fmla="*/ 531902 h 790328"/>
                  <a:gd name="connsiteX12" fmla="*/ 251137 w 1512249"/>
                  <a:gd name="connsiteY12" fmla="*/ 222027 h 790328"/>
                  <a:gd name="connsiteX0" fmla="*/ 251137 w 1512619"/>
                  <a:gd name="connsiteY0" fmla="*/ 201527 h 769828"/>
                  <a:gd name="connsiteX1" fmla="*/ 646551 w 1512619"/>
                  <a:gd name="connsiteY1" fmla="*/ 40519 h 769828"/>
                  <a:gd name="connsiteX2" fmla="*/ 1112080 w 1512619"/>
                  <a:gd name="connsiteY2" fmla="*/ 862 h 769828"/>
                  <a:gd name="connsiteX3" fmla="*/ 1426755 w 1512619"/>
                  <a:gd name="connsiteY3" fmla="*/ 65324 h 769828"/>
                  <a:gd name="connsiteX4" fmla="*/ 1511717 w 1512619"/>
                  <a:gd name="connsiteY4" fmla="*/ 359808 h 769828"/>
                  <a:gd name="connsiteX5" fmla="*/ 1390142 w 1512619"/>
                  <a:gd name="connsiteY5" fmla="*/ 472518 h 769828"/>
                  <a:gd name="connsiteX6" fmla="*/ 1062031 w 1512619"/>
                  <a:gd name="connsiteY6" fmla="*/ 465533 h 769828"/>
                  <a:gd name="connsiteX7" fmla="*/ 733920 w 1512619"/>
                  <a:gd name="connsiteY7" fmla="*/ 510932 h 769828"/>
                  <a:gd name="connsiteX8" fmla="*/ 523138 w 1512619"/>
                  <a:gd name="connsiteY8" fmla="*/ 559508 h 769828"/>
                  <a:gd name="connsiteX9" fmla="*/ 265561 w 1512619"/>
                  <a:gd name="connsiteY9" fmla="*/ 664756 h 769828"/>
                  <a:gd name="connsiteX10" fmla="*/ 10712 w 1512619"/>
                  <a:gd name="connsiteY10" fmla="*/ 765398 h 769828"/>
                  <a:gd name="connsiteX11" fmla="*/ 67793 w 1512619"/>
                  <a:gd name="connsiteY11" fmla="*/ 511402 h 769828"/>
                  <a:gd name="connsiteX12" fmla="*/ 251137 w 1512619"/>
                  <a:gd name="connsiteY12" fmla="*/ 201527 h 769828"/>
                  <a:gd name="connsiteX0" fmla="*/ 251137 w 1511717"/>
                  <a:gd name="connsiteY0" fmla="*/ 202498 h 770799"/>
                  <a:gd name="connsiteX1" fmla="*/ 646551 w 1511717"/>
                  <a:gd name="connsiteY1" fmla="*/ 41490 h 770799"/>
                  <a:gd name="connsiteX2" fmla="*/ 1112080 w 1511717"/>
                  <a:gd name="connsiteY2" fmla="*/ 1833 h 770799"/>
                  <a:gd name="connsiteX3" fmla="*/ 1391504 w 1511717"/>
                  <a:gd name="connsiteY3" fmla="*/ 83757 h 770799"/>
                  <a:gd name="connsiteX4" fmla="*/ 1511717 w 1511717"/>
                  <a:gd name="connsiteY4" fmla="*/ 360779 h 770799"/>
                  <a:gd name="connsiteX5" fmla="*/ 1390142 w 1511717"/>
                  <a:gd name="connsiteY5" fmla="*/ 473489 h 770799"/>
                  <a:gd name="connsiteX6" fmla="*/ 1062031 w 1511717"/>
                  <a:gd name="connsiteY6" fmla="*/ 466504 h 770799"/>
                  <a:gd name="connsiteX7" fmla="*/ 733920 w 1511717"/>
                  <a:gd name="connsiteY7" fmla="*/ 511903 h 770799"/>
                  <a:gd name="connsiteX8" fmla="*/ 523138 w 1511717"/>
                  <a:gd name="connsiteY8" fmla="*/ 560479 h 770799"/>
                  <a:gd name="connsiteX9" fmla="*/ 265561 w 1511717"/>
                  <a:gd name="connsiteY9" fmla="*/ 665727 h 770799"/>
                  <a:gd name="connsiteX10" fmla="*/ 10712 w 1511717"/>
                  <a:gd name="connsiteY10" fmla="*/ 766369 h 770799"/>
                  <a:gd name="connsiteX11" fmla="*/ 67793 w 1511717"/>
                  <a:gd name="connsiteY11" fmla="*/ 512373 h 770799"/>
                  <a:gd name="connsiteX12" fmla="*/ 251137 w 1511717"/>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09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10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10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26726"/>
                  <a:gd name="connsiteY0" fmla="*/ 202498 h 770799"/>
                  <a:gd name="connsiteX1" fmla="*/ 646551 w 1526726"/>
                  <a:gd name="connsiteY1" fmla="*/ 41490 h 770799"/>
                  <a:gd name="connsiteX2" fmla="*/ 1112080 w 1526726"/>
                  <a:gd name="connsiteY2" fmla="*/ 1833 h 770799"/>
                  <a:gd name="connsiteX3" fmla="*/ 1391504 w 1526726"/>
                  <a:gd name="connsiteY3" fmla="*/ 83757 h 770799"/>
                  <a:gd name="connsiteX4" fmla="*/ 1511717 w 1526726"/>
                  <a:gd name="connsiteY4" fmla="*/ 360779 h 770799"/>
                  <a:gd name="connsiteX5" fmla="*/ 1062031 w 1526726"/>
                  <a:gd name="connsiteY5" fmla="*/ 466504 h 770799"/>
                  <a:gd name="connsiteX6" fmla="*/ 733920 w 1526726"/>
                  <a:gd name="connsiteY6" fmla="*/ 511903 h 770799"/>
                  <a:gd name="connsiteX7" fmla="*/ 523138 w 1526726"/>
                  <a:gd name="connsiteY7" fmla="*/ 560479 h 770799"/>
                  <a:gd name="connsiteX8" fmla="*/ 265561 w 1526726"/>
                  <a:gd name="connsiteY8" fmla="*/ 665727 h 770799"/>
                  <a:gd name="connsiteX9" fmla="*/ 10712 w 1526726"/>
                  <a:gd name="connsiteY9" fmla="*/ 766369 h 770799"/>
                  <a:gd name="connsiteX10" fmla="*/ 67793 w 1526726"/>
                  <a:gd name="connsiteY10" fmla="*/ 512373 h 770799"/>
                  <a:gd name="connsiteX11" fmla="*/ 251137 w 1526726"/>
                  <a:gd name="connsiteY11" fmla="*/ 202498 h 770799"/>
                  <a:gd name="connsiteX0" fmla="*/ 251137 w 1392648"/>
                  <a:gd name="connsiteY0" fmla="*/ 202498 h 770799"/>
                  <a:gd name="connsiteX1" fmla="*/ 646551 w 1392648"/>
                  <a:gd name="connsiteY1" fmla="*/ 41490 h 770799"/>
                  <a:gd name="connsiteX2" fmla="*/ 1112080 w 1392648"/>
                  <a:gd name="connsiteY2" fmla="*/ 1833 h 770799"/>
                  <a:gd name="connsiteX3" fmla="*/ 1391504 w 1392648"/>
                  <a:gd name="connsiteY3" fmla="*/ 83757 h 770799"/>
                  <a:gd name="connsiteX4" fmla="*/ 1205300 w 1392648"/>
                  <a:gd name="connsiteY4" fmla="*/ 259503 h 770799"/>
                  <a:gd name="connsiteX5" fmla="*/ 1062031 w 1392648"/>
                  <a:gd name="connsiteY5" fmla="*/ 466504 h 770799"/>
                  <a:gd name="connsiteX6" fmla="*/ 733920 w 1392648"/>
                  <a:gd name="connsiteY6" fmla="*/ 511903 h 770799"/>
                  <a:gd name="connsiteX7" fmla="*/ 523138 w 1392648"/>
                  <a:gd name="connsiteY7" fmla="*/ 560479 h 770799"/>
                  <a:gd name="connsiteX8" fmla="*/ 265561 w 1392648"/>
                  <a:gd name="connsiteY8" fmla="*/ 665727 h 770799"/>
                  <a:gd name="connsiteX9" fmla="*/ 10712 w 1392648"/>
                  <a:gd name="connsiteY9" fmla="*/ 766369 h 770799"/>
                  <a:gd name="connsiteX10" fmla="*/ 67793 w 1392648"/>
                  <a:gd name="connsiteY10" fmla="*/ 512373 h 770799"/>
                  <a:gd name="connsiteX11" fmla="*/ 251137 w 1392648"/>
                  <a:gd name="connsiteY11" fmla="*/ 202498 h 770799"/>
                  <a:gd name="connsiteX0" fmla="*/ 251137 w 1205339"/>
                  <a:gd name="connsiteY0" fmla="*/ 200904 h 769205"/>
                  <a:gd name="connsiteX1" fmla="*/ 646551 w 1205339"/>
                  <a:gd name="connsiteY1" fmla="*/ 39896 h 769205"/>
                  <a:gd name="connsiteX2" fmla="*/ 1112080 w 1205339"/>
                  <a:gd name="connsiteY2" fmla="*/ 239 h 769205"/>
                  <a:gd name="connsiteX3" fmla="*/ 1076952 w 1205339"/>
                  <a:gd name="connsiteY3" fmla="*/ 50731 h 769205"/>
                  <a:gd name="connsiteX4" fmla="*/ 1205300 w 1205339"/>
                  <a:gd name="connsiteY4" fmla="*/ 257909 h 769205"/>
                  <a:gd name="connsiteX5" fmla="*/ 1062031 w 1205339"/>
                  <a:gd name="connsiteY5" fmla="*/ 464910 h 769205"/>
                  <a:gd name="connsiteX6" fmla="*/ 733920 w 1205339"/>
                  <a:gd name="connsiteY6" fmla="*/ 510309 h 769205"/>
                  <a:gd name="connsiteX7" fmla="*/ 523138 w 1205339"/>
                  <a:gd name="connsiteY7" fmla="*/ 558885 h 769205"/>
                  <a:gd name="connsiteX8" fmla="*/ 265561 w 1205339"/>
                  <a:gd name="connsiteY8" fmla="*/ 664133 h 769205"/>
                  <a:gd name="connsiteX9" fmla="*/ 10712 w 1205339"/>
                  <a:gd name="connsiteY9" fmla="*/ 764775 h 769205"/>
                  <a:gd name="connsiteX10" fmla="*/ 67793 w 1205339"/>
                  <a:gd name="connsiteY10" fmla="*/ 510779 h 769205"/>
                  <a:gd name="connsiteX11" fmla="*/ 251137 w 1205339"/>
                  <a:gd name="connsiteY11" fmla="*/ 200904 h 769205"/>
                  <a:gd name="connsiteX0" fmla="*/ 251137 w 1207777"/>
                  <a:gd name="connsiteY0" fmla="*/ 214575 h 782876"/>
                  <a:gd name="connsiteX1" fmla="*/ 646551 w 1207777"/>
                  <a:gd name="connsiteY1" fmla="*/ 53567 h 782876"/>
                  <a:gd name="connsiteX2" fmla="*/ 1112080 w 1207777"/>
                  <a:gd name="connsiteY2" fmla="*/ 13910 h 782876"/>
                  <a:gd name="connsiteX3" fmla="*/ 1205300 w 1207777"/>
                  <a:gd name="connsiteY3" fmla="*/ 271580 h 782876"/>
                  <a:gd name="connsiteX4" fmla="*/ 1062031 w 1207777"/>
                  <a:gd name="connsiteY4" fmla="*/ 478581 h 782876"/>
                  <a:gd name="connsiteX5" fmla="*/ 733920 w 1207777"/>
                  <a:gd name="connsiteY5" fmla="*/ 523980 h 782876"/>
                  <a:gd name="connsiteX6" fmla="*/ 523138 w 1207777"/>
                  <a:gd name="connsiteY6" fmla="*/ 572556 h 782876"/>
                  <a:gd name="connsiteX7" fmla="*/ 265561 w 1207777"/>
                  <a:gd name="connsiteY7" fmla="*/ 677804 h 782876"/>
                  <a:gd name="connsiteX8" fmla="*/ 10712 w 1207777"/>
                  <a:gd name="connsiteY8" fmla="*/ 778446 h 782876"/>
                  <a:gd name="connsiteX9" fmla="*/ 67793 w 1207777"/>
                  <a:gd name="connsiteY9" fmla="*/ 524450 h 782876"/>
                  <a:gd name="connsiteX10" fmla="*/ 251137 w 1207777"/>
                  <a:gd name="connsiteY10" fmla="*/ 214575 h 782876"/>
                  <a:gd name="connsiteX0" fmla="*/ 251137 w 1205862"/>
                  <a:gd name="connsiteY0" fmla="*/ 208751 h 777052"/>
                  <a:gd name="connsiteX1" fmla="*/ 646551 w 1205862"/>
                  <a:gd name="connsiteY1" fmla="*/ 47743 h 777052"/>
                  <a:gd name="connsiteX2" fmla="*/ 1036153 w 1205862"/>
                  <a:gd name="connsiteY2" fmla="*/ 15072 h 777052"/>
                  <a:gd name="connsiteX3" fmla="*/ 1205300 w 1205862"/>
                  <a:gd name="connsiteY3" fmla="*/ 265756 h 777052"/>
                  <a:gd name="connsiteX4" fmla="*/ 1062031 w 1205862"/>
                  <a:gd name="connsiteY4" fmla="*/ 472757 h 777052"/>
                  <a:gd name="connsiteX5" fmla="*/ 733920 w 1205862"/>
                  <a:gd name="connsiteY5" fmla="*/ 518156 h 777052"/>
                  <a:gd name="connsiteX6" fmla="*/ 523138 w 1205862"/>
                  <a:gd name="connsiteY6" fmla="*/ 566732 h 777052"/>
                  <a:gd name="connsiteX7" fmla="*/ 265561 w 1205862"/>
                  <a:gd name="connsiteY7" fmla="*/ 671980 h 777052"/>
                  <a:gd name="connsiteX8" fmla="*/ 10712 w 1205862"/>
                  <a:gd name="connsiteY8" fmla="*/ 772622 h 777052"/>
                  <a:gd name="connsiteX9" fmla="*/ 67793 w 1205862"/>
                  <a:gd name="connsiteY9" fmla="*/ 518626 h 777052"/>
                  <a:gd name="connsiteX10" fmla="*/ 251137 w 1205862"/>
                  <a:gd name="connsiteY10" fmla="*/ 208751 h 777052"/>
                  <a:gd name="connsiteX0" fmla="*/ 251137 w 1123523"/>
                  <a:gd name="connsiteY0" fmla="*/ 207217 h 775518"/>
                  <a:gd name="connsiteX1" fmla="*/ 646551 w 1123523"/>
                  <a:gd name="connsiteY1" fmla="*/ 46209 h 775518"/>
                  <a:gd name="connsiteX2" fmla="*/ 1036153 w 1123523"/>
                  <a:gd name="connsiteY2" fmla="*/ 13538 h 775518"/>
                  <a:gd name="connsiteX3" fmla="*/ 1072429 w 1123523"/>
                  <a:gd name="connsiteY3" fmla="*/ 243269 h 775518"/>
                  <a:gd name="connsiteX4" fmla="*/ 1062031 w 1123523"/>
                  <a:gd name="connsiteY4" fmla="*/ 471223 h 775518"/>
                  <a:gd name="connsiteX5" fmla="*/ 733920 w 1123523"/>
                  <a:gd name="connsiteY5" fmla="*/ 516622 h 775518"/>
                  <a:gd name="connsiteX6" fmla="*/ 523138 w 1123523"/>
                  <a:gd name="connsiteY6" fmla="*/ 565198 h 775518"/>
                  <a:gd name="connsiteX7" fmla="*/ 265561 w 1123523"/>
                  <a:gd name="connsiteY7" fmla="*/ 670446 h 775518"/>
                  <a:gd name="connsiteX8" fmla="*/ 10712 w 1123523"/>
                  <a:gd name="connsiteY8" fmla="*/ 771088 h 775518"/>
                  <a:gd name="connsiteX9" fmla="*/ 67793 w 1123523"/>
                  <a:gd name="connsiteY9" fmla="*/ 517092 h 775518"/>
                  <a:gd name="connsiteX10" fmla="*/ 251137 w 1123523"/>
                  <a:gd name="connsiteY10" fmla="*/ 207217 h 775518"/>
                  <a:gd name="connsiteX0" fmla="*/ 251137 w 1130488"/>
                  <a:gd name="connsiteY0" fmla="*/ 169372 h 737673"/>
                  <a:gd name="connsiteX1" fmla="*/ 646551 w 1130488"/>
                  <a:gd name="connsiteY1" fmla="*/ 8364 h 737673"/>
                  <a:gd name="connsiteX2" fmla="*/ 878878 w 1130488"/>
                  <a:gd name="connsiteY2" fmla="*/ 42047 h 737673"/>
                  <a:gd name="connsiteX3" fmla="*/ 1072429 w 1130488"/>
                  <a:gd name="connsiteY3" fmla="*/ 205424 h 737673"/>
                  <a:gd name="connsiteX4" fmla="*/ 1062031 w 1130488"/>
                  <a:gd name="connsiteY4" fmla="*/ 433378 h 737673"/>
                  <a:gd name="connsiteX5" fmla="*/ 733920 w 1130488"/>
                  <a:gd name="connsiteY5" fmla="*/ 478777 h 737673"/>
                  <a:gd name="connsiteX6" fmla="*/ 523138 w 1130488"/>
                  <a:gd name="connsiteY6" fmla="*/ 527353 h 737673"/>
                  <a:gd name="connsiteX7" fmla="*/ 265561 w 1130488"/>
                  <a:gd name="connsiteY7" fmla="*/ 632601 h 737673"/>
                  <a:gd name="connsiteX8" fmla="*/ 10712 w 1130488"/>
                  <a:gd name="connsiteY8" fmla="*/ 733243 h 737673"/>
                  <a:gd name="connsiteX9" fmla="*/ 67793 w 1130488"/>
                  <a:gd name="connsiteY9" fmla="*/ 479247 h 737673"/>
                  <a:gd name="connsiteX10" fmla="*/ 251137 w 1130488"/>
                  <a:gd name="connsiteY10" fmla="*/ 169372 h 737673"/>
                  <a:gd name="connsiteX0" fmla="*/ 251137 w 1130488"/>
                  <a:gd name="connsiteY0" fmla="*/ 155642 h 723943"/>
                  <a:gd name="connsiteX1" fmla="*/ 616722 w 1130488"/>
                  <a:gd name="connsiteY1" fmla="*/ 12095 h 723943"/>
                  <a:gd name="connsiteX2" fmla="*/ 878878 w 1130488"/>
                  <a:gd name="connsiteY2" fmla="*/ 28317 h 723943"/>
                  <a:gd name="connsiteX3" fmla="*/ 1072429 w 1130488"/>
                  <a:gd name="connsiteY3" fmla="*/ 191694 h 723943"/>
                  <a:gd name="connsiteX4" fmla="*/ 1062031 w 1130488"/>
                  <a:gd name="connsiteY4" fmla="*/ 419648 h 723943"/>
                  <a:gd name="connsiteX5" fmla="*/ 733920 w 1130488"/>
                  <a:gd name="connsiteY5" fmla="*/ 465047 h 723943"/>
                  <a:gd name="connsiteX6" fmla="*/ 523138 w 1130488"/>
                  <a:gd name="connsiteY6" fmla="*/ 513623 h 723943"/>
                  <a:gd name="connsiteX7" fmla="*/ 265561 w 1130488"/>
                  <a:gd name="connsiteY7" fmla="*/ 618871 h 723943"/>
                  <a:gd name="connsiteX8" fmla="*/ 10712 w 1130488"/>
                  <a:gd name="connsiteY8" fmla="*/ 719513 h 723943"/>
                  <a:gd name="connsiteX9" fmla="*/ 67793 w 1130488"/>
                  <a:gd name="connsiteY9" fmla="*/ 465517 h 723943"/>
                  <a:gd name="connsiteX10" fmla="*/ 251137 w 1130488"/>
                  <a:gd name="connsiteY10" fmla="*/ 155642 h 723943"/>
                  <a:gd name="connsiteX0" fmla="*/ 251137 w 1086097"/>
                  <a:gd name="connsiteY0" fmla="*/ 155642 h 723943"/>
                  <a:gd name="connsiteX1" fmla="*/ 616722 w 1086097"/>
                  <a:gd name="connsiteY1" fmla="*/ 12095 h 723943"/>
                  <a:gd name="connsiteX2" fmla="*/ 878878 w 1086097"/>
                  <a:gd name="connsiteY2" fmla="*/ 28317 h 723943"/>
                  <a:gd name="connsiteX3" fmla="*/ 1072429 w 1086097"/>
                  <a:gd name="connsiteY3" fmla="*/ 191694 h 723943"/>
                  <a:gd name="connsiteX4" fmla="*/ 983393 w 1086097"/>
                  <a:gd name="connsiteY4" fmla="*/ 426632 h 723943"/>
                  <a:gd name="connsiteX5" fmla="*/ 733920 w 1086097"/>
                  <a:gd name="connsiteY5" fmla="*/ 465047 h 723943"/>
                  <a:gd name="connsiteX6" fmla="*/ 523138 w 1086097"/>
                  <a:gd name="connsiteY6" fmla="*/ 513623 h 723943"/>
                  <a:gd name="connsiteX7" fmla="*/ 265561 w 1086097"/>
                  <a:gd name="connsiteY7" fmla="*/ 618871 h 723943"/>
                  <a:gd name="connsiteX8" fmla="*/ 10712 w 1086097"/>
                  <a:gd name="connsiteY8" fmla="*/ 719513 h 723943"/>
                  <a:gd name="connsiteX9" fmla="*/ 67793 w 1086097"/>
                  <a:gd name="connsiteY9" fmla="*/ 465517 h 723943"/>
                  <a:gd name="connsiteX10" fmla="*/ 251137 w 1086097"/>
                  <a:gd name="connsiteY10" fmla="*/ 155642 h 723943"/>
                  <a:gd name="connsiteX0" fmla="*/ 251137 w 1052860"/>
                  <a:gd name="connsiteY0" fmla="*/ 155173 h 723474"/>
                  <a:gd name="connsiteX1" fmla="*/ 616722 w 1052860"/>
                  <a:gd name="connsiteY1" fmla="*/ 11626 h 723474"/>
                  <a:gd name="connsiteX2" fmla="*/ 878878 w 1052860"/>
                  <a:gd name="connsiteY2" fmla="*/ 27848 h 723474"/>
                  <a:gd name="connsiteX3" fmla="*/ 1007349 w 1052860"/>
                  <a:gd name="connsiteY3" fmla="*/ 180748 h 723474"/>
                  <a:gd name="connsiteX4" fmla="*/ 983393 w 1052860"/>
                  <a:gd name="connsiteY4" fmla="*/ 426163 h 723474"/>
                  <a:gd name="connsiteX5" fmla="*/ 733920 w 1052860"/>
                  <a:gd name="connsiteY5" fmla="*/ 464578 h 723474"/>
                  <a:gd name="connsiteX6" fmla="*/ 523138 w 1052860"/>
                  <a:gd name="connsiteY6" fmla="*/ 513154 h 723474"/>
                  <a:gd name="connsiteX7" fmla="*/ 265561 w 1052860"/>
                  <a:gd name="connsiteY7" fmla="*/ 618402 h 723474"/>
                  <a:gd name="connsiteX8" fmla="*/ 10712 w 1052860"/>
                  <a:gd name="connsiteY8" fmla="*/ 719044 h 723474"/>
                  <a:gd name="connsiteX9" fmla="*/ 67793 w 1052860"/>
                  <a:gd name="connsiteY9" fmla="*/ 465048 h 723474"/>
                  <a:gd name="connsiteX10" fmla="*/ 251137 w 1052860"/>
                  <a:gd name="connsiteY10" fmla="*/ 155173 h 723474"/>
                  <a:gd name="connsiteX0" fmla="*/ 251137 w 1054757"/>
                  <a:gd name="connsiteY0" fmla="*/ 148612 h 716913"/>
                  <a:gd name="connsiteX1" fmla="*/ 616722 w 1054757"/>
                  <a:gd name="connsiteY1" fmla="*/ 5065 h 716913"/>
                  <a:gd name="connsiteX2" fmla="*/ 840915 w 1054757"/>
                  <a:gd name="connsiteY2" fmla="*/ 45733 h 716913"/>
                  <a:gd name="connsiteX3" fmla="*/ 1007349 w 1054757"/>
                  <a:gd name="connsiteY3" fmla="*/ 174187 h 716913"/>
                  <a:gd name="connsiteX4" fmla="*/ 983393 w 1054757"/>
                  <a:gd name="connsiteY4" fmla="*/ 419602 h 716913"/>
                  <a:gd name="connsiteX5" fmla="*/ 733920 w 1054757"/>
                  <a:gd name="connsiteY5" fmla="*/ 458017 h 716913"/>
                  <a:gd name="connsiteX6" fmla="*/ 523138 w 1054757"/>
                  <a:gd name="connsiteY6" fmla="*/ 506593 h 716913"/>
                  <a:gd name="connsiteX7" fmla="*/ 265561 w 1054757"/>
                  <a:gd name="connsiteY7" fmla="*/ 611841 h 716913"/>
                  <a:gd name="connsiteX8" fmla="*/ 10712 w 1054757"/>
                  <a:gd name="connsiteY8" fmla="*/ 712483 h 716913"/>
                  <a:gd name="connsiteX9" fmla="*/ 67793 w 1054757"/>
                  <a:gd name="connsiteY9" fmla="*/ 458487 h 716913"/>
                  <a:gd name="connsiteX10" fmla="*/ 251137 w 1054757"/>
                  <a:gd name="connsiteY10" fmla="*/ 148612 h 716913"/>
                  <a:gd name="connsiteX0" fmla="*/ 251137 w 1057570"/>
                  <a:gd name="connsiteY0" fmla="*/ 148039 h 716340"/>
                  <a:gd name="connsiteX1" fmla="*/ 616722 w 1057570"/>
                  <a:gd name="connsiteY1" fmla="*/ 4492 h 716340"/>
                  <a:gd name="connsiteX2" fmla="*/ 786682 w 1057570"/>
                  <a:gd name="connsiteY2" fmla="*/ 48651 h 716340"/>
                  <a:gd name="connsiteX3" fmla="*/ 1007349 w 1057570"/>
                  <a:gd name="connsiteY3" fmla="*/ 173614 h 716340"/>
                  <a:gd name="connsiteX4" fmla="*/ 983393 w 1057570"/>
                  <a:gd name="connsiteY4" fmla="*/ 419029 h 716340"/>
                  <a:gd name="connsiteX5" fmla="*/ 733920 w 1057570"/>
                  <a:gd name="connsiteY5" fmla="*/ 457444 h 716340"/>
                  <a:gd name="connsiteX6" fmla="*/ 523138 w 1057570"/>
                  <a:gd name="connsiteY6" fmla="*/ 506020 h 716340"/>
                  <a:gd name="connsiteX7" fmla="*/ 265561 w 1057570"/>
                  <a:gd name="connsiteY7" fmla="*/ 611268 h 716340"/>
                  <a:gd name="connsiteX8" fmla="*/ 10712 w 1057570"/>
                  <a:gd name="connsiteY8" fmla="*/ 711910 h 716340"/>
                  <a:gd name="connsiteX9" fmla="*/ 67793 w 1057570"/>
                  <a:gd name="connsiteY9" fmla="*/ 457914 h 716340"/>
                  <a:gd name="connsiteX10" fmla="*/ 251137 w 1057570"/>
                  <a:gd name="connsiteY10" fmla="*/ 148039 h 716340"/>
                  <a:gd name="connsiteX0" fmla="*/ 251137 w 1057570"/>
                  <a:gd name="connsiteY0" fmla="*/ 132484 h 700785"/>
                  <a:gd name="connsiteX1" fmla="*/ 521814 w 1057570"/>
                  <a:gd name="connsiteY1" fmla="*/ 6398 h 700785"/>
                  <a:gd name="connsiteX2" fmla="*/ 786682 w 1057570"/>
                  <a:gd name="connsiteY2" fmla="*/ 33096 h 700785"/>
                  <a:gd name="connsiteX3" fmla="*/ 1007349 w 1057570"/>
                  <a:gd name="connsiteY3" fmla="*/ 158059 h 700785"/>
                  <a:gd name="connsiteX4" fmla="*/ 983393 w 1057570"/>
                  <a:gd name="connsiteY4" fmla="*/ 403474 h 700785"/>
                  <a:gd name="connsiteX5" fmla="*/ 733920 w 1057570"/>
                  <a:gd name="connsiteY5" fmla="*/ 441889 h 700785"/>
                  <a:gd name="connsiteX6" fmla="*/ 523138 w 1057570"/>
                  <a:gd name="connsiteY6" fmla="*/ 490465 h 700785"/>
                  <a:gd name="connsiteX7" fmla="*/ 265561 w 1057570"/>
                  <a:gd name="connsiteY7" fmla="*/ 595713 h 700785"/>
                  <a:gd name="connsiteX8" fmla="*/ 10712 w 1057570"/>
                  <a:gd name="connsiteY8" fmla="*/ 696355 h 700785"/>
                  <a:gd name="connsiteX9" fmla="*/ 67793 w 1057570"/>
                  <a:gd name="connsiteY9" fmla="*/ 442359 h 700785"/>
                  <a:gd name="connsiteX10" fmla="*/ 251137 w 1057570"/>
                  <a:gd name="connsiteY10" fmla="*/ 132484 h 700785"/>
                  <a:gd name="connsiteX0" fmla="*/ 251137 w 1050636"/>
                  <a:gd name="connsiteY0" fmla="*/ 132395 h 700696"/>
                  <a:gd name="connsiteX1" fmla="*/ 521814 w 1050636"/>
                  <a:gd name="connsiteY1" fmla="*/ 6309 h 700696"/>
                  <a:gd name="connsiteX2" fmla="*/ 786682 w 1050636"/>
                  <a:gd name="connsiteY2" fmla="*/ 33007 h 700696"/>
                  <a:gd name="connsiteX3" fmla="*/ 988367 w 1050636"/>
                  <a:gd name="connsiteY3" fmla="*/ 154477 h 700696"/>
                  <a:gd name="connsiteX4" fmla="*/ 983393 w 1050636"/>
                  <a:gd name="connsiteY4" fmla="*/ 403385 h 700696"/>
                  <a:gd name="connsiteX5" fmla="*/ 733920 w 1050636"/>
                  <a:gd name="connsiteY5" fmla="*/ 441800 h 700696"/>
                  <a:gd name="connsiteX6" fmla="*/ 523138 w 1050636"/>
                  <a:gd name="connsiteY6" fmla="*/ 490376 h 700696"/>
                  <a:gd name="connsiteX7" fmla="*/ 265561 w 1050636"/>
                  <a:gd name="connsiteY7" fmla="*/ 595624 h 700696"/>
                  <a:gd name="connsiteX8" fmla="*/ 10712 w 1050636"/>
                  <a:gd name="connsiteY8" fmla="*/ 696266 h 700696"/>
                  <a:gd name="connsiteX9" fmla="*/ 67793 w 1050636"/>
                  <a:gd name="connsiteY9" fmla="*/ 442270 h 700696"/>
                  <a:gd name="connsiteX10" fmla="*/ 251137 w 1050636"/>
                  <a:gd name="connsiteY10" fmla="*/ 132395 h 700696"/>
                  <a:gd name="connsiteX0" fmla="*/ 251137 w 1058663"/>
                  <a:gd name="connsiteY0" fmla="*/ 133282 h 701583"/>
                  <a:gd name="connsiteX1" fmla="*/ 521814 w 1058663"/>
                  <a:gd name="connsiteY1" fmla="*/ 7196 h 701583"/>
                  <a:gd name="connsiteX2" fmla="*/ 786682 w 1058663"/>
                  <a:gd name="connsiteY2" fmla="*/ 33894 h 701583"/>
                  <a:gd name="connsiteX3" fmla="*/ 1010060 w 1058663"/>
                  <a:gd name="connsiteY3" fmla="*/ 186794 h 701583"/>
                  <a:gd name="connsiteX4" fmla="*/ 983393 w 1058663"/>
                  <a:gd name="connsiteY4" fmla="*/ 404272 h 701583"/>
                  <a:gd name="connsiteX5" fmla="*/ 733920 w 1058663"/>
                  <a:gd name="connsiteY5" fmla="*/ 442687 h 701583"/>
                  <a:gd name="connsiteX6" fmla="*/ 523138 w 1058663"/>
                  <a:gd name="connsiteY6" fmla="*/ 491263 h 701583"/>
                  <a:gd name="connsiteX7" fmla="*/ 265561 w 1058663"/>
                  <a:gd name="connsiteY7" fmla="*/ 596511 h 701583"/>
                  <a:gd name="connsiteX8" fmla="*/ 10712 w 1058663"/>
                  <a:gd name="connsiteY8" fmla="*/ 697153 h 701583"/>
                  <a:gd name="connsiteX9" fmla="*/ 67793 w 1058663"/>
                  <a:gd name="connsiteY9" fmla="*/ 443157 h 701583"/>
                  <a:gd name="connsiteX10" fmla="*/ 251137 w 1058663"/>
                  <a:gd name="connsiteY10" fmla="*/ 133282 h 701583"/>
                  <a:gd name="connsiteX0" fmla="*/ 249174 w 1056700"/>
                  <a:gd name="connsiteY0" fmla="*/ 133282 h 701105"/>
                  <a:gd name="connsiteX1" fmla="*/ 519851 w 1056700"/>
                  <a:gd name="connsiteY1" fmla="*/ 7196 h 701105"/>
                  <a:gd name="connsiteX2" fmla="*/ 784719 w 1056700"/>
                  <a:gd name="connsiteY2" fmla="*/ 33894 h 701105"/>
                  <a:gd name="connsiteX3" fmla="*/ 1008097 w 1056700"/>
                  <a:gd name="connsiteY3" fmla="*/ 186794 h 701105"/>
                  <a:gd name="connsiteX4" fmla="*/ 981430 w 1056700"/>
                  <a:gd name="connsiteY4" fmla="*/ 404272 h 701105"/>
                  <a:gd name="connsiteX5" fmla="*/ 731957 w 1056700"/>
                  <a:gd name="connsiteY5" fmla="*/ 442687 h 701105"/>
                  <a:gd name="connsiteX6" fmla="*/ 521175 w 1056700"/>
                  <a:gd name="connsiteY6" fmla="*/ 491263 h 701105"/>
                  <a:gd name="connsiteX7" fmla="*/ 263598 w 1056700"/>
                  <a:gd name="connsiteY7" fmla="*/ 596511 h 701105"/>
                  <a:gd name="connsiteX8" fmla="*/ 8749 w 1056700"/>
                  <a:gd name="connsiteY8" fmla="*/ 697153 h 701105"/>
                  <a:gd name="connsiteX9" fmla="*/ 76677 w 1056700"/>
                  <a:gd name="connsiteY9" fmla="*/ 453635 h 701105"/>
                  <a:gd name="connsiteX10" fmla="*/ 249174 w 1056700"/>
                  <a:gd name="connsiteY10" fmla="*/ 133282 h 70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700" h="701105">
                    <a:moveTo>
                      <a:pt x="249174" y="133282"/>
                    </a:moveTo>
                    <a:cubicBezTo>
                      <a:pt x="323036" y="58876"/>
                      <a:pt x="430594" y="23761"/>
                      <a:pt x="519851" y="7196"/>
                    </a:cubicBezTo>
                    <a:cubicBezTo>
                      <a:pt x="609109" y="-9369"/>
                      <a:pt x="703345" y="3961"/>
                      <a:pt x="784719" y="33894"/>
                    </a:cubicBezTo>
                    <a:cubicBezTo>
                      <a:pt x="866093" y="63827"/>
                      <a:pt x="975312" y="125064"/>
                      <a:pt x="1008097" y="186794"/>
                    </a:cubicBezTo>
                    <a:cubicBezTo>
                      <a:pt x="1040882" y="248524"/>
                      <a:pt x="1111063" y="379085"/>
                      <a:pt x="981430" y="404272"/>
                    </a:cubicBezTo>
                    <a:cubicBezTo>
                      <a:pt x="851797" y="429459"/>
                      <a:pt x="819061" y="425860"/>
                      <a:pt x="731957" y="442687"/>
                    </a:cubicBezTo>
                    <a:cubicBezTo>
                      <a:pt x="644853" y="459514"/>
                      <a:pt x="599235" y="465626"/>
                      <a:pt x="521175" y="491263"/>
                    </a:cubicBezTo>
                    <a:cubicBezTo>
                      <a:pt x="443115" y="516900"/>
                      <a:pt x="349002" y="562196"/>
                      <a:pt x="263598" y="596511"/>
                    </a:cubicBezTo>
                    <a:cubicBezTo>
                      <a:pt x="178194" y="630826"/>
                      <a:pt x="39902" y="720966"/>
                      <a:pt x="8749" y="697153"/>
                    </a:cubicBezTo>
                    <a:cubicBezTo>
                      <a:pt x="-22404" y="673340"/>
                      <a:pt x="36606" y="547613"/>
                      <a:pt x="76677" y="453635"/>
                    </a:cubicBezTo>
                    <a:cubicBezTo>
                      <a:pt x="116748" y="359657"/>
                      <a:pt x="175312" y="207689"/>
                      <a:pt x="249174" y="133282"/>
                    </a:cubicBezTo>
                    <a:close/>
                  </a:path>
                </a:pathLst>
              </a:custGeom>
              <a:gradFill>
                <a:gsLst>
                  <a:gs pos="100000">
                    <a:schemeClr val="tx2">
                      <a:lumMod val="75000"/>
                    </a:schemeClr>
                  </a:gs>
                  <a:gs pos="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1" name="Freeform 130"/>
              <p:cNvSpPr/>
              <p:nvPr/>
            </p:nvSpPr>
            <p:spPr>
              <a:xfrm>
                <a:off x="4917238" y="4824413"/>
                <a:ext cx="400093" cy="175618"/>
              </a:xfrm>
              <a:custGeom>
                <a:avLst/>
                <a:gdLst>
                  <a:gd name="connsiteX0" fmla="*/ 400093 w 400093"/>
                  <a:gd name="connsiteY0" fmla="*/ 150018 h 170440"/>
                  <a:gd name="connsiteX1" fmla="*/ 223881 w 400093"/>
                  <a:gd name="connsiteY1" fmla="*/ 169068 h 170440"/>
                  <a:gd name="connsiteX2" fmla="*/ 33381 w 400093"/>
                  <a:gd name="connsiteY2" fmla="*/ 116681 h 170440"/>
                  <a:gd name="connsiteX3" fmla="*/ 11950 w 400093"/>
                  <a:gd name="connsiteY3" fmla="*/ 47625 h 170440"/>
                  <a:gd name="connsiteX4" fmla="*/ 161968 w 400093"/>
                  <a:gd name="connsiteY4" fmla="*/ 35718 h 170440"/>
                  <a:gd name="connsiteX5" fmla="*/ 311987 w 400093"/>
                  <a:gd name="connsiteY5" fmla="*/ 0 h 170440"/>
                  <a:gd name="connsiteX0" fmla="*/ 400093 w 400093"/>
                  <a:gd name="connsiteY0" fmla="*/ 166686 h 175618"/>
                  <a:gd name="connsiteX1" fmla="*/ 223881 w 400093"/>
                  <a:gd name="connsiteY1" fmla="*/ 169068 h 175618"/>
                  <a:gd name="connsiteX2" fmla="*/ 33381 w 400093"/>
                  <a:gd name="connsiteY2" fmla="*/ 116681 h 175618"/>
                  <a:gd name="connsiteX3" fmla="*/ 11950 w 400093"/>
                  <a:gd name="connsiteY3" fmla="*/ 47625 h 175618"/>
                  <a:gd name="connsiteX4" fmla="*/ 161968 w 400093"/>
                  <a:gd name="connsiteY4" fmla="*/ 35718 h 175618"/>
                  <a:gd name="connsiteX5" fmla="*/ 311987 w 400093"/>
                  <a:gd name="connsiteY5" fmla="*/ 0 h 1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93" h="175618">
                    <a:moveTo>
                      <a:pt x="400093" y="166686"/>
                    </a:moveTo>
                    <a:cubicBezTo>
                      <a:pt x="342546" y="178989"/>
                      <a:pt x="285000" y="177402"/>
                      <a:pt x="223881" y="169068"/>
                    </a:cubicBezTo>
                    <a:cubicBezTo>
                      <a:pt x="162762" y="160734"/>
                      <a:pt x="68703" y="136921"/>
                      <a:pt x="33381" y="116681"/>
                    </a:cubicBezTo>
                    <a:cubicBezTo>
                      <a:pt x="-1941" y="96441"/>
                      <a:pt x="-9481" y="61119"/>
                      <a:pt x="11950" y="47625"/>
                    </a:cubicBezTo>
                    <a:cubicBezTo>
                      <a:pt x="33381" y="34131"/>
                      <a:pt x="111962" y="43656"/>
                      <a:pt x="161968" y="35718"/>
                    </a:cubicBezTo>
                    <a:cubicBezTo>
                      <a:pt x="211974" y="27780"/>
                      <a:pt x="261980" y="13890"/>
                      <a:pt x="311987" y="0"/>
                    </a:cubicBez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2" name="Freeform 131"/>
              <p:cNvSpPr/>
              <p:nvPr/>
            </p:nvSpPr>
            <p:spPr>
              <a:xfrm>
                <a:off x="5338763" y="4709704"/>
                <a:ext cx="289552" cy="245677"/>
              </a:xfrm>
              <a:custGeom>
                <a:avLst/>
                <a:gdLst>
                  <a:gd name="connsiteX0" fmla="*/ 0 w 289552"/>
                  <a:gd name="connsiteY0" fmla="*/ 67062 h 271849"/>
                  <a:gd name="connsiteX1" fmla="*/ 119062 w 289552"/>
                  <a:gd name="connsiteY1" fmla="*/ 40868 h 271849"/>
                  <a:gd name="connsiteX2" fmla="*/ 245268 w 289552"/>
                  <a:gd name="connsiteY2" fmla="*/ 387 h 271849"/>
                  <a:gd name="connsiteX3" fmla="*/ 285750 w 289552"/>
                  <a:gd name="connsiteY3" fmla="*/ 67062 h 271849"/>
                  <a:gd name="connsiteX4" fmla="*/ 161925 w 289552"/>
                  <a:gd name="connsiteY4" fmla="*/ 212318 h 271849"/>
                  <a:gd name="connsiteX5" fmla="*/ 33337 w 289552"/>
                  <a:gd name="connsiteY5" fmla="*/ 271849 h 271849"/>
                  <a:gd name="connsiteX0" fmla="*/ 0 w 289552"/>
                  <a:gd name="connsiteY0" fmla="*/ 80262 h 271873"/>
                  <a:gd name="connsiteX1" fmla="*/ 119062 w 289552"/>
                  <a:gd name="connsiteY1" fmla="*/ 40892 h 271873"/>
                  <a:gd name="connsiteX2" fmla="*/ 245268 w 289552"/>
                  <a:gd name="connsiteY2" fmla="*/ 411 h 271873"/>
                  <a:gd name="connsiteX3" fmla="*/ 285750 w 289552"/>
                  <a:gd name="connsiteY3" fmla="*/ 67086 h 271873"/>
                  <a:gd name="connsiteX4" fmla="*/ 161925 w 289552"/>
                  <a:gd name="connsiteY4" fmla="*/ 212342 h 271873"/>
                  <a:gd name="connsiteX5" fmla="*/ 33337 w 289552"/>
                  <a:gd name="connsiteY5" fmla="*/ 271873 h 27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52" h="271873">
                    <a:moveTo>
                      <a:pt x="0" y="80262"/>
                    </a:moveTo>
                    <a:cubicBezTo>
                      <a:pt x="39092" y="72721"/>
                      <a:pt x="78184" y="54201"/>
                      <a:pt x="119062" y="40892"/>
                    </a:cubicBezTo>
                    <a:cubicBezTo>
                      <a:pt x="159940" y="27583"/>
                      <a:pt x="217487" y="-3955"/>
                      <a:pt x="245268" y="411"/>
                    </a:cubicBezTo>
                    <a:cubicBezTo>
                      <a:pt x="273049" y="4777"/>
                      <a:pt x="299640" y="31764"/>
                      <a:pt x="285750" y="67086"/>
                    </a:cubicBezTo>
                    <a:cubicBezTo>
                      <a:pt x="271860" y="102408"/>
                      <a:pt x="203994" y="178211"/>
                      <a:pt x="161925" y="212342"/>
                    </a:cubicBezTo>
                    <a:cubicBezTo>
                      <a:pt x="119856" y="246473"/>
                      <a:pt x="76596" y="259173"/>
                      <a:pt x="33337" y="271873"/>
                    </a:cubicBez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33" name="Group 132"/>
            <p:cNvGrpSpPr/>
            <p:nvPr/>
          </p:nvGrpSpPr>
          <p:grpSpPr>
            <a:xfrm rot="21418916" flipH="1">
              <a:off x="7331913" y="873943"/>
              <a:ext cx="470453" cy="374462"/>
              <a:chOff x="4791074" y="304799"/>
              <a:chExt cx="707063" cy="476257"/>
            </a:xfrm>
          </p:grpSpPr>
          <p:sp>
            <p:nvSpPr>
              <p:cNvPr id="134" name="Freeform 133"/>
              <p:cNvSpPr/>
              <p:nvPr/>
            </p:nvSpPr>
            <p:spPr>
              <a:xfrm rot="21255537" flipH="1">
                <a:off x="4791074" y="304799"/>
                <a:ext cx="707063" cy="476257"/>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 name="connsiteX0" fmla="*/ 251137 w 1759206"/>
                  <a:gd name="connsiteY0" fmla="*/ 1259095 h 1827397"/>
                  <a:gd name="connsiteX1" fmla="*/ 795692 w 1759206"/>
                  <a:gd name="connsiteY1" fmla="*/ 591703 h 1827397"/>
                  <a:gd name="connsiteX2" fmla="*/ 1386252 w 1759206"/>
                  <a:gd name="connsiteY2" fmla="*/ 138657 h 1827397"/>
                  <a:gd name="connsiteX3" fmla="*/ 1725357 w 1759206"/>
                  <a:gd name="connsiteY3" fmla="*/ 2141 h 1827397"/>
                  <a:gd name="connsiteX4" fmla="*/ 1727751 w 1759206"/>
                  <a:gd name="connsiteY4" fmla="*/ 220256 h 1827397"/>
                  <a:gd name="connsiteX5" fmla="*/ 1553749 w 1759206"/>
                  <a:gd name="connsiteY5" fmla="*/ 544886 h 1827397"/>
                  <a:gd name="connsiteX6" fmla="*/ 1403685 w 1759206"/>
                  <a:gd name="connsiteY6" fmla="*/ 778084 h 1827397"/>
                  <a:gd name="connsiteX7" fmla="*/ 1209700 w 1759206"/>
                  <a:gd name="connsiteY7" fmla="*/ 992077 h 1827397"/>
                  <a:gd name="connsiteX8" fmla="*/ 1049835 w 1759206"/>
                  <a:gd name="connsiteY8" fmla="*/ 1210201 h 1827397"/>
                  <a:gd name="connsiteX9" fmla="*/ 894599 w 1759206"/>
                  <a:gd name="connsiteY9" fmla="*/ 1469276 h 1827397"/>
                  <a:gd name="connsiteX10" fmla="*/ 763300 w 1759206"/>
                  <a:gd name="connsiteY10" fmla="*/ 1633899 h 1827397"/>
                  <a:gd name="connsiteX11" fmla="*/ 523138 w 1759206"/>
                  <a:gd name="connsiteY11" fmla="*/ 1617076 h 1827397"/>
                  <a:gd name="connsiteX12" fmla="*/ 265561 w 1759206"/>
                  <a:gd name="connsiteY12" fmla="*/ 1722324 h 1827397"/>
                  <a:gd name="connsiteX13" fmla="*/ 10712 w 1759206"/>
                  <a:gd name="connsiteY13" fmla="*/ 1822966 h 1827397"/>
                  <a:gd name="connsiteX14" fmla="*/ 67793 w 1759206"/>
                  <a:gd name="connsiteY14" fmla="*/ 1568970 h 1827397"/>
                  <a:gd name="connsiteX15" fmla="*/ 251137 w 1759206"/>
                  <a:gd name="connsiteY15" fmla="*/ 1259095 h 1827397"/>
                  <a:gd name="connsiteX0" fmla="*/ 251137 w 1759206"/>
                  <a:gd name="connsiteY0" fmla="*/ 1259095 h 1827396"/>
                  <a:gd name="connsiteX1" fmla="*/ 795692 w 1759206"/>
                  <a:gd name="connsiteY1" fmla="*/ 591703 h 1827396"/>
                  <a:gd name="connsiteX2" fmla="*/ 1386252 w 1759206"/>
                  <a:gd name="connsiteY2" fmla="*/ 138657 h 1827396"/>
                  <a:gd name="connsiteX3" fmla="*/ 1725357 w 1759206"/>
                  <a:gd name="connsiteY3" fmla="*/ 2141 h 1827396"/>
                  <a:gd name="connsiteX4" fmla="*/ 1727751 w 1759206"/>
                  <a:gd name="connsiteY4" fmla="*/ 220256 h 1827396"/>
                  <a:gd name="connsiteX5" fmla="*/ 1553749 w 1759206"/>
                  <a:gd name="connsiteY5" fmla="*/ 544886 h 1827396"/>
                  <a:gd name="connsiteX6" fmla="*/ 1403685 w 1759206"/>
                  <a:gd name="connsiteY6" fmla="*/ 778084 h 1827396"/>
                  <a:gd name="connsiteX7" fmla="*/ 1209700 w 1759206"/>
                  <a:gd name="connsiteY7" fmla="*/ 992077 h 1827396"/>
                  <a:gd name="connsiteX8" fmla="*/ 1049835 w 1759206"/>
                  <a:gd name="connsiteY8" fmla="*/ 1210201 h 1827396"/>
                  <a:gd name="connsiteX9" fmla="*/ 894599 w 1759206"/>
                  <a:gd name="connsiteY9" fmla="*/ 1469276 h 1827396"/>
                  <a:gd name="connsiteX10" fmla="*/ 869055 w 1759206"/>
                  <a:gd name="connsiteY10" fmla="*/ 1539607 h 1827396"/>
                  <a:gd name="connsiteX11" fmla="*/ 523138 w 1759206"/>
                  <a:gd name="connsiteY11" fmla="*/ 1617076 h 1827396"/>
                  <a:gd name="connsiteX12" fmla="*/ 265561 w 1759206"/>
                  <a:gd name="connsiteY12" fmla="*/ 1722324 h 1827396"/>
                  <a:gd name="connsiteX13" fmla="*/ 10712 w 1759206"/>
                  <a:gd name="connsiteY13" fmla="*/ 1822966 h 1827396"/>
                  <a:gd name="connsiteX14" fmla="*/ 67793 w 1759206"/>
                  <a:gd name="connsiteY14" fmla="*/ 1568970 h 1827396"/>
                  <a:gd name="connsiteX15" fmla="*/ 251137 w 1759206"/>
                  <a:gd name="connsiteY15" fmla="*/ 1259095 h 1827396"/>
                  <a:gd name="connsiteX0" fmla="*/ 251137 w 1759206"/>
                  <a:gd name="connsiteY0" fmla="*/ 1266941 h 1835242"/>
                  <a:gd name="connsiteX1" fmla="*/ 624858 w 1759206"/>
                  <a:gd name="connsiteY1" fmla="*/ 1071010 h 1835242"/>
                  <a:gd name="connsiteX2" fmla="*/ 1386252 w 1759206"/>
                  <a:gd name="connsiteY2" fmla="*/ 146503 h 1835242"/>
                  <a:gd name="connsiteX3" fmla="*/ 1725357 w 1759206"/>
                  <a:gd name="connsiteY3" fmla="*/ 9987 h 1835242"/>
                  <a:gd name="connsiteX4" fmla="*/ 1727751 w 1759206"/>
                  <a:gd name="connsiteY4" fmla="*/ 228102 h 1835242"/>
                  <a:gd name="connsiteX5" fmla="*/ 1553749 w 1759206"/>
                  <a:gd name="connsiteY5" fmla="*/ 552732 h 1835242"/>
                  <a:gd name="connsiteX6" fmla="*/ 1403685 w 1759206"/>
                  <a:gd name="connsiteY6" fmla="*/ 785930 h 1835242"/>
                  <a:gd name="connsiteX7" fmla="*/ 1209700 w 1759206"/>
                  <a:gd name="connsiteY7" fmla="*/ 999923 h 1835242"/>
                  <a:gd name="connsiteX8" fmla="*/ 1049835 w 1759206"/>
                  <a:gd name="connsiteY8" fmla="*/ 1218047 h 1835242"/>
                  <a:gd name="connsiteX9" fmla="*/ 894599 w 1759206"/>
                  <a:gd name="connsiteY9" fmla="*/ 1477122 h 1835242"/>
                  <a:gd name="connsiteX10" fmla="*/ 869055 w 1759206"/>
                  <a:gd name="connsiteY10" fmla="*/ 1547453 h 1835242"/>
                  <a:gd name="connsiteX11" fmla="*/ 523138 w 1759206"/>
                  <a:gd name="connsiteY11" fmla="*/ 1624922 h 1835242"/>
                  <a:gd name="connsiteX12" fmla="*/ 265561 w 1759206"/>
                  <a:gd name="connsiteY12" fmla="*/ 1730170 h 1835242"/>
                  <a:gd name="connsiteX13" fmla="*/ 10712 w 1759206"/>
                  <a:gd name="connsiteY13" fmla="*/ 1830812 h 1835242"/>
                  <a:gd name="connsiteX14" fmla="*/ 67793 w 1759206"/>
                  <a:gd name="connsiteY14" fmla="*/ 1576816 h 1835242"/>
                  <a:gd name="connsiteX15" fmla="*/ 251137 w 1759206"/>
                  <a:gd name="connsiteY15" fmla="*/ 1266941 h 1835242"/>
                  <a:gd name="connsiteX0" fmla="*/ 251137 w 1814502"/>
                  <a:gd name="connsiteY0" fmla="*/ 1296900 h 1865201"/>
                  <a:gd name="connsiteX1" fmla="*/ 624858 w 1814502"/>
                  <a:gd name="connsiteY1" fmla="*/ 1100969 h 1865201"/>
                  <a:gd name="connsiteX2" fmla="*/ 1725357 w 1814502"/>
                  <a:gd name="connsiteY2" fmla="*/ 39946 h 1865201"/>
                  <a:gd name="connsiteX3" fmla="*/ 1727751 w 1814502"/>
                  <a:gd name="connsiteY3" fmla="*/ 258061 h 1865201"/>
                  <a:gd name="connsiteX4" fmla="*/ 1553749 w 1814502"/>
                  <a:gd name="connsiteY4" fmla="*/ 582691 h 1865201"/>
                  <a:gd name="connsiteX5" fmla="*/ 1403685 w 1814502"/>
                  <a:gd name="connsiteY5" fmla="*/ 815889 h 1865201"/>
                  <a:gd name="connsiteX6" fmla="*/ 1209700 w 1814502"/>
                  <a:gd name="connsiteY6" fmla="*/ 1029882 h 1865201"/>
                  <a:gd name="connsiteX7" fmla="*/ 1049835 w 1814502"/>
                  <a:gd name="connsiteY7" fmla="*/ 1248006 h 1865201"/>
                  <a:gd name="connsiteX8" fmla="*/ 894599 w 1814502"/>
                  <a:gd name="connsiteY8" fmla="*/ 1507081 h 1865201"/>
                  <a:gd name="connsiteX9" fmla="*/ 869055 w 1814502"/>
                  <a:gd name="connsiteY9" fmla="*/ 1577412 h 1865201"/>
                  <a:gd name="connsiteX10" fmla="*/ 523138 w 1814502"/>
                  <a:gd name="connsiteY10" fmla="*/ 1654881 h 1865201"/>
                  <a:gd name="connsiteX11" fmla="*/ 265561 w 1814502"/>
                  <a:gd name="connsiteY11" fmla="*/ 1760129 h 1865201"/>
                  <a:gd name="connsiteX12" fmla="*/ 10712 w 1814502"/>
                  <a:gd name="connsiteY12" fmla="*/ 1860771 h 1865201"/>
                  <a:gd name="connsiteX13" fmla="*/ 67793 w 1814502"/>
                  <a:gd name="connsiteY13" fmla="*/ 1606775 h 1865201"/>
                  <a:gd name="connsiteX14" fmla="*/ 251137 w 1814502"/>
                  <a:gd name="connsiteY14" fmla="*/ 1296900 h 1865201"/>
                  <a:gd name="connsiteX0" fmla="*/ 251137 w 1774493"/>
                  <a:gd name="connsiteY0" fmla="*/ 1053559 h 1621860"/>
                  <a:gd name="connsiteX1" fmla="*/ 624858 w 1774493"/>
                  <a:gd name="connsiteY1" fmla="*/ 857628 h 1621860"/>
                  <a:gd name="connsiteX2" fmla="*/ 1727751 w 1774493"/>
                  <a:gd name="connsiteY2" fmla="*/ 14720 h 1621860"/>
                  <a:gd name="connsiteX3" fmla="*/ 1553749 w 1774493"/>
                  <a:gd name="connsiteY3" fmla="*/ 339350 h 1621860"/>
                  <a:gd name="connsiteX4" fmla="*/ 1403685 w 1774493"/>
                  <a:gd name="connsiteY4" fmla="*/ 572548 h 1621860"/>
                  <a:gd name="connsiteX5" fmla="*/ 1209700 w 1774493"/>
                  <a:gd name="connsiteY5" fmla="*/ 786541 h 1621860"/>
                  <a:gd name="connsiteX6" fmla="*/ 1049835 w 1774493"/>
                  <a:gd name="connsiteY6" fmla="*/ 1004665 h 1621860"/>
                  <a:gd name="connsiteX7" fmla="*/ 894599 w 1774493"/>
                  <a:gd name="connsiteY7" fmla="*/ 1263740 h 1621860"/>
                  <a:gd name="connsiteX8" fmla="*/ 869055 w 1774493"/>
                  <a:gd name="connsiteY8" fmla="*/ 1334071 h 1621860"/>
                  <a:gd name="connsiteX9" fmla="*/ 523138 w 1774493"/>
                  <a:gd name="connsiteY9" fmla="*/ 1411540 h 1621860"/>
                  <a:gd name="connsiteX10" fmla="*/ 265561 w 1774493"/>
                  <a:gd name="connsiteY10" fmla="*/ 1516788 h 1621860"/>
                  <a:gd name="connsiteX11" fmla="*/ 10712 w 1774493"/>
                  <a:gd name="connsiteY11" fmla="*/ 1617430 h 1621860"/>
                  <a:gd name="connsiteX12" fmla="*/ 67793 w 1774493"/>
                  <a:gd name="connsiteY12" fmla="*/ 1363434 h 1621860"/>
                  <a:gd name="connsiteX13" fmla="*/ 251137 w 1774493"/>
                  <a:gd name="connsiteY13" fmla="*/ 1053559 h 1621860"/>
                  <a:gd name="connsiteX0" fmla="*/ 251137 w 1755226"/>
                  <a:gd name="connsiteY0" fmla="*/ 1042155 h 1610456"/>
                  <a:gd name="connsiteX1" fmla="*/ 624858 w 1755226"/>
                  <a:gd name="connsiteY1" fmla="*/ 846224 h 1610456"/>
                  <a:gd name="connsiteX2" fmla="*/ 1727751 w 1755226"/>
                  <a:gd name="connsiteY2" fmla="*/ 3316 h 1610456"/>
                  <a:gd name="connsiteX3" fmla="*/ 1403685 w 1755226"/>
                  <a:gd name="connsiteY3" fmla="*/ 561144 h 1610456"/>
                  <a:gd name="connsiteX4" fmla="*/ 1209700 w 1755226"/>
                  <a:gd name="connsiteY4" fmla="*/ 775137 h 1610456"/>
                  <a:gd name="connsiteX5" fmla="*/ 1049835 w 1755226"/>
                  <a:gd name="connsiteY5" fmla="*/ 993261 h 1610456"/>
                  <a:gd name="connsiteX6" fmla="*/ 894599 w 1755226"/>
                  <a:gd name="connsiteY6" fmla="*/ 1252336 h 1610456"/>
                  <a:gd name="connsiteX7" fmla="*/ 869055 w 1755226"/>
                  <a:gd name="connsiteY7" fmla="*/ 1322667 h 1610456"/>
                  <a:gd name="connsiteX8" fmla="*/ 523138 w 1755226"/>
                  <a:gd name="connsiteY8" fmla="*/ 1400136 h 1610456"/>
                  <a:gd name="connsiteX9" fmla="*/ 265561 w 1755226"/>
                  <a:gd name="connsiteY9" fmla="*/ 1505384 h 1610456"/>
                  <a:gd name="connsiteX10" fmla="*/ 10712 w 1755226"/>
                  <a:gd name="connsiteY10" fmla="*/ 1606026 h 1610456"/>
                  <a:gd name="connsiteX11" fmla="*/ 67793 w 1755226"/>
                  <a:gd name="connsiteY11" fmla="*/ 1352030 h 1610456"/>
                  <a:gd name="connsiteX12" fmla="*/ 251137 w 1755226"/>
                  <a:gd name="connsiteY12" fmla="*/ 1042155 h 1610456"/>
                  <a:gd name="connsiteX0" fmla="*/ 251137 w 1427262"/>
                  <a:gd name="connsiteY0" fmla="*/ 481659 h 1049960"/>
                  <a:gd name="connsiteX1" fmla="*/ 624858 w 1427262"/>
                  <a:gd name="connsiteY1" fmla="*/ 285728 h 1049960"/>
                  <a:gd name="connsiteX2" fmla="*/ 1403685 w 1427262"/>
                  <a:gd name="connsiteY2" fmla="*/ 648 h 1049960"/>
                  <a:gd name="connsiteX3" fmla="*/ 1209700 w 1427262"/>
                  <a:gd name="connsiteY3" fmla="*/ 214641 h 1049960"/>
                  <a:gd name="connsiteX4" fmla="*/ 1049835 w 1427262"/>
                  <a:gd name="connsiteY4" fmla="*/ 432765 h 1049960"/>
                  <a:gd name="connsiteX5" fmla="*/ 894599 w 1427262"/>
                  <a:gd name="connsiteY5" fmla="*/ 691840 h 1049960"/>
                  <a:gd name="connsiteX6" fmla="*/ 869055 w 1427262"/>
                  <a:gd name="connsiteY6" fmla="*/ 762171 h 1049960"/>
                  <a:gd name="connsiteX7" fmla="*/ 523138 w 1427262"/>
                  <a:gd name="connsiteY7" fmla="*/ 839640 h 1049960"/>
                  <a:gd name="connsiteX8" fmla="*/ 265561 w 1427262"/>
                  <a:gd name="connsiteY8" fmla="*/ 944888 h 1049960"/>
                  <a:gd name="connsiteX9" fmla="*/ 10712 w 1427262"/>
                  <a:gd name="connsiteY9" fmla="*/ 1045530 h 1049960"/>
                  <a:gd name="connsiteX10" fmla="*/ 67793 w 1427262"/>
                  <a:gd name="connsiteY10" fmla="*/ 791534 h 1049960"/>
                  <a:gd name="connsiteX11" fmla="*/ 251137 w 1427262"/>
                  <a:gd name="connsiteY11" fmla="*/ 481659 h 1049960"/>
                  <a:gd name="connsiteX0" fmla="*/ 251137 w 1226111"/>
                  <a:gd name="connsiteY0" fmla="*/ 273382 h 841683"/>
                  <a:gd name="connsiteX1" fmla="*/ 624858 w 1226111"/>
                  <a:gd name="connsiteY1" fmla="*/ 77451 h 841683"/>
                  <a:gd name="connsiteX2" fmla="*/ 1209700 w 1226111"/>
                  <a:gd name="connsiteY2" fmla="*/ 6364 h 841683"/>
                  <a:gd name="connsiteX3" fmla="*/ 1049835 w 1226111"/>
                  <a:gd name="connsiteY3" fmla="*/ 224488 h 841683"/>
                  <a:gd name="connsiteX4" fmla="*/ 894599 w 1226111"/>
                  <a:gd name="connsiteY4" fmla="*/ 483563 h 841683"/>
                  <a:gd name="connsiteX5" fmla="*/ 869055 w 1226111"/>
                  <a:gd name="connsiteY5" fmla="*/ 553894 h 841683"/>
                  <a:gd name="connsiteX6" fmla="*/ 523138 w 1226111"/>
                  <a:gd name="connsiteY6" fmla="*/ 631363 h 841683"/>
                  <a:gd name="connsiteX7" fmla="*/ 265561 w 1226111"/>
                  <a:gd name="connsiteY7" fmla="*/ 736611 h 841683"/>
                  <a:gd name="connsiteX8" fmla="*/ 10712 w 1226111"/>
                  <a:gd name="connsiteY8" fmla="*/ 837253 h 841683"/>
                  <a:gd name="connsiteX9" fmla="*/ 67793 w 1226111"/>
                  <a:gd name="connsiteY9" fmla="*/ 583257 h 841683"/>
                  <a:gd name="connsiteX10" fmla="*/ 251137 w 1226111"/>
                  <a:gd name="connsiteY10" fmla="*/ 273382 h 841683"/>
                  <a:gd name="connsiteX0" fmla="*/ 251137 w 1226396"/>
                  <a:gd name="connsiteY0" fmla="*/ 273382 h 841683"/>
                  <a:gd name="connsiteX1" fmla="*/ 624858 w 1226396"/>
                  <a:gd name="connsiteY1" fmla="*/ 77451 h 841683"/>
                  <a:gd name="connsiteX2" fmla="*/ 1209700 w 1226396"/>
                  <a:gd name="connsiteY2" fmla="*/ 6364 h 841683"/>
                  <a:gd name="connsiteX3" fmla="*/ 1049835 w 1226396"/>
                  <a:gd name="connsiteY3" fmla="*/ 224488 h 841683"/>
                  <a:gd name="connsiteX4" fmla="*/ 869055 w 1226396"/>
                  <a:gd name="connsiteY4" fmla="*/ 553894 h 841683"/>
                  <a:gd name="connsiteX5" fmla="*/ 523138 w 1226396"/>
                  <a:gd name="connsiteY5" fmla="*/ 631363 h 841683"/>
                  <a:gd name="connsiteX6" fmla="*/ 265561 w 1226396"/>
                  <a:gd name="connsiteY6" fmla="*/ 736611 h 841683"/>
                  <a:gd name="connsiteX7" fmla="*/ 10712 w 1226396"/>
                  <a:gd name="connsiteY7" fmla="*/ 837253 h 841683"/>
                  <a:gd name="connsiteX8" fmla="*/ 67793 w 1226396"/>
                  <a:gd name="connsiteY8" fmla="*/ 583257 h 841683"/>
                  <a:gd name="connsiteX9" fmla="*/ 251137 w 1226396"/>
                  <a:gd name="connsiteY9" fmla="*/ 273382 h 841683"/>
                  <a:gd name="connsiteX0" fmla="*/ 251137 w 1225159"/>
                  <a:gd name="connsiteY0" fmla="*/ 269793 h 838094"/>
                  <a:gd name="connsiteX1" fmla="*/ 646551 w 1225159"/>
                  <a:gd name="connsiteY1" fmla="*/ 108785 h 838094"/>
                  <a:gd name="connsiteX2" fmla="*/ 1209700 w 1225159"/>
                  <a:gd name="connsiteY2" fmla="*/ 2775 h 838094"/>
                  <a:gd name="connsiteX3" fmla="*/ 1049835 w 1225159"/>
                  <a:gd name="connsiteY3" fmla="*/ 220899 h 838094"/>
                  <a:gd name="connsiteX4" fmla="*/ 869055 w 1225159"/>
                  <a:gd name="connsiteY4" fmla="*/ 550305 h 838094"/>
                  <a:gd name="connsiteX5" fmla="*/ 523138 w 1225159"/>
                  <a:gd name="connsiteY5" fmla="*/ 627774 h 838094"/>
                  <a:gd name="connsiteX6" fmla="*/ 265561 w 1225159"/>
                  <a:gd name="connsiteY6" fmla="*/ 733022 h 838094"/>
                  <a:gd name="connsiteX7" fmla="*/ 10712 w 1225159"/>
                  <a:gd name="connsiteY7" fmla="*/ 833664 h 838094"/>
                  <a:gd name="connsiteX8" fmla="*/ 67793 w 1225159"/>
                  <a:gd name="connsiteY8" fmla="*/ 579668 h 838094"/>
                  <a:gd name="connsiteX9" fmla="*/ 251137 w 1225159"/>
                  <a:gd name="connsiteY9" fmla="*/ 269793 h 838094"/>
                  <a:gd name="connsiteX0" fmla="*/ 251137 w 1263778"/>
                  <a:gd name="connsiteY0" fmla="*/ 226183 h 794484"/>
                  <a:gd name="connsiteX1" fmla="*/ 646551 w 1263778"/>
                  <a:gd name="connsiteY1" fmla="*/ 65175 h 794484"/>
                  <a:gd name="connsiteX2" fmla="*/ 1250374 w 1263778"/>
                  <a:gd name="connsiteY2" fmla="*/ 4564 h 794484"/>
                  <a:gd name="connsiteX3" fmla="*/ 1049835 w 1263778"/>
                  <a:gd name="connsiteY3" fmla="*/ 177289 h 794484"/>
                  <a:gd name="connsiteX4" fmla="*/ 869055 w 1263778"/>
                  <a:gd name="connsiteY4" fmla="*/ 506695 h 794484"/>
                  <a:gd name="connsiteX5" fmla="*/ 523138 w 1263778"/>
                  <a:gd name="connsiteY5" fmla="*/ 584164 h 794484"/>
                  <a:gd name="connsiteX6" fmla="*/ 265561 w 1263778"/>
                  <a:gd name="connsiteY6" fmla="*/ 689412 h 794484"/>
                  <a:gd name="connsiteX7" fmla="*/ 10712 w 1263778"/>
                  <a:gd name="connsiteY7" fmla="*/ 790054 h 794484"/>
                  <a:gd name="connsiteX8" fmla="*/ 67793 w 1263778"/>
                  <a:gd name="connsiteY8" fmla="*/ 536058 h 794484"/>
                  <a:gd name="connsiteX9" fmla="*/ 251137 w 1263778"/>
                  <a:gd name="connsiteY9" fmla="*/ 226183 h 794484"/>
                  <a:gd name="connsiteX0" fmla="*/ 251137 w 1578704"/>
                  <a:gd name="connsiteY0" fmla="*/ 222247 h 790548"/>
                  <a:gd name="connsiteX1" fmla="*/ 646551 w 1578704"/>
                  <a:gd name="connsiteY1" fmla="*/ 61239 h 790548"/>
                  <a:gd name="connsiteX2" fmla="*/ 1250374 w 1578704"/>
                  <a:gd name="connsiteY2" fmla="*/ 628 h 790548"/>
                  <a:gd name="connsiteX3" fmla="*/ 1567761 w 1578704"/>
                  <a:gd name="connsiteY3" fmla="*/ 93030 h 790548"/>
                  <a:gd name="connsiteX4" fmla="*/ 869055 w 1578704"/>
                  <a:gd name="connsiteY4" fmla="*/ 502759 h 790548"/>
                  <a:gd name="connsiteX5" fmla="*/ 523138 w 1578704"/>
                  <a:gd name="connsiteY5" fmla="*/ 580228 h 790548"/>
                  <a:gd name="connsiteX6" fmla="*/ 265561 w 1578704"/>
                  <a:gd name="connsiteY6" fmla="*/ 685476 h 790548"/>
                  <a:gd name="connsiteX7" fmla="*/ 10712 w 1578704"/>
                  <a:gd name="connsiteY7" fmla="*/ 786118 h 790548"/>
                  <a:gd name="connsiteX8" fmla="*/ 67793 w 1578704"/>
                  <a:gd name="connsiteY8" fmla="*/ 532122 h 790548"/>
                  <a:gd name="connsiteX9" fmla="*/ 251137 w 1578704"/>
                  <a:gd name="connsiteY9" fmla="*/ 222247 h 790548"/>
                  <a:gd name="connsiteX0" fmla="*/ 251137 w 1621506"/>
                  <a:gd name="connsiteY0" fmla="*/ 222247 h 790548"/>
                  <a:gd name="connsiteX1" fmla="*/ 646551 w 1621506"/>
                  <a:gd name="connsiteY1" fmla="*/ 61239 h 790548"/>
                  <a:gd name="connsiteX2" fmla="*/ 1250374 w 1621506"/>
                  <a:gd name="connsiteY2" fmla="*/ 628 h 790548"/>
                  <a:gd name="connsiteX3" fmla="*/ 1567761 w 1621506"/>
                  <a:gd name="connsiteY3" fmla="*/ 93030 h 790548"/>
                  <a:gd name="connsiteX4" fmla="*/ 1511717 w 1621506"/>
                  <a:gd name="connsiteY4" fmla="*/ 380528 h 790548"/>
                  <a:gd name="connsiteX5" fmla="*/ 523138 w 1621506"/>
                  <a:gd name="connsiteY5" fmla="*/ 580228 h 790548"/>
                  <a:gd name="connsiteX6" fmla="*/ 265561 w 1621506"/>
                  <a:gd name="connsiteY6" fmla="*/ 685476 h 790548"/>
                  <a:gd name="connsiteX7" fmla="*/ 10712 w 1621506"/>
                  <a:gd name="connsiteY7" fmla="*/ 786118 h 790548"/>
                  <a:gd name="connsiteX8" fmla="*/ 67793 w 1621506"/>
                  <a:gd name="connsiteY8" fmla="*/ 532122 h 790548"/>
                  <a:gd name="connsiteX9" fmla="*/ 251137 w 1621506"/>
                  <a:gd name="connsiteY9" fmla="*/ 222247 h 790548"/>
                  <a:gd name="connsiteX0" fmla="*/ 251137 w 1608332"/>
                  <a:gd name="connsiteY0" fmla="*/ 222247 h 790548"/>
                  <a:gd name="connsiteX1" fmla="*/ 646551 w 1608332"/>
                  <a:gd name="connsiteY1" fmla="*/ 61239 h 790548"/>
                  <a:gd name="connsiteX2" fmla="*/ 1250374 w 1608332"/>
                  <a:gd name="connsiteY2" fmla="*/ 628 h 790548"/>
                  <a:gd name="connsiteX3" fmla="*/ 1567761 w 1608332"/>
                  <a:gd name="connsiteY3" fmla="*/ 93030 h 790548"/>
                  <a:gd name="connsiteX4" fmla="*/ 1511717 w 1608332"/>
                  <a:gd name="connsiteY4" fmla="*/ 380528 h 790548"/>
                  <a:gd name="connsiteX5" fmla="*/ 733920 w 1608332"/>
                  <a:gd name="connsiteY5" fmla="*/ 531652 h 790548"/>
                  <a:gd name="connsiteX6" fmla="*/ 523138 w 1608332"/>
                  <a:gd name="connsiteY6" fmla="*/ 580228 h 790548"/>
                  <a:gd name="connsiteX7" fmla="*/ 265561 w 1608332"/>
                  <a:gd name="connsiteY7" fmla="*/ 685476 h 790548"/>
                  <a:gd name="connsiteX8" fmla="*/ 10712 w 1608332"/>
                  <a:gd name="connsiteY8" fmla="*/ 786118 h 790548"/>
                  <a:gd name="connsiteX9" fmla="*/ 67793 w 1608332"/>
                  <a:gd name="connsiteY9" fmla="*/ 532122 h 790548"/>
                  <a:gd name="connsiteX10" fmla="*/ 251137 w 1608332"/>
                  <a:gd name="connsiteY10" fmla="*/ 222247 h 790548"/>
                  <a:gd name="connsiteX0" fmla="*/ 251137 w 1591442"/>
                  <a:gd name="connsiteY0" fmla="*/ 222247 h 790548"/>
                  <a:gd name="connsiteX1" fmla="*/ 646551 w 1591442"/>
                  <a:gd name="connsiteY1" fmla="*/ 61239 h 790548"/>
                  <a:gd name="connsiteX2" fmla="*/ 1250374 w 1591442"/>
                  <a:gd name="connsiteY2" fmla="*/ 628 h 790548"/>
                  <a:gd name="connsiteX3" fmla="*/ 1567761 w 1591442"/>
                  <a:gd name="connsiteY3" fmla="*/ 93030 h 790548"/>
                  <a:gd name="connsiteX4" fmla="*/ 1511717 w 1591442"/>
                  <a:gd name="connsiteY4" fmla="*/ 380528 h 790548"/>
                  <a:gd name="connsiteX5" fmla="*/ 1062031 w 1591442"/>
                  <a:gd name="connsiteY5" fmla="*/ 486253 h 790548"/>
                  <a:gd name="connsiteX6" fmla="*/ 733920 w 1591442"/>
                  <a:gd name="connsiteY6" fmla="*/ 531652 h 790548"/>
                  <a:gd name="connsiteX7" fmla="*/ 523138 w 1591442"/>
                  <a:gd name="connsiteY7" fmla="*/ 580228 h 790548"/>
                  <a:gd name="connsiteX8" fmla="*/ 265561 w 1591442"/>
                  <a:gd name="connsiteY8" fmla="*/ 685476 h 790548"/>
                  <a:gd name="connsiteX9" fmla="*/ 10712 w 1591442"/>
                  <a:gd name="connsiteY9" fmla="*/ 786118 h 790548"/>
                  <a:gd name="connsiteX10" fmla="*/ 67793 w 1591442"/>
                  <a:gd name="connsiteY10" fmla="*/ 532122 h 790548"/>
                  <a:gd name="connsiteX11" fmla="*/ 251137 w 1591442"/>
                  <a:gd name="connsiteY11" fmla="*/ 222247 h 790548"/>
                  <a:gd name="connsiteX0" fmla="*/ 251137 w 1581669"/>
                  <a:gd name="connsiteY0" fmla="*/ 222247 h 790548"/>
                  <a:gd name="connsiteX1" fmla="*/ 646551 w 1581669"/>
                  <a:gd name="connsiteY1" fmla="*/ 61239 h 790548"/>
                  <a:gd name="connsiteX2" fmla="*/ 1250374 w 1581669"/>
                  <a:gd name="connsiteY2" fmla="*/ 628 h 790548"/>
                  <a:gd name="connsiteX3" fmla="*/ 1567761 w 1581669"/>
                  <a:gd name="connsiteY3" fmla="*/ 93030 h 790548"/>
                  <a:gd name="connsiteX4" fmla="*/ 1511717 w 1581669"/>
                  <a:gd name="connsiteY4" fmla="*/ 380528 h 790548"/>
                  <a:gd name="connsiteX5" fmla="*/ 1390142 w 1581669"/>
                  <a:gd name="connsiteY5" fmla="*/ 493238 h 790548"/>
                  <a:gd name="connsiteX6" fmla="*/ 1062031 w 1581669"/>
                  <a:gd name="connsiteY6" fmla="*/ 486253 h 790548"/>
                  <a:gd name="connsiteX7" fmla="*/ 733920 w 1581669"/>
                  <a:gd name="connsiteY7" fmla="*/ 531652 h 790548"/>
                  <a:gd name="connsiteX8" fmla="*/ 523138 w 1581669"/>
                  <a:gd name="connsiteY8" fmla="*/ 580228 h 790548"/>
                  <a:gd name="connsiteX9" fmla="*/ 265561 w 1581669"/>
                  <a:gd name="connsiteY9" fmla="*/ 685476 h 790548"/>
                  <a:gd name="connsiteX10" fmla="*/ 10712 w 1581669"/>
                  <a:gd name="connsiteY10" fmla="*/ 786118 h 790548"/>
                  <a:gd name="connsiteX11" fmla="*/ 67793 w 1581669"/>
                  <a:gd name="connsiteY11" fmla="*/ 532122 h 790548"/>
                  <a:gd name="connsiteX12" fmla="*/ 251137 w 1581669"/>
                  <a:gd name="connsiteY12" fmla="*/ 222247 h 790548"/>
                  <a:gd name="connsiteX0" fmla="*/ 251137 w 1512249"/>
                  <a:gd name="connsiteY0" fmla="*/ 222027 h 790328"/>
                  <a:gd name="connsiteX1" fmla="*/ 646551 w 1512249"/>
                  <a:gd name="connsiteY1" fmla="*/ 61019 h 790328"/>
                  <a:gd name="connsiteX2" fmla="*/ 1250374 w 1512249"/>
                  <a:gd name="connsiteY2" fmla="*/ 408 h 790328"/>
                  <a:gd name="connsiteX3" fmla="*/ 1426755 w 1512249"/>
                  <a:gd name="connsiteY3" fmla="*/ 85824 h 790328"/>
                  <a:gd name="connsiteX4" fmla="*/ 1511717 w 1512249"/>
                  <a:gd name="connsiteY4" fmla="*/ 380308 h 790328"/>
                  <a:gd name="connsiteX5" fmla="*/ 1390142 w 1512249"/>
                  <a:gd name="connsiteY5" fmla="*/ 493018 h 790328"/>
                  <a:gd name="connsiteX6" fmla="*/ 1062031 w 1512249"/>
                  <a:gd name="connsiteY6" fmla="*/ 486033 h 790328"/>
                  <a:gd name="connsiteX7" fmla="*/ 733920 w 1512249"/>
                  <a:gd name="connsiteY7" fmla="*/ 531432 h 790328"/>
                  <a:gd name="connsiteX8" fmla="*/ 523138 w 1512249"/>
                  <a:gd name="connsiteY8" fmla="*/ 580008 h 790328"/>
                  <a:gd name="connsiteX9" fmla="*/ 265561 w 1512249"/>
                  <a:gd name="connsiteY9" fmla="*/ 685256 h 790328"/>
                  <a:gd name="connsiteX10" fmla="*/ 10712 w 1512249"/>
                  <a:gd name="connsiteY10" fmla="*/ 785898 h 790328"/>
                  <a:gd name="connsiteX11" fmla="*/ 67793 w 1512249"/>
                  <a:gd name="connsiteY11" fmla="*/ 531902 h 790328"/>
                  <a:gd name="connsiteX12" fmla="*/ 251137 w 1512249"/>
                  <a:gd name="connsiteY12" fmla="*/ 222027 h 790328"/>
                  <a:gd name="connsiteX0" fmla="*/ 251137 w 1512619"/>
                  <a:gd name="connsiteY0" fmla="*/ 201527 h 769828"/>
                  <a:gd name="connsiteX1" fmla="*/ 646551 w 1512619"/>
                  <a:gd name="connsiteY1" fmla="*/ 40519 h 769828"/>
                  <a:gd name="connsiteX2" fmla="*/ 1112080 w 1512619"/>
                  <a:gd name="connsiteY2" fmla="*/ 862 h 769828"/>
                  <a:gd name="connsiteX3" fmla="*/ 1426755 w 1512619"/>
                  <a:gd name="connsiteY3" fmla="*/ 65324 h 769828"/>
                  <a:gd name="connsiteX4" fmla="*/ 1511717 w 1512619"/>
                  <a:gd name="connsiteY4" fmla="*/ 359808 h 769828"/>
                  <a:gd name="connsiteX5" fmla="*/ 1390142 w 1512619"/>
                  <a:gd name="connsiteY5" fmla="*/ 472518 h 769828"/>
                  <a:gd name="connsiteX6" fmla="*/ 1062031 w 1512619"/>
                  <a:gd name="connsiteY6" fmla="*/ 465533 h 769828"/>
                  <a:gd name="connsiteX7" fmla="*/ 733920 w 1512619"/>
                  <a:gd name="connsiteY7" fmla="*/ 510932 h 769828"/>
                  <a:gd name="connsiteX8" fmla="*/ 523138 w 1512619"/>
                  <a:gd name="connsiteY8" fmla="*/ 559508 h 769828"/>
                  <a:gd name="connsiteX9" fmla="*/ 265561 w 1512619"/>
                  <a:gd name="connsiteY9" fmla="*/ 664756 h 769828"/>
                  <a:gd name="connsiteX10" fmla="*/ 10712 w 1512619"/>
                  <a:gd name="connsiteY10" fmla="*/ 765398 h 769828"/>
                  <a:gd name="connsiteX11" fmla="*/ 67793 w 1512619"/>
                  <a:gd name="connsiteY11" fmla="*/ 511402 h 769828"/>
                  <a:gd name="connsiteX12" fmla="*/ 251137 w 1512619"/>
                  <a:gd name="connsiteY12" fmla="*/ 201527 h 769828"/>
                  <a:gd name="connsiteX0" fmla="*/ 251137 w 1511717"/>
                  <a:gd name="connsiteY0" fmla="*/ 202498 h 770799"/>
                  <a:gd name="connsiteX1" fmla="*/ 646551 w 1511717"/>
                  <a:gd name="connsiteY1" fmla="*/ 41490 h 770799"/>
                  <a:gd name="connsiteX2" fmla="*/ 1112080 w 1511717"/>
                  <a:gd name="connsiteY2" fmla="*/ 1833 h 770799"/>
                  <a:gd name="connsiteX3" fmla="*/ 1391504 w 1511717"/>
                  <a:gd name="connsiteY3" fmla="*/ 83757 h 770799"/>
                  <a:gd name="connsiteX4" fmla="*/ 1511717 w 1511717"/>
                  <a:gd name="connsiteY4" fmla="*/ 360779 h 770799"/>
                  <a:gd name="connsiteX5" fmla="*/ 1390142 w 1511717"/>
                  <a:gd name="connsiteY5" fmla="*/ 473489 h 770799"/>
                  <a:gd name="connsiteX6" fmla="*/ 1062031 w 1511717"/>
                  <a:gd name="connsiteY6" fmla="*/ 466504 h 770799"/>
                  <a:gd name="connsiteX7" fmla="*/ 733920 w 1511717"/>
                  <a:gd name="connsiteY7" fmla="*/ 511903 h 770799"/>
                  <a:gd name="connsiteX8" fmla="*/ 523138 w 1511717"/>
                  <a:gd name="connsiteY8" fmla="*/ 560479 h 770799"/>
                  <a:gd name="connsiteX9" fmla="*/ 265561 w 1511717"/>
                  <a:gd name="connsiteY9" fmla="*/ 665727 h 770799"/>
                  <a:gd name="connsiteX10" fmla="*/ 10712 w 1511717"/>
                  <a:gd name="connsiteY10" fmla="*/ 766369 h 770799"/>
                  <a:gd name="connsiteX11" fmla="*/ 67793 w 1511717"/>
                  <a:gd name="connsiteY11" fmla="*/ 512373 h 770799"/>
                  <a:gd name="connsiteX12" fmla="*/ 251137 w 1511717"/>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09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10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11750"/>
                  <a:gd name="connsiteY0" fmla="*/ 202498 h 770799"/>
                  <a:gd name="connsiteX1" fmla="*/ 646551 w 1511750"/>
                  <a:gd name="connsiteY1" fmla="*/ 41490 h 770799"/>
                  <a:gd name="connsiteX2" fmla="*/ 1112080 w 1511750"/>
                  <a:gd name="connsiteY2" fmla="*/ 1833 h 770799"/>
                  <a:gd name="connsiteX3" fmla="*/ 1391504 w 1511750"/>
                  <a:gd name="connsiteY3" fmla="*/ 83757 h 770799"/>
                  <a:gd name="connsiteX4" fmla="*/ 1511717 w 1511750"/>
                  <a:gd name="connsiteY4" fmla="*/ 360779 h 770799"/>
                  <a:gd name="connsiteX5" fmla="*/ 1382010 w 1511750"/>
                  <a:gd name="connsiteY5" fmla="*/ 473489 h 770799"/>
                  <a:gd name="connsiteX6" fmla="*/ 1062031 w 1511750"/>
                  <a:gd name="connsiteY6" fmla="*/ 466504 h 770799"/>
                  <a:gd name="connsiteX7" fmla="*/ 733920 w 1511750"/>
                  <a:gd name="connsiteY7" fmla="*/ 511903 h 770799"/>
                  <a:gd name="connsiteX8" fmla="*/ 523138 w 1511750"/>
                  <a:gd name="connsiteY8" fmla="*/ 560479 h 770799"/>
                  <a:gd name="connsiteX9" fmla="*/ 265561 w 1511750"/>
                  <a:gd name="connsiteY9" fmla="*/ 665727 h 770799"/>
                  <a:gd name="connsiteX10" fmla="*/ 10712 w 1511750"/>
                  <a:gd name="connsiteY10" fmla="*/ 766369 h 770799"/>
                  <a:gd name="connsiteX11" fmla="*/ 67793 w 1511750"/>
                  <a:gd name="connsiteY11" fmla="*/ 512373 h 770799"/>
                  <a:gd name="connsiteX12" fmla="*/ 251137 w 1511750"/>
                  <a:gd name="connsiteY12" fmla="*/ 202498 h 770799"/>
                  <a:gd name="connsiteX0" fmla="*/ 251137 w 1526726"/>
                  <a:gd name="connsiteY0" fmla="*/ 202498 h 770799"/>
                  <a:gd name="connsiteX1" fmla="*/ 646551 w 1526726"/>
                  <a:gd name="connsiteY1" fmla="*/ 41490 h 770799"/>
                  <a:gd name="connsiteX2" fmla="*/ 1112080 w 1526726"/>
                  <a:gd name="connsiteY2" fmla="*/ 1833 h 770799"/>
                  <a:gd name="connsiteX3" fmla="*/ 1391504 w 1526726"/>
                  <a:gd name="connsiteY3" fmla="*/ 83757 h 770799"/>
                  <a:gd name="connsiteX4" fmla="*/ 1511717 w 1526726"/>
                  <a:gd name="connsiteY4" fmla="*/ 360779 h 770799"/>
                  <a:gd name="connsiteX5" fmla="*/ 1062031 w 1526726"/>
                  <a:gd name="connsiteY5" fmla="*/ 466504 h 770799"/>
                  <a:gd name="connsiteX6" fmla="*/ 733920 w 1526726"/>
                  <a:gd name="connsiteY6" fmla="*/ 511903 h 770799"/>
                  <a:gd name="connsiteX7" fmla="*/ 523138 w 1526726"/>
                  <a:gd name="connsiteY7" fmla="*/ 560479 h 770799"/>
                  <a:gd name="connsiteX8" fmla="*/ 265561 w 1526726"/>
                  <a:gd name="connsiteY8" fmla="*/ 665727 h 770799"/>
                  <a:gd name="connsiteX9" fmla="*/ 10712 w 1526726"/>
                  <a:gd name="connsiteY9" fmla="*/ 766369 h 770799"/>
                  <a:gd name="connsiteX10" fmla="*/ 67793 w 1526726"/>
                  <a:gd name="connsiteY10" fmla="*/ 512373 h 770799"/>
                  <a:gd name="connsiteX11" fmla="*/ 251137 w 1526726"/>
                  <a:gd name="connsiteY11" fmla="*/ 202498 h 770799"/>
                  <a:gd name="connsiteX0" fmla="*/ 251137 w 1392648"/>
                  <a:gd name="connsiteY0" fmla="*/ 202498 h 770799"/>
                  <a:gd name="connsiteX1" fmla="*/ 646551 w 1392648"/>
                  <a:gd name="connsiteY1" fmla="*/ 41490 h 770799"/>
                  <a:gd name="connsiteX2" fmla="*/ 1112080 w 1392648"/>
                  <a:gd name="connsiteY2" fmla="*/ 1833 h 770799"/>
                  <a:gd name="connsiteX3" fmla="*/ 1391504 w 1392648"/>
                  <a:gd name="connsiteY3" fmla="*/ 83757 h 770799"/>
                  <a:gd name="connsiteX4" fmla="*/ 1205300 w 1392648"/>
                  <a:gd name="connsiteY4" fmla="*/ 259503 h 770799"/>
                  <a:gd name="connsiteX5" fmla="*/ 1062031 w 1392648"/>
                  <a:gd name="connsiteY5" fmla="*/ 466504 h 770799"/>
                  <a:gd name="connsiteX6" fmla="*/ 733920 w 1392648"/>
                  <a:gd name="connsiteY6" fmla="*/ 511903 h 770799"/>
                  <a:gd name="connsiteX7" fmla="*/ 523138 w 1392648"/>
                  <a:gd name="connsiteY7" fmla="*/ 560479 h 770799"/>
                  <a:gd name="connsiteX8" fmla="*/ 265561 w 1392648"/>
                  <a:gd name="connsiteY8" fmla="*/ 665727 h 770799"/>
                  <a:gd name="connsiteX9" fmla="*/ 10712 w 1392648"/>
                  <a:gd name="connsiteY9" fmla="*/ 766369 h 770799"/>
                  <a:gd name="connsiteX10" fmla="*/ 67793 w 1392648"/>
                  <a:gd name="connsiteY10" fmla="*/ 512373 h 770799"/>
                  <a:gd name="connsiteX11" fmla="*/ 251137 w 1392648"/>
                  <a:gd name="connsiteY11" fmla="*/ 202498 h 770799"/>
                  <a:gd name="connsiteX0" fmla="*/ 251137 w 1205339"/>
                  <a:gd name="connsiteY0" fmla="*/ 200904 h 769205"/>
                  <a:gd name="connsiteX1" fmla="*/ 646551 w 1205339"/>
                  <a:gd name="connsiteY1" fmla="*/ 39896 h 769205"/>
                  <a:gd name="connsiteX2" fmla="*/ 1112080 w 1205339"/>
                  <a:gd name="connsiteY2" fmla="*/ 239 h 769205"/>
                  <a:gd name="connsiteX3" fmla="*/ 1076952 w 1205339"/>
                  <a:gd name="connsiteY3" fmla="*/ 50731 h 769205"/>
                  <a:gd name="connsiteX4" fmla="*/ 1205300 w 1205339"/>
                  <a:gd name="connsiteY4" fmla="*/ 257909 h 769205"/>
                  <a:gd name="connsiteX5" fmla="*/ 1062031 w 1205339"/>
                  <a:gd name="connsiteY5" fmla="*/ 464910 h 769205"/>
                  <a:gd name="connsiteX6" fmla="*/ 733920 w 1205339"/>
                  <a:gd name="connsiteY6" fmla="*/ 510309 h 769205"/>
                  <a:gd name="connsiteX7" fmla="*/ 523138 w 1205339"/>
                  <a:gd name="connsiteY7" fmla="*/ 558885 h 769205"/>
                  <a:gd name="connsiteX8" fmla="*/ 265561 w 1205339"/>
                  <a:gd name="connsiteY8" fmla="*/ 664133 h 769205"/>
                  <a:gd name="connsiteX9" fmla="*/ 10712 w 1205339"/>
                  <a:gd name="connsiteY9" fmla="*/ 764775 h 769205"/>
                  <a:gd name="connsiteX10" fmla="*/ 67793 w 1205339"/>
                  <a:gd name="connsiteY10" fmla="*/ 510779 h 769205"/>
                  <a:gd name="connsiteX11" fmla="*/ 251137 w 1205339"/>
                  <a:gd name="connsiteY11" fmla="*/ 200904 h 769205"/>
                  <a:gd name="connsiteX0" fmla="*/ 251137 w 1207777"/>
                  <a:gd name="connsiteY0" fmla="*/ 214575 h 782876"/>
                  <a:gd name="connsiteX1" fmla="*/ 646551 w 1207777"/>
                  <a:gd name="connsiteY1" fmla="*/ 53567 h 782876"/>
                  <a:gd name="connsiteX2" fmla="*/ 1112080 w 1207777"/>
                  <a:gd name="connsiteY2" fmla="*/ 13910 h 782876"/>
                  <a:gd name="connsiteX3" fmla="*/ 1205300 w 1207777"/>
                  <a:gd name="connsiteY3" fmla="*/ 271580 h 782876"/>
                  <a:gd name="connsiteX4" fmla="*/ 1062031 w 1207777"/>
                  <a:gd name="connsiteY4" fmla="*/ 478581 h 782876"/>
                  <a:gd name="connsiteX5" fmla="*/ 733920 w 1207777"/>
                  <a:gd name="connsiteY5" fmla="*/ 523980 h 782876"/>
                  <a:gd name="connsiteX6" fmla="*/ 523138 w 1207777"/>
                  <a:gd name="connsiteY6" fmla="*/ 572556 h 782876"/>
                  <a:gd name="connsiteX7" fmla="*/ 265561 w 1207777"/>
                  <a:gd name="connsiteY7" fmla="*/ 677804 h 782876"/>
                  <a:gd name="connsiteX8" fmla="*/ 10712 w 1207777"/>
                  <a:gd name="connsiteY8" fmla="*/ 778446 h 782876"/>
                  <a:gd name="connsiteX9" fmla="*/ 67793 w 1207777"/>
                  <a:gd name="connsiteY9" fmla="*/ 524450 h 782876"/>
                  <a:gd name="connsiteX10" fmla="*/ 251137 w 1207777"/>
                  <a:gd name="connsiteY10" fmla="*/ 214575 h 782876"/>
                  <a:gd name="connsiteX0" fmla="*/ 251137 w 1205862"/>
                  <a:gd name="connsiteY0" fmla="*/ 208751 h 777052"/>
                  <a:gd name="connsiteX1" fmla="*/ 646551 w 1205862"/>
                  <a:gd name="connsiteY1" fmla="*/ 47743 h 777052"/>
                  <a:gd name="connsiteX2" fmla="*/ 1036153 w 1205862"/>
                  <a:gd name="connsiteY2" fmla="*/ 15072 h 777052"/>
                  <a:gd name="connsiteX3" fmla="*/ 1205300 w 1205862"/>
                  <a:gd name="connsiteY3" fmla="*/ 265756 h 777052"/>
                  <a:gd name="connsiteX4" fmla="*/ 1062031 w 1205862"/>
                  <a:gd name="connsiteY4" fmla="*/ 472757 h 777052"/>
                  <a:gd name="connsiteX5" fmla="*/ 733920 w 1205862"/>
                  <a:gd name="connsiteY5" fmla="*/ 518156 h 777052"/>
                  <a:gd name="connsiteX6" fmla="*/ 523138 w 1205862"/>
                  <a:gd name="connsiteY6" fmla="*/ 566732 h 777052"/>
                  <a:gd name="connsiteX7" fmla="*/ 265561 w 1205862"/>
                  <a:gd name="connsiteY7" fmla="*/ 671980 h 777052"/>
                  <a:gd name="connsiteX8" fmla="*/ 10712 w 1205862"/>
                  <a:gd name="connsiteY8" fmla="*/ 772622 h 777052"/>
                  <a:gd name="connsiteX9" fmla="*/ 67793 w 1205862"/>
                  <a:gd name="connsiteY9" fmla="*/ 518626 h 777052"/>
                  <a:gd name="connsiteX10" fmla="*/ 251137 w 1205862"/>
                  <a:gd name="connsiteY10" fmla="*/ 208751 h 777052"/>
                  <a:gd name="connsiteX0" fmla="*/ 251137 w 1123523"/>
                  <a:gd name="connsiteY0" fmla="*/ 207217 h 775518"/>
                  <a:gd name="connsiteX1" fmla="*/ 646551 w 1123523"/>
                  <a:gd name="connsiteY1" fmla="*/ 46209 h 775518"/>
                  <a:gd name="connsiteX2" fmla="*/ 1036153 w 1123523"/>
                  <a:gd name="connsiteY2" fmla="*/ 13538 h 775518"/>
                  <a:gd name="connsiteX3" fmla="*/ 1072429 w 1123523"/>
                  <a:gd name="connsiteY3" fmla="*/ 243269 h 775518"/>
                  <a:gd name="connsiteX4" fmla="*/ 1062031 w 1123523"/>
                  <a:gd name="connsiteY4" fmla="*/ 471223 h 775518"/>
                  <a:gd name="connsiteX5" fmla="*/ 733920 w 1123523"/>
                  <a:gd name="connsiteY5" fmla="*/ 516622 h 775518"/>
                  <a:gd name="connsiteX6" fmla="*/ 523138 w 1123523"/>
                  <a:gd name="connsiteY6" fmla="*/ 565198 h 775518"/>
                  <a:gd name="connsiteX7" fmla="*/ 265561 w 1123523"/>
                  <a:gd name="connsiteY7" fmla="*/ 670446 h 775518"/>
                  <a:gd name="connsiteX8" fmla="*/ 10712 w 1123523"/>
                  <a:gd name="connsiteY8" fmla="*/ 771088 h 775518"/>
                  <a:gd name="connsiteX9" fmla="*/ 67793 w 1123523"/>
                  <a:gd name="connsiteY9" fmla="*/ 517092 h 775518"/>
                  <a:gd name="connsiteX10" fmla="*/ 251137 w 1123523"/>
                  <a:gd name="connsiteY10" fmla="*/ 207217 h 775518"/>
                  <a:gd name="connsiteX0" fmla="*/ 251137 w 1130488"/>
                  <a:gd name="connsiteY0" fmla="*/ 169372 h 737673"/>
                  <a:gd name="connsiteX1" fmla="*/ 646551 w 1130488"/>
                  <a:gd name="connsiteY1" fmla="*/ 8364 h 737673"/>
                  <a:gd name="connsiteX2" fmla="*/ 878878 w 1130488"/>
                  <a:gd name="connsiteY2" fmla="*/ 42047 h 737673"/>
                  <a:gd name="connsiteX3" fmla="*/ 1072429 w 1130488"/>
                  <a:gd name="connsiteY3" fmla="*/ 205424 h 737673"/>
                  <a:gd name="connsiteX4" fmla="*/ 1062031 w 1130488"/>
                  <a:gd name="connsiteY4" fmla="*/ 433378 h 737673"/>
                  <a:gd name="connsiteX5" fmla="*/ 733920 w 1130488"/>
                  <a:gd name="connsiteY5" fmla="*/ 478777 h 737673"/>
                  <a:gd name="connsiteX6" fmla="*/ 523138 w 1130488"/>
                  <a:gd name="connsiteY6" fmla="*/ 527353 h 737673"/>
                  <a:gd name="connsiteX7" fmla="*/ 265561 w 1130488"/>
                  <a:gd name="connsiteY7" fmla="*/ 632601 h 737673"/>
                  <a:gd name="connsiteX8" fmla="*/ 10712 w 1130488"/>
                  <a:gd name="connsiteY8" fmla="*/ 733243 h 737673"/>
                  <a:gd name="connsiteX9" fmla="*/ 67793 w 1130488"/>
                  <a:gd name="connsiteY9" fmla="*/ 479247 h 737673"/>
                  <a:gd name="connsiteX10" fmla="*/ 251137 w 1130488"/>
                  <a:gd name="connsiteY10" fmla="*/ 169372 h 737673"/>
                  <a:gd name="connsiteX0" fmla="*/ 251137 w 1130488"/>
                  <a:gd name="connsiteY0" fmla="*/ 155642 h 723943"/>
                  <a:gd name="connsiteX1" fmla="*/ 616722 w 1130488"/>
                  <a:gd name="connsiteY1" fmla="*/ 12095 h 723943"/>
                  <a:gd name="connsiteX2" fmla="*/ 878878 w 1130488"/>
                  <a:gd name="connsiteY2" fmla="*/ 28317 h 723943"/>
                  <a:gd name="connsiteX3" fmla="*/ 1072429 w 1130488"/>
                  <a:gd name="connsiteY3" fmla="*/ 191694 h 723943"/>
                  <a:gd name="connsiteX4" fmla="*/ 1062031 w 1130488"/>
                  <a:gd name="connsiteY4" fmla="*/ 419648 h 723943"/>
                  <a:gd name="connsiteX5" fmla="*/ 733920 w 1130488"/>
                  <a:gd name="connsiteY5" fmla="*/ 465047 h 723943"/>
                  <a:gd name="connsiteX6" fmla="*/ 523138 w 1130488"/>
                  <a:gd name="connsiteY6" fmla="*/ 513623 h 723943"/>
                  <a:gd name="connsiteX7" fmla="*/ 265561 w 1130488"/>
                  <a:gd name="connsiteY7" fmla="*/ 618871 h 723943"/>
                  <a:gd name="connsiteX8" fmla="*/ 10712 w 1130488"/>
                  <a:gd name="connsiteY8" fmla="*/ 719513 h 723943"/>
                  <a:gd name="connsiteX9" fmla="*/ 67793 w 1130488"/>
                  <a:gd name="connsiteY9" fmla="*/ 465517 h 723943"/>
                  <a:gd name="connsiteX10" fmla="*/ 251137 w 1130488"/>
                  <a:gd name="connsiteY10" fmla="*/ 155642 h 723943"/>
                  <a:gd name="connsiteX0" fmla="*/ 251137 w 1086097"/>
                  <a:gd name="connsiteY0" fmla="*/ 155642 h 723943"/>
                  <a:gd name="connsiteX1" fmla="*/ 616722 w 1086097"/>
                  <a:gd name="connsiteY1" fmla="*/ 12095 h 723943"/>
                  <a:gd name="connsiteX2" fmla="*/ 878878 w 1086097"/>
                  <a:gd name="connsiteY2" fmla="*/ 28317 h 723943"/>
                  <a:gd name="connsiteX3" fmla="*/ 1072429 w 1086097"/>
                  <a:gd name="connsiteY3" fmla="*/ 191694 h 723943"/>
                  <a:gd name="connsiteX4" fmla="*/ 983393 w 1086097"/>
                  <a:gd name="connsiteY4" fmla="*/ 426632 h 723943"/>
                  <a:gd name="connsiteX5" fmla="*/ 733920 w 1086097"/>
                  <a:gd name="connsiteY5" fmla="*/ 465047 h 723943"/>
                  <a:gd name="connsiteX6" fmla="*/ 523138 w 1086097"/>
                  <a:gd name="connsiteY6" fmla="*/ 513623 h 723943"/>
                  <a:gd name="connsiteX7" fmla="*/ 265561 w 1086097"/>
                  <a:gd name="connsiteY7" fmla="*/ 618871 h 723943"/>
                  <a:gd name="connsiteX8" fmla="*/ 10712 w 1086097"/>
                  <a:gd name="connsiteY8" fmla="*/ 719513 h 723943"/>
                  <a:gd name="connsiteX9" fmla="*/ 67793 w 1086097"/>
                  <a:gd name="connsiteY9" fmla="*/ 465517 h 723943"/>
                  <a:gd name="connsiteX10" fmla="*/ 251137 w 1086097"/>
                  <a:gd name="connsiteY10" fmla="*/ 155642 h 723943"/>
                  <a:gd name="connsiteX0" fmla="*/ 251137 w 1052860"/>
                  <a:gd name="connsiteY0" fmla="*/ 155173 h 723474"/>
                  <a:gd name="connsiteX1" fmla="*/ 616722 w 1052860"/>
                  <a:gd name="connsiteY1" fmla="*/ 11626 h 723474"/>
                  <a:gd name="connsiteX2" fmla="*/ 878878 w 1052860"/>
                  <a:gd name="connsiteY2" fmla="*/ 27848 h 723474"/>
                  <a:gd name="connsiteX3" fmla="*/ 1007349 w 1052860"/>
                  <a:gd name="connsiteY3" fmla="*/ 180748 h 723474"/>
                  <a:gd name="connsiteX4" fmla="*/ 983393 w 1052860"/>
                  <a:gd name="connsiteY4" fmla="*/ 426163 h 723474"/>
                  <a:gd name="connsiteX5" fmla="*/ 733920 w 1052860"/>
                  <a:gd name="connsiteY5" fmla="*/ 464578 h 723474"/>
                  <a:gd name="connsiteX6" fmla="*/ 523138 w 1052860"/>
                  <a:gd name="connsiteY6" fmla="*/ 513154 h 723474"/>
                  <a:gd name="connsiteX7" fmla="*/ 265561 w 1052860"/>
                  <a:gd name="connsiteY7" fmla="*/ 618402 h 723474"/>
                  <a:gd name="connsiteX8" fmla="*/ 10712 w 1052860"/>
                  <a:gd name="connsiteY8" fmla="*/ 719044 h 723474"/>
                  <a:gd name="connsiteX9" fmla="*/ 67793 w 1052860"/>
                  <a:gd name="connsiteY9" fmla="*/ 465048 h 723474"/>
                  <a:gd name="connsiteX10" fmla="*/ 251137 w 1052860"/>
                  <a:gd name="connsiteY10" fmla="*/ 155173 h 723474"/>
                  <a:gd name="connsiteX0" fmla="*/ 251137 w 1054757"/>
                  <a:gd name="connsiteY0" fmla="*/ 148612 h 716913"/>
                  <a:gd name="connsiteX1" fmla="*/ 616722 w 1054757"/>
                  <a:gd name="connsiteY1" fmla="*/ 5065 h 716913"/>
                  <a:gd name="connsiteX2" fmla="*/ 840915 w 1054757"/>
                  <a:gd name="connsiteY2" fmla="*/ 45733 h 716913"/>
                  <a:gd name="connsiteX3" fmla="*/ 1007349 w 1054757"/>
                  <a:gd name="connsiteY3" fmla="*/ 174187 h 716913"/>
                  <a:gd name="connsiteX4" fmla="*/ 983393 w 1054757"/>
                  <a:gd name="connsiteY4" fmla="*/ 419602 h 716913"/>
                  <a:gd name="connsiteX5" fmla="*/ 733920 w 1054757"/>
                  <a:gd name="connsiteY5" fmla="*/ 458017 h 716913"/>
                  <a:gd name="connsiteX6" fmla="*/ 523138 w 1054757"/>
                  <a:gd name="connsiteY6" fmla="*/ 506593 h 716913"/>
                  <a:gd name="connsiteX7" fmla="*/ 265561 w 1054757"/>
                  <a:gd name="connsiteY7" fmla="*/ 611841 h 716913"/>
                  <a:gd name="connsiteX8" fmla="*/ 10712 w 1054757"/>
                  <a:gd name="connsiteY8" fmla="*/ 712483 h 716913"/>
                  <a:gd name="connsiteX9" fmla="*/ 67793 w 1054757"/>
                  <a:gd name="connsiteY9" fmla="*/ 458487 h 716913"/>
                  <a:gd name="connsiteX10" fmla="*/ 251137 w 1054757"/>
                  <a:gd name="connsiteY10" fmla="*/ 148612 h 716913"/>
                  <a:gd name="connsiteX0" fmla="*/ 251137 w 1057570"/>
                  <a:gd name="connsiteY0" fmla="*/ 148039 h 716340"/>
                  <a:gd name="connsiteX1" fmla="*/ 616722 w 1057570"/>
                  <a:gd name="connsiteY1" fmla="*/ 4492 h 716340"/>
                  <a:gd name="connsiteX2" fmla="*/ 786682 w 1057570"/>
                  <a:gd name="connsiteY2" fmla="*/ 48651 h 716340"/>
                  <a:gd name="connsiteX3" fmla="*/ 1007349 w 1057570"/>
                  <a:gd name="connsiteY3" fmla="*/ 173614 h 716340"/>
                  <a:gd name="connsiteX4" fmla="*/ 983393 w 1057570"/>
                  <a:gd name="connsiteY4" fmla="*/ 419029 h 716340"/>
                  <a:gd name="connsiteX5" fmla="*/ 733920 w 1057570"/>
                  <a:gd name="connsiteY5" fmla="*/ 457444 h 716340"/>
                  <a:gd name="connsiteX6" fmla="*/ 523138 w 1057570"/>
                  <a:gd name="connsiteY6" fmla="*/ 506020 h 716340"/>
                  <a:gd name="connsiteX7" fmla="*/ 265561 w 1057570"/>
                  <a:gd name="connsiteY7" fmla="*/ 611268 h 716340"/>
                  <a:gd name="connsiteX8" fmla="*/ 10712 w 1057570"/>
                  <a:gd name="connsiteY8" fmla="*/ 711910 h 716340"/>
                  <a:gd name="connsiteX9" fmla="*/ 67793 w 1057570"/>
                  <a:gd name="connsiteY9" fmla="*/ 457914 h 716340"/>
                  <a:gd name="connsiteX10" fmla="*/ 251137 w 1057570"/>
                  <a:gd name="connsiteY10" fmla="*/ 148039 h 716340"/>
                  <a:gd name="connsiteX0" fmla="*/ 251137 w 1057570"/>
                  <a:gd name="connsiteY0" fmla="*/ 132484 h 700785"/>
                  <a:gd name="connsiteX1" fmla="*/ 521814 w 1057570"/>
                  <a:gd name="connsiteY1" fmla="*/ 6398 h 700785"/>
                  <a:gd name="connsiteX2" fmla="*/ 786682 w 1057570"/>
                  <a:gd name="connsiteY2" fmla="*/ 33096 h 700785"/>
                  <a:gd name="connsiteX3" fmla="*/ 1007349 w 1057570"/>
                  <a:gd name="connsiteY3" fmla="*/ 158059 h 700785"/>
                  <a:gd name="connsiteX4" fmla="*/ 983393 w 1057570"/>
                  <a:gd name="connsiteY4" fmla="*/ 403474 h 700785"/>
                  <a:gd name="connsiteX5" fmla="*/ 733920 w 1057570"/>
                  <a:gd name="connsiteY5" fmla="*/ 441889 h 700785"/>
                  <a:gd name="connsiteX6" fmla="*/ 523138 w 1057570"/>
                  <a:gd name="connsiteY6" fmla="*/ 490465 h 700785"/>
                  <a:gd name="connsiteX7" fmla="*/ 265561 w 1057570"/>
                  <a:gd name="connsiteY7" fmla="*/ 595713 h 700785"/>
                  <a:gd name="connsiteX8" fmla="*/ 10712 w 1057570"/>
                  <a:gd name="connsiteY8" fmla="*/ 696355 h 700785"/>
                  <a:gd name="connsiteX9" fmla="*/ 67793 w 1057570"/>
                  <a:gd name="connsiteY9" fmla="*/ 442359 h 700785"/>
                  <a:gd name="connsiteX10" fmla="*/ 251137 w 1057570"/>
                  <a:gd name="connsiteY10" fmla="*/ 132484 h 700785"/>
                  <a:gd name="connsiteX0" fmla="*/ 251137 w 1050636"/>
                  <a:gd name="connsiteY0" fmla="*/ 132395 h 700696"/>
                  <a:gd name="connsiteX1" fmla="*/ 521814 w 1050636"/>
                  <a:gd name="connsiteY1" fmla="*/ 6309 h 700696"/>
                  <a:gd name="connsiteX2" fmla="*/ 786682 w 1050636"/>
                  <a:gd name="connsiteY2" fmla="*/ 33007 h 700696"/>
                  <a:gd name="connsiteX3" fmla="*/ 988367 w 1050636"/>
                  <a:gd name="connsiteY3" fmla="*/ 154477 h 700696"/>
                  <a:gd name="connsiteX4" fmla="*/ 983393 w 1050636"/>
                  <a:gd name="connsiteY4" fmla="*/ 403385 h 700696"/>
                  <a:gd name="connsiteX5" fmla="*/ 733920 w 1050636"/>
                  <a:gd name="connsiteY5" fmla="*/ 441800 h 700696"/>
                  <a:gd name="connsiteX6" fmla="*/ 523138 w 1050636"/>
                  <a:gd name="connsiteY6" fmla="*/ 490376 h 700696"/>
                  <a:gd name="connsiteX7" fmla="*/ 265561 w 1050636"/>
                  <a:gd name="connsiteY7" fmla="*/ 595624 h 700696"/>
                  <a:gd name="connsiteX8" fmla="*/ 10712 w 1050636"/>
                  <a:gd name="connsiteY8" fmla="*/ 696266 h 700696"/>
                  <a:gd name="connsiteX9" fmla="*/ 67793 w 1050636"/>
                  <a:gd name="connsiteY9" fmla="*/ 442270 h 700696"/>
                  <a:gd name="connsiteX10" fmla="*/ 251137 w 1050636"/>
                  <a:gd name="connsiteY10" fmla="*/ 132395 h 700696"/>
                  <a:gd name="connsiteX0" fmla="*/ 251137 w 1058663"/>
                  <a:gd name="connsiteY0" fmla="*/ 133282 h 701583"/>
                  <a:gd name="connsiteX1" fmla="*/ 521814 w 1058663"/>
                  <a:gd name="connsiteY1" fmla="*/ 7196 h 701583"/>
                  <a:gd name="connsiteX2" fmla="*/ 786682 w 1058663"/>
                  <a:gd name="connsiteY2" fmla="*/ 33894 h 701583"/>
                  <a:gd name="connsiteX3" fmla="*/ 1010060 w 1058663"/>
                  <a:gd name="connsiteY3" fmla="*/ 186794 h 701583"/>
                  <a:gd name="connsiteX4" fmla="*/ 983393 w 1058663"/>
                  <a:gd name="connsiteY4" fmla="*/ 404272 h 701583"/>
                  <a:gd name="connsiteX5" fmla="*/ 733920 w 1058663"/>
                  <a:gd name="connsiteY5" fmla="*/ 442687 h 701583"/>
                  <a:gd name="connsiteX6" fmla="*/ 523138 w 1058663"/>
                  <a:gd name="connsiteY6" fmla="*/ 491263 h 701583"/>
                  <a:gd name="connsiteX7" fmla="*/ 265561 w 1058663"/>
                  <a:gd name="connsiteY7" fmla="*/ 596511 h 701583"/>
                  <a:gd name="connsiteX8" fmla="*/ 10712 w 1058663"/>
                  <a:gd name="connsiteY8" fmla="*/ 697153 h 701583"/>
                  <a:gd name="connsiteX9" fmla="*/ 67793 w 1058663"/>
                  <a:gd name="connsiteY9" fmla="*/ 443157 h 701583"/>
                  <a:gd name="connsiteX10" fmla="*/ 251137 w 1058663"/>
                  <a:gd name="connsiteY10" fmla="*/ 133282 h 701583"/>
                  <a:gd name="connsiteX0" fmla="*/ 249174 w 1056700"/>
                  <a:gd name="connsiteY0" fmla="*/ 133282 h 701105"/>
                  <a:gd name="connsiteX1" fmla="*/ 519851 w 1056700"/>
                  <a:gd name="connsiteY1" fmla="*/ 7196 h 701105"/>
                  <a:gd name="connsiteX2" fmla="*/ 784719 w 1056700"/>
                  <a:gd name="connsiteY2" fmla="*/ 33894 h 701105"/>
                  <a:gd name="connsiteX3" fmla="*/ 1008097 w 1056700"/>
                  <a:gd name="connsiteY3" fmla="*/ 186794 h 701105"/>
                  <a:gd name="connsiteX4" fmla="*/ 981430 w 1056700"/>
                  <a:gd name="connsiteY4" fmla="*/ 404272 h 701105"/>
                  <a:gd name="connsiteX5" fmla="*/ 731957 w 1056700"/>
                  <a:gd name="connsiteY5" fmla="*/ 442687 h 701105"/>
                  <a:gd name="connsiteX6" fmla="*/ 521175 w 1056700"/>
                  <a:gd name="connsiteY6" fmla="*/ 491263 h 701105"/>
                  <a:gd name="connsiteX7" fmla="*/ 263598 w 1056700"/>
                  <a:gd name="connsiteY7" fmla="*/ 596511 h 701105"/>
                  <a:gd name="connsiteX8" fmla="*/ 8749 w 1056700"/>
                  <a:gd name="connsiteY8" fmla="*/ 697153 h 701105"/>
                  <a:gd name="connsiteX9" fmla="*/ 76677 w 1056700"/>
                  <a:gd name="connsiteY9" fmla="*/ 453635 h 701105"/>
                  <a:gd name="connsiteX10" fmla="*/ 249174 w 1056700"/>
                  <a:gd name="connsiteY10" fmla="*/ 133282 h 70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700" h="701105">
                    <a:moveTo>
                      <a:pt x="249174" y="133282"/>
                    </a:moveTo>
                    <a:cubicBezTo>
                      <a:pt x="323036" y="58876"/>
                      <a:pt x="430594" y="23761"/>
                      <a:pt x="519851" y="7196"/>
                    </a:cubicBezTo>
                    <a:cubicBezTo>
                      <a:pt x="609109" y="-9369"/>
                      <a:pt x="703345" y="3961"/>
                      <a:pt x="784719" y="33894"/>
                    </a:cubicBezTo>
                    <a:cubicBezTo>
                      <a:pt x="866093" y="63827"/>
                      <a:pt x="975312" y="125064"/>
                      <a:pt x="1008097" y="186794"/>
                    </a:cubicBezTo>
                    <a:cubicBezTo>
                      <a:pt x="1040882" y="248524"/>
                      <a:pt x="1111063" y="379085"/>
                      <a:pt x="981430" y="404272"/>
                    </a:cubicBezTo>
                    <a:cubicBezTo>
                      <a:pt x="851797" y="429459"/>
                      <a:pt x="819061" y="425860"/>
                      <a:pt x="731957" y="442687"/>
                    </a:cubicBezTo>
                    <a:cubicBezTo>
                      <a:pt x="644853" y="459514"/>
                      <a:pt x="599235" y="465626"/>
                      <a:pt x="521175" y="491263"/>
                    </a:cubicBezTo>
                    <a:cubicBezTo>
                      <a:pt x="443115" y="516900"/>
                      <a:pt x="349002" y="562196"/>
                      <a:pt x="263598" y="596511"/>
                    </a:cubicBezTo>
                    <a:cubicBezTo>
                      <a:pt x="178194" y="630826"/>
                      <a:pt x="39902" y="720966"/>
                      <a:pt x="8749" y="697153"/>
                    </a:cubicBezTo>
                    <a:cubicBezTo>
                      <a:pt x="-22404" y="673340"/>
                      <a:pt x="36606" y="547613"/>
                      <a:pt x="76677" y="453635"/>
                    </a:cubicBezTo>
                    <a:cubicBezTo>
                      <a:pt x="116748" y="359657"/>
                      <a:pt x="175312" y="207689"/>
                      <a:pt x="249174" y="133282"/>
                    </a:cubicBezTo>
                    <a:close/>
                  </a:path>
                </a:pathLst>
              </a:custGeom>
              <a:gradFill>
                <a:gsLst>
                  <a:gs pos="100000">
                    <a:schemeClr val="tx2">
                      <a:lumMod val="75000"/>
                    </a:schemeClr>
                  </a:gs>
                  <a:gs pos="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Freeform 134"/>
              <p:cNvSpPr/>
              <p:nvPr/>
            </p:nvSpPr>
            <p:spPr>
              <a:xfrm flipV="1">
                <a:off x="4854675" y="369093"/>
                <a:ext cx="304857" cy="212785"/>
              </a:xfrm>
              <a:custGeom>
                <a:avLst/>
                <a:gdLst>
                  <a:gd name="connsiteX0" fmla="*/ 400093 w 400093"/>
                  <a:gd name="connsiteY0" fmla="*/ 150018 h 170440"/>
                  <a:gd name="connsiteX1" fmla="*/ 223881 w 400093"/>
                  <a:gd name="connsiteY1" fmla="*/ 169068 h 170440"/>
                  <a:gd name="connsiteX2" fmla="*/ 33381 w 400093"/>
                  <a:gd name="connsiteY2" fmla="*/ 116681 h 170440"/>
                  <a:gd name="connsiteX3" fmla="*/ 11950 w 400093"/>
                  <a:gd name="connsiteY3" fmla="*/ 47625 h 170440"/>
                  <a:gd name="connsiteX4" fmla="*/ 161968 w 400093"/>
                  <a:gd name="connsiteY4" fmla="*/ 35718 h 170440"/>
                  <a:gd name="connsiteX5" fmla="*/ 311987 w 400093"/>
                  <a:gd name="connsiteY5" fmla="*/ 0 h 170440"/>
                  <a:gd name="connsiteX0" fmla="*/ 400093 w 400093"/>
                  <a:gd name="connsiteY0" fmla="*/ 166686 h 175618"/>
                  <a:gd name="connsiteX1" fmla="*/ 223881 w 400093"/>
                  <a:gd name="connsiteY1" fmla="*/ 169068 h 175618"/>
                  <a:gd name="connsiteX2" fmla="*/ 33381 w 400093"/>
                  <a:gd name="connsiteY2" fmla="*/ 116681 h 175618"/>
                  <a:gd name="connsiteX3" fmla="*/ 11950 w 400093"/>
                  <a:gd name="connsiteY3" fmla="*/ 47625 h 175618"/>
                  <a:gd name="connsiteX4" fmla="*/ 161968 w 400093"/>
                  <a:gd name="connsiteY4" fmla="*/ 35718 h 175618"/>
                  <a:gd name="connsiteX5" fmla="*/ 311987 w 400093"/>
                  <a:gd name="connsiteY5" fmla="*/ 0 h 1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93" h="175618">
                    <a:moveTo>
                      <a:pt x="400093" y="166686"/>
                    </a:moveTo>
                    <a:cubicBezTo>
                      <a:pt x="342546" y="178989"/>
                      <a:pt x="285000" y="177402"/>
                      <a:pt x="223881" y="169068"/>
                    </a:cubicBezTo>
                    <a:cubicBezTo>
                      <a:pt x="162762" y="160734"/>
                      <a:pt x="68703" y="136921"/>
                      <a:pt x="33381" y="116681"/>
                    </a:cubicBezTo>
                    <a:cubicBezTo>
                      <a:pt x="-1941" y="96441"/>
                      <a:pt x="-9481" y="61119"/>
                      <a:pt x="11950" y="47625"/>
                    </a:cubicBezTo>
                    <a:cubicBezTo>
                      <a:pt x="33381" y="34131"/>
                      <a:pt x="111962" y="43656"/>
                      <a:pt x="161968" y="35718"/>
                    </a:cubicBezTo>
                    <a:cubicBezTo>
                      <a:pt x="211974" y="27780"/>
                      <a:pt x="261980" y="13890"/>
                      <a:pt x="311987" y="0"/>
                    </a:cubicBez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6" name="Freeform 135"/>
              <p:cNvSpPr/>
              <p:nvPr/>
            </p:nvSpPr>
            <p:spPr>
              <a:xfrm flipV="1">
                <a:off x="5173482" y="435768"/>
                <a:ext cx="220629" cy="217525"/>
              </a:xfrm>
              <a:custGeom>
                <a:avLst/>
                <a:gdLst>
                  <a:gd name="connsiteX0" fmla="*/ 0 w 289552"/>
                  <a:gd name="connsiteY0" fmla="*/ 67062 h 271849"/>
                  <a:gd name="connsiteX1" fmla="*/ 119062 w 289552"/>
                  <a:gd name="connsiteY1" fmla="*/ 40868 h 271849"/>
                  <a:gd name="connsiteX2" fmla="*/ 245268 w 289552"/>
                  <a:gd name="connsiteY2" fmla="*/ 387 h 271849"/>
                  <a:gd name="connsiteX3" fmla="*/ 285750 w 289552"/>
                  <a:gd name="connsiteY3" fmla="*/ 67062 h 271849"/>
                  <a:gd name="connsiteX4" fmla="*/ 161925 w 289552"/>
                  <a:gd name="connsiteY4" fmla="*/ 212318 h 271849"/>
                  <a:gd name="connsiteX5" fmla="*/ 33337 w 289552"/>
                  <a:gd name="connsiteY5" fmla="*/ 271849 h 271849"/>
                  <a:gd name="connsiteX0" fmla="*/ 0 w 289552"/>
                  <a:gd name="connsiteY0" fmla="*/ 80262 h 271873"/>
                  <a:gd name="connsiteX1" fmla="*/ 119062 w 289552"/>
                  <a:gd name="connsiteY1" fmla="*/ 40892 h 271873"/>
                  <a:gd name="connsiteX2" fmla="*/ 245268 w 289552"/>
                  <a:gd name="connsiteY2" fmla="*/ 411 h 271873"/>
                  <a:gd name="connsiteX3" fmla="*/ 285750 w 289552"/>
                  <a:gd name="connsiteY3" fmla="*/ 67086 h 271873"/>
                  <a:gd name="connsiteX4" fmla="*/ 161925 w 289552"/>
                  <a:gd name="connsiteY4" fmla="*/ 212342 h 271873"/>
                  <a:gd name="connsiteX5" fmla="*/ 33337 w 289552"/>
                  <a:gd name="connsiteY5" fmla="*/ 271873 h 27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52" h="271873">
                    <a:moveTo>
                      <a:pt x="0" y="80262"/>
                    </a:moveTo>
                    <a:cubicBezTo>
                      <a:pt x="39092" y="72721"/>
                      <a:pt x="78184" y="54201"/>
                      <a:pt x="119062" y="40892"/>
                    </a:cubicBezTo>
                    <a:cubicBezTo>
                      <a:pt x="159940" y="27583"/>
                      <a:pt x="217487" y="-3955"/>
                      <a:pt x="245268" y="411"/>
                    </a:cubicBezTo>
                    <a:cubicBezTo>
                      <a:pt x="273049" y="4777"/>
                      <a:pt x="299640" y="31764"/>
                      <a:pt x="285750" y="67086"/>
                    </a:cubicBezTo>
                    <a:cubicBezTo>
                      <a:pt x="271860" y="102408"/>
                      <a:pt x="203994" y="178211"/>
                      <a:pt x="161925" y="212342"/>
                    </a:cubicBezTo>
                    <a:cubicBezTo>
                      <a:pt x="119856" y="246473"/>
                      <a:pt x="76596" y="259173"/>
                      <a:pt x="33337" y="271873"/>
                    </a:cubicBez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3" name="Freeform 22"/>
            <p:cNvSpPr/>
            <p:nvPr/>
          </p:nvSpPr>
          <p:spPr>
            <a:xfrm>
              <a:off x="6267306" y="2313260"/>
              <a:ext cx="1579885" cy="539862"/>
            </a:xfrm>
            <a:custGeom>
              <a:avLst/>
              <a:gdLst>
                <a:gd name="connsiteX0" fmla="*/ 0 w 2407444"/>
                <a:gd name="connsiteY0" fmla="*/ 0 h 742950"/>
                <a:gd name="connsiteX1" fmla="*/ 0 w 2407444"/>
                <a:gd name="connsiteY1" fmla="*/ 266700 h 742950"/>
                <a:gd name="connsiteX2" fmla="*/ 47625 w 2407444"/>
                <a:gd name="connsiteY2" fmla="*/ 328612 h 742950"/>
                <a:gd name="connsiteX3" fmla="*/ 152400 w 2407444"/>
                <a:gd name="connsiteY3" fmla="*/ 383381 h 742950"/>
                <a:gd name="connsiteX4" fmla="*/ 319088 w 2407444"/>
                <a:gd name="connsiteY4" fmla="*/ 435768 h 742950"/>
                <a:gd name="connsiteX5" fmla="*/ 576263 w 2407444"/>
                <a:gd name="connsiteY5" fmla="*/ 485775 h 742950"/>
                <a:gd name="connsiteX6" fmla="*/ 850106 w 2407444"/>
                <a:gd name="connsiteY6" fmla="*/ 528637 h 742950"/>
                <a:gd name="connsiteX7" fmla="*/ 1181100 w 2407444"/>
                <a:gd name="connsiteY7" fmla="*/ 566737 h 742950"/>
                <a:gd name="connsiteX8" fmla="*/ 1497806 w 2407444"/>
                <a:gd name="connsiteY8" fmla="*/ 588168 h 742950"/>
                <a:gd name="connsiteX9" fmla="*/ 1776413 w 2407444"/>
                <a:gd name="connsiteY9" fmla="*/ 600075 h 742950"/>
                <a:gd name="connsiteX10" fmla="*/ 2119313 w 2407444"/>
                <a:gd name="connsiteY10" fmla="*/ 614362 h 742950"/>
                <a:gd name="connsiteX11" fmla="*/ 2126456 w 2407444"/>
                <a:gd name="connsiteY11" fmla="*/ 742950 h 742950"/>
                <a:gd name="connsiteX12" fmla="*/ 2407444 w 2407444"/>
                <a:gd name="connsiteY12" fmla="*/ 476250 h 742950"/>
                <a:gd name="connsiteX13" fmla="*/ 2121694 w 2407444"/>
                <a:gd name="connsiteY13" fmla="*/ 188118 h 742950"/>
                <a:gd name="connsiteX14" fmla="*/ 2119313 w 2407444"/>
                <a:gd name="connsiteY14" fmla="*/ 323850 h 742950"/>
                <a:gd name="connsiteX15" fmla="*/ 1826419 w 2407444"/>
                <a:gd name="connsiteY15" fmla="*/ 319087 h 742950"/>
                <a:gd name="connsiteX16" fmla="*/ 1502569 w 2407444"/>
                <a:gd name="connsiteY16" fmla="*/ 304800 h 742950"/>
                <a:gd name="connsiteX17" fmla="*/ 1169194 w 2407444"/>
                <a:gd name="connsiteY17" fmla="*/ 276225 h 742950"/>
                <a:gd name="connsiteX18" fmla="*/ 876300 w 2407444"/>
                <a:gd name="connsiteY18" fmla="*/ 247650 h 742950"/>
                <a:gd name="connsiteX19" fmla="*/ 476250 w 2407444"/>
                <a:gd name="connsiteY19" fmla="*/ 188118 h 742950"/>
                <a:gd name="connsiteX20" fmla="*/ 245269 w 2407444"/>
                <a:gd name="connsiteY20" fmla="*/ 133350 h 742950"/>
                <a:gd name="connsiteX21" fmla="*/ 104775 w 2407444"/>
                <a:gd name="connsiteY21" fmla="*/ 80962 h 742950"/>
                <a:gd name="connsiteX22" fmla="*/ 38100 w 2407444"/>
                <a:gd name="connsiteY22" fmla="*/ 38100 h 742950"/>
                <a:gd name="connsiteX23" fmla="*/ 0 w 2407444"/>
                <a:gd name="connsiteY23"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444" h="742950">
                  <a:moveTo>
                    <a:pt x="0" y="0"/>
                  </a:moveTo>
                  <a:lnTo>
                    <a:pt x="0" y="266700"/>
                  </a:lnTo>
                  <a:lnTo>
                    <a:pt x="47625" y="328612"/>
                  </a:lnTo>
                  <a:lnTo>
                    <a:pt x="152400" y="383381"/>
                  </a:lnTo>
                  <a:lnTo>
                    <a:pt x="319088" y="435768"/>
                  </a:lnTo>
                  <a:lnTo>
                    <a:pt x="576263" y="485775"/>
                  </a:lnTo>
                  <a:lnTo>
                    <a:pt x="850106" y="528637"/>
                  </a:lnTo>
                  <a:lnTo>
                    <a:pt x="1181100" y="566737"/>
                  </a:lnTo>
                  <a:lnTo>
                    <a:pt x="1497806" y="588168"/>
                  </a:lnTo>
                  <a:lnTo>
                    <a:pt x="1776413" y="600075"/>
                  </a:lnTo>
                  <a:lnTo>
                    <a:pt x="2119313" y="614362"/>
                  </a:lnTo>
                  <a:lnTo>
                    <a:pt x="2126456" y="742950"/>
                  </a:lnTo>
                  <a:lnTo>
                    <a:pt x="2407444" y="476250"/>
                  </a:lnTo>
                  <a:lnTo>
                    <a:pt x="2121694" y="188118"/>
                  </a:lnTo>
                  <a:cubicBezTo>
                    <a:pt x="2120900" y="233362"/>
                    <a:pt x="2120107" y="278606"/>
                    <a:pt x="2119313" y="323850"/>
                  </a:cubicBezTo>
                  <a:lnTo>
                    <a:pt x="1826419" y="319087"/>
                  </a:lnTo>
                  <a:lnTo>
                    <a:pt x="1502569" y="304800"/>
                  </a:lnTo>
                  <a:lnTo>
                    <a:pt x="1169194" y="276225"/>
                  </a:lnTo>
                  <a:lnTo>
                    <a:pt x="876300" y="247650"/>
                  </a:lnTo>
                  <a:lnTo>
                    <a:pt x="476250" y="188118"/>
                  </a:lnTo>
                  <a:lnTo>
                    <a:pt x="245269" y="133350"/>
                  </a:lnTo>
                  <a:lnTo>
                    <a:pt x="104775" y="80962"/>
                  </a:lnTo>
                  <a:lnTo>
                    <a:pt x="38100" y="38100"/>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6" name="Freeform 1035"/>
            <p:cNvSpPr/>
            <p:nvPr/>
          </p:nvSpPr>
          <p:spPr>
            <a:xfrm>
              <a:off x="6256139" y="1833317"/>
              <a:ext cx="349201" cy="188279"/>
            </a:xfrm>
            <a:custGeom>
              <a:avLst/>
              <a:gdLst>
                <a:gd name="connsiteX0" fmla="*/ 438150 w 532116"/>
                <a:gd name="connsiteY0" fmla="*/ 259107 h 259107"/>
                <a:gd name="connsiteX1" fmla="*/ 519113 w 532116"/>
                <a:gd name="connsiteY1" fmla="*/ 120994 h 259107"/>
                <a:gd name="connsiteX2" fmla="*/ 511969 w 532116"/>
                <a:gd name="connsiteY2" fmla="*/ 9076 h 259107"/>
                <a:gd name="connsiteX3" fmla="*/ 328613 w 532116"/>
                <a:gd name="connsiteY3" fmla="*/ 16219 h 259107"/>
                <a:gd name="connsiteX4" fmla="*/ 126207 w 532116"/>
                <a:gd name="connsiteY4" fmla="*/ 92419 h 259107"/>
                <a:gd name="connsiteX5" fmla="*/ 0 w 532116"/>
                <a:gd name="connsiteY5" fmla="*/ 194813 h 25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116" h="259107">
                  <a:moveTo>
                    <a:pt x="438150" y="259107"/>
                  </a:moveTo>
                  <a:cubicBezTo>
                    <a:pt x="472480" y="210886"/>
                    <a:pt x="506810" y="162666"/>
                    <a:pt x="519113" y="120994"/>
                  </a:cubicBezTo>
                  <a:cubicBezTo>
                    <a:pt x="531416" y="79322"/>
                    <a:pt x="543719" y="26538"/>
                    <a:pt x="511969" y="9076"/>
                  </a:cubicBezTo>
                  <a:cubicBezTo>
                    <a:pt x="480219" y="-8386"/>
                    <a:pt x="392907" y="2329"/>
                    <a:pt x="328613" y="16219"/>
                  </a:cubicBezTo>
                  <a:cubicBezTo>
                    <a:pt x="264319" y="30109"/>
                    <a:pt x="180976" y="62653"/>
                    <a:pt x="126207" y="92419"/>
                  </a:cubicBezTo>
                  <a:cubicBezTo>
                    <a:pt x="71438" y="122185"/>
                    <a:pt x="35719" y="158499"/>
                    <a:pt x="0" y="194813"/>
                  </a:cubicBezTo>
                </a:path>
              </a:pathLst>
            </a:custGeom>
            <a:noFill/>
            <a:ln cap="rnd">
              <a:solidFill>
                <a:schemeClr val="bg1">
                  <a:lumMod val="75000"/>
                </a:schemeClr>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Freeform 24"/>
            <p:cNvSpPr/>
            <p:nvPr/>
          </p:nvSpPr>
          <p:spPr>
            <a:xfrm>
              <a:off x="6265712" y="2124169"/>
              <a:ext cx="1581448" cy="733658"/>
            </a:xfrm>
            <a:custGeom>
              <a:avLst/>
              <a:gdLst>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69156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64319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64319 h 1014412"/>
                <a:gd name="connsiteX0" fmla="*/ 590550 w 2409825"/>
                <a:gd name="connsiteY0" fmla="*/ 0 h 1014412"/>
                <a:gd name="connsiteX1" fmla="*/ 495300 w 2409825"/>
                <a:gd name="connsiteY1" fmla="*/ 19050 h 1014412"/>
                <a:gd name="connsiteX2" fmla="*/ 435769 w 2409825"/>
                <a:gd name="connsiteY2" fmla="*/ 30956 h 1014412"/>
                <a:gd name="connsiteX3" fmla="*/ 342900 w 2409825"/>
                <a:gd name="connsiteY3" fmla="*/ 50006 h 1014412"/>
                <a:gd name="connsiteX4" fmla="*/ 238125 w 2409825"/>
                <a:gd name="connsiteY4" fmla="*/ 80962 h 1014412"/>
                <a:gd name="connsiteX5" fmla="*/ 159544 w 2409825"/>
                <a:gd name="connsiteY5" fmla="*/ 107156 h 1014412"/>
                <a:gd name="connsiteX6" fmla="*/ 104775 w 2409825"/>
                <a:gd name="connsiteY6" fmla="*/ 130969 h 1014412"/>
                <a:gd name="connsiteX7" fmla="*/ 57150 w 2409825"/>
                <a:gd name="connsiteY7" fmla="*/ 159544 h 1014412"/>
                <a:gd name="connsiteX8" fmla="*/ 16669 w 2409825"/>
                <a:gd name="connsiteY8" fmla="*/ 190500 h 1014412"/>
                <a:gd name="connsiteX9" fmla="*/ 0 w 2409825"/>
                <a:gd name="connsiteY9" fmla="*/ 226219 h 1014412"/>
                <a:gd name="connsiteX10" fmla="*/ 7144 w 2409825"/>
                <a:gd name="connsiteY10" fmla="*/ 266700 h 1014412"/>
                <a:gd name="connsiteX11" fmla="*/ 38100 w 2409825"/>
                <a:gd name="connsiteY11" fmla="*/ 300037 h 1014412"/>
                <a:gd name="connsiteX12" fmla="*/ 114300 w 2409825"/>
                <a:gd name="connsiteY12" fmla="*/ 347662 h 1014412"/>
                <a:gd name="connsiteX13" fmla="*/ 207169 w 2409825"/>
                <a:gd name="connsiteY13" fmla="*/ 381000 h 1014412"/>
                <a:gd name="connsiteX14" fmla="*/ 307181 w 2409825"/>
                <a:gd name="connsiteY14" fmla="*/ 414337 h 1014412"/>
                <a:gd name="connsiteX15" fmla="*/ 447675 w 2409825"/>
                <a:gd name="connsiteY15" fmla="*/ 445294 h 1014412"/>
                <a:gd name="connsiteX16" fmla="*/ 542925 w 2409825"/>
                <a:gd name="connsiteY16" fmla="*/ 461962 h 1014412"/>
                <a:gd name="connsiteX17" fmla="*/ 681038 w 2409825"/>
                <a:gd name="connsiteY17" fmla="*/ 485775 h 1014412"/>
                <a:gd name="connsiteX18" fmla="*/ 857250 w 2409825"/>
                <a:gd name="connsiteY18" fmla="*/ 509587 h 1014412"/>
                <a:gd name="connsiteX19" fmla="*/ 1088231 w 2409825"/>
                <a:gd name="connsiteY19" fmla="*/ 533400 h 1014412"/>
                <a:gd name="connsiteX20" fmla="*/ 1297781 w 2409825"/>
                <a:gd name="connsiteY20" fmla="*/ 554831 h 1014412"/>
                <a:gd name="connsiteX21" fmla="*/ 1566863 w 2409825"/>
                <a:gd name="connsiteY21" fmla="*/ 569119 h 1014412"/>
                <a:gd name="connsiteX22" fmla="*/ 1812131 w 2409825"/>
                <a:gd name="connsiteY22" fmla="*/ 583406 h 1014412"/>
                <a:gd name="connsiteX23" fmla="*/ 2024063 w 2409825"/>
                <a:gd name="connsiteY23" fmla="*/ 585787 h 1014412"/>
                <a:gd name="connsiteX24" fmla="*/ 2124075 w 2409825"/>
                <a:gd name="connsiteY24" fmla="*/ 588169 h 1014412"/>
                <a:gd name="connsiteX25" fmla="*/ 2124075 w 2409825"/>
                <a:gd name="connsiteY25" fmla="*/ 450056 h 1014412"/>
                <a:gd name="connsiteX26" fmla="*/ 2409825 w 2409825"/>
                <a:gd name="connsiteY26" fmla="*/ 738187 h 1014412"/>
                <a:gd name="connsiteX27" fmla="*/ 2126456 w 2409825"/>
                <a:gd name="connsiteY27" fmla="*/ 1014412 h 1014412"/>
                <a:gd name="connsiteX28" fmla="*/ 2121694 w 2409825"/>
                <a:gd name="connsiteY28" fmla="*/ 876300 h 1014412"/>
                <a:gd name="connsiteX29" fmla="*/ 1947863 w 2409825"/>
                <a:gd name="connsiteY29" fmla="*/ 871537 h 1014412"/>
                <a:gd name="connsiteX30" fmla="*/ 1619250 w 2409825"/>
                <a:gd name="connsiteY30" fmla="*/ 854869 h 1014412"/>
                <a:gd name="connsiteX31" fmla="*/ 1395413 w 2409825"/>
                <a:gd name="connsiteY31" fmla="*/ 847725 h 1014412"/>
                <a:gd name="connsiteX32" fmla="*/ 1090613 w 2409825"/>
                <a:gd name="connsiteY32" fmla="*/ 821531 h 1014412"/>
                <a:gd name="connsiteX33" fmla="*/ 854869 w 2409825"/>
                <a:gd name="connsiteY33" fmla="*/ 792956 h 1014412"/>
                <a:gd name="connsiteX34" fmla="*/ 564356 w 2409825"/>
                <a:gd name="connsiteY34" fmla="*/ 750094 h 1014412"/>
                <a:gd name="connsiteX35" fmla="*/ 335756 w 2409825"/>
                <a:gd name="connsiteY35" fmla="*/ 704850 h 1014412"/>
                <a:gd name="connsiteX36" fmla="*/ 130969 w 2409825"/>
                <a:gd name="connsiteY36" fmla="*/ 640556 h 1014412"/>
                <a:gd name="connsiteX37" fmla="*/ 71438 w 2409825"/>
                <a:gd name="connsiteY37" fmla="*/ 604837 h 1014412"/>
                <a:gd name="connsiteX38" fmla="*/ 28575 w 2409825"/>
                <a:gd name="connsiteY38" fmla="*/ 573881 h 1014412"/>
                <a:gd name="connsiteX39" fmla="*/ 2381 w 2409825"/>
                <a:gd name="connsiteY39" fmla="*/ 535781 h 1014412"/>
                <a:gd name="connsiteX40" fmla="*/ 0 w 2409825"/>
                <a:gd name="connsiteY40" fmla="*/ 223838 h 1014412"/>
                <a:gd name="connsiteX0" fmla="*/ 566737 w 2409825"/>
                <a:gd name="connsiteY0" fmla="*/ 0 h 1007268"/>
                <a:gd name="connsiteX1" fmla="*/ 495300 w 2409825"/>
                <a:gd name="connsiteY1" fmla="*/ 11906 h 1007268"/>
                <a:gd name="connsiteX2" fmla="*/ 435769 w 2409825"/>
                <a:gd name="connsiteY2" fmla="*/ 23812 h 1007268"/>
                <a:gd name="connsiteX3" fmla="*/ 342900 w 2409825"/>
                <a:gd name="connsiteY3" fmla="*/ 42862 h 1007268"/>
                <a:gd name="connsiteX4" fmla="*/ 238125 w 2409825"/>
                <a:gd name="connsiteY4" fmla="*/ 73818 h 1007268"/>
                <a:gd name="connsiteX5" fmla="*/ 159544 w 2409825"/>
                <a:gd name="connsiteY5" fmla="*/ 100012 h 1007268"/>
                <a:gd name="connsiteX6" fmla="*/ 104775 w 2409825"/>
                <a:gd name="connsiteY6" fmla="*/ 123825 h 1007268"/>
                <a:gd name="connsiteX7" fmla="*/ 57150 w 2409825"/>
                <a:gd name="connsiteY7" fmla="*/ 152400 h 1007268"/>
                <a:gd name="connsiteX8" fmla="*/ 16669 w 2409825"/>
                <a:gd name="connsiteY8" fmla="*/ 183356 h 1007268"/>
                <a:gd name="connsiteX9" fmla="*/ 0 w 2409825"/>
                <a:gd name="connsiteY9" fmla="*/ 219075 h 1007268"/>
                <a:gd name="connsiteX10" fmla="*/ 7144 w 2409825"/>
                <a:gd name="connsiteY10" fmla="*/ 259556 h 1007268"/>
                <a:gd name="connsiteX11" fmla="*/ 38100 w 2409825"/>
                <a:gd name="connsiteY11" fmla="*/ 292893 h 1007268"/>
                <a:gd name="connsiteX12" fmla="*/ 114300 w 2409825"/>
                <a:gd name="connsiteY12" fmla="*/ 340518 h 1007268"/>
                <a:gd name="connsiteX13" fmla="*/ 207169 w 2409825"/>
                <a:gd name="connsiteY13" fmla="*/ 373856 h 1007268"/>
                <a:gd name="connsiteX14" fmla="*/ 307181 w 2409825"/>
                <a:gd name="connsiteY14" fmla="*/ 407193 h 1007268"/>
                <a:gd name="connsiteX15" fmla="*/ 447675 w 2409825"/>
                <a:gd name="connsiteY15" fmla="*/ 438150 h 1007268"/>
                <a:gd name="connsiteX16" fmla="*/ 542925 w 2409825"/>
                <a:gd name="connsiteY16" fmla="*/ 454818 h 1007268"/>
                <a:gd name="connsiteX17" fmla="*/ 681038 w 2409825"/>
                <a:gd name="connsiteY17" fmla="*/ 478631 h 1007268"/>
                <a:gd name="connsiteX18" fmla="*/ 857250 w 2409825"/>
                <a:gd name="connsiteY18" fmla="*/ 502443 h 1007268"/>
                <a:gd name="connsiteX19" fmla="*/ 1088231 w 2409825"/>
                <a:gd name="connsiteY19" fmla="*/ 526256 h 1007268"/>
                <a:gd name="connsiteX20" fmla="*/ 1297781 w 2409825"/>
                <a:gd name="connsiteY20" fmla="*/ 547687 h 1007268"/>
                <a:gd name="connsiteX21" fmla="*/ 1566863 w 2409825"/>
                <a:gd name="connsiteY21" fmla="*/ 561975 h 1007268"/>
                <a:gd name="connsiteX22" fmla="*/ 1812131 w 2409825"/>
                <a:gd name="connsiteY22" fmla="*/ 576262 h 1007268"/>
                <a:gd name="connsiteX23" fmla="*/ 2024063 w 2409825"/>
                <a:gd name="connsiteY23" fmla="*/ 578643 h 1007268"/>
                <a:gd name="connsiteX24" fmla="*/ 2124075 w 2409825"/>
                <a:gd name="connsiteY24" fmla="*/ 581025 h 1007268"/>
                <a:gd name="connsiteX25" fmla="*/ 2124075 w 2409825"/>
                <a:gd name="connsiteY25" fmla="*/ 442912 h 1007268"/>
                <a:gd name="connsiteX26" fmla="*/ 2409825 w 2409825"/>
                <a:gd name="connsiteY26" fmla="*/ 731043 h 1007268"/>
                <a:gd name="connsiteX27" fmla="*/ 2126456 w 2409825"/>
                <a:gd name="connsiteY27" fmla="*/ 1007268 h 1007268"/>
                <a:gd name="connsiteX28" fmla="*/ 2121694 w 2409825"/>
                <a:gd name="connsiteY28" fmla="*/ 869156 h 1007268"/>
                <a:gd name="connsiteX29" fmla="*/ 1947863 w 2409825"/>
                <a:gd name="connsiteY29" fmla="*/ 864393 h 1007268"/>
                <a:gd name="connsiteX30" fmla="*/ 1619250 w 2409825"/>
                <a:gd name="connsiteY30" fmla="*/ 847725 h 1007268"/>
                <a:gd name="connsiteX31" fmla="*/ 1395413 w 2409825"/>
                <a:gd name="connsiteY31" fmla="*/ 840581 h 1007268"/>
                <a:gd name="connsiteX32" fmla="*/ 1090613 w 2409825"/>
                <a:gd name="connsiteY32" fmla="*/ 814387 h 1007268"/>
                <a:gd name="connsiteX33" fmla="*/ 854869 w 2409825"/>
                <a:gd name="connsiteY33" fmla="*/ 785812 h 1007268"/>
                <a:gd name="connsiteX34" fmla="*/ 564356 w 2409825"/>
                <a:gd name="connsiteY34" fmla="*/ 742950 h 1007268"/>
                <a:gd name="connsiteX35" fmla="*/ 335756 w 2409825"/>
                <a:gd name="connsiteY35" fmla="*/ 697706 h 1007268"/>
                <a:gd name="connsiteX36" fmla="*/ 130969 w 2409825"/>
                <a:gd name="connsiteY36" fmla="*/ 633412 h 1007268"/>
                <a:gd name="connsiteX37" fmla="*/ 71438 w 2409825"/>
                <a:gd name="connsiteY37" fmla="*/ 597693 h 1007268"/>
                <a:gd name="connsiteX38" fmla="*/ 28575 w 2409825"/>
                <a:gd name="connsiteY38" fmla="*/ 566737 h 1007268"/>
                <a:gd name="connsiteX39" fmla="*/ 2381 w 2409825"/>
                <a:gd name="connsiteY39" fmla="*/ 528637 h 1007268"/>
                <a:gd name="connsiteX40" fmla="*/ 0 w 2409825"/>
                <a:gd name="connsiteY40" fmla="*/ 216694 h 1007268"/>
                <a:gd name="connsiteX0" fmla="*/ 578644 w 2409825"/>
                <a:gd name="connsiteY0" fmla="*/ 0 h 1009649"/>
                <a:gd name="connsiteX1" fmla="*/ 495300 w 2409825"/>
                <a:gd name="connsiteY1" fmla="*/ 14287 h 1009649"/>
                <a:gd name="connsiteX2" fmla="*/ 435769 w 2409825"/>
                <a:gd name="connsiteY2" fmla="*/ 26193 h 1009649"/>
                <a:gd name="connsiteX3" fmla="*/ 342900 w 2409825"/>
                <a:gd name="connsiteY3" fmla="*/ 45243 h 1009649"/>
                <a:gd name="connsiteX4" fmla="*/ 238125 w 2409825"/>
                <a:gd name="connsiteY4" fmla="*/ 76199 h 1009649"/>
                <a:gd name="connsiteX5" fmla="*/ 159544 w 2409825"/>
                <a:gd name="connsiteY5" fmla="*/ 102393 h 1009649"/>
                <a:gd name="connsiteX6" fmla="*/ 104775 w 2409825"/>
                <a:gd name="connsiteY6" fmla="*/ 126206 h 1009649"/>
                <a:gd name="connsiteX7" fmla="*/ 57150 w 2409825"/>
                <a:gd name="connsiteY7" fmla="*/ 154781 h 1009649"/>
                <a:gd name="connsiteX8" fmla="*/ 16669 w 2409825"/>
                <a:gd name="connsiteY8" fmla="*/ 185737 h 1009649"/>
                <a:gd name="connsiteX9" fmla="*/ 0 w 2409825"/>
                <a:gd name="connsiteY9" fmla="*/ 221456 h 1009649"/>
                <a:gd name="connsiteX10" fmla="*/ 7144 w 2409825"/>
                <a:gd name="connsiteY10" fmla="*/ 261937 h 1009649"/>
                <a:gd name="connsiteX11" fmla="*/ 38100 w 2409825"/>
                <a:gd name="connsiteY11" fmla="*/ 295274 h 1009649"/>
                <a:gd name="connsiteX12" fmla="*/ 114300 w 2409825"/>
                <a:gd name="connsiteY12" fmla="*/ 342899 h 1009649"/>
                <a:gd name="connsiteX13" fmla="*/ 207169 w 2409825"/>
                <a:gd name="connsiteY13" fmla="*/ 376237 h 1009649"/>
                <a:gd name="connsiteX14" fmla="*/ 307181 w 2409825"/>
                <a:gd name="connsiteY14" fmla="*/ 409574 h 1009649"/>
                <a:gd name="connsiteX15" fmla="*/ 447675 w 2409825"/>
                <a:gd name="connsiteY15" fmla="*/ 440531 h 1009649"/>
                <a:gd name="connsiteX16" fmla="*/ 542925 w 2409825"/>
                <a:gd name="connsiteY16" fmla="*/ 457199 h 1009649"/>
                <a:gd name="connsiteX17" fmla="*/ 681038 w 2409825"/>
                <a:gd name="connsiteY17" fmla="*/ 481012 h 1009649"/>
                <a:gd name="connsiteX18" fmla="*/ 857250 w 2409825"/>
                <a:gd name="connsiteY18" fmla="*/ 504824 h 1009649"/>
                <a:gd name="connsiteX19" fmla="*/ 1088231 w 2409825"/>
                <a:gd name="connsiteY19" fmla="*/ 528637 h 1009649"/>
                <a:gd name="connsiteX20" fmla="*/ 1297781 w 2409825"/>
                <a:gd name="connsiteY20" fmla="*/ 550068 h 1009649"/>
                <a:gd name="connsiteX21" fmla="*/ 1566863 w 2409825"/>
                <a:gd name="connsiteY21" fmla="*/ 564356 h 1009649"/>
                <a:gd name="connsiteX22" fmla="*/ 1812131 w 2409825"/>
                <a:gd name="connsiteY22" fmla="*/ 578643 h 1009649"/>
                <a:gd name="connsiteX23" fmla="*/ 2024063 w 2409825"/>
                <a:gd name="connsiteY23" fmla="*/ 581024 h 1009649"/>
                <a:gd name="connsiteX24" fmla="*/ 2124075 w 2409825"/>
                <a:gd name="connsiteY24" fmla="*/ 583406 h 1009649"/>
                <a:gd name="connsiteX25" fmla="*/ 2124075 w 2409825"/>
                <a:gd name="connsiteY25" fmla="*/ 445293 h 1009649"/>
                <a:gd name="connsiteX26" fmla="*/ 2409825 w 2409825"/>
                <a:gd name="connsiteY26" fmla="*/ 733424 h 1009649"/>
                <a:gd name="connsiteX27" fmla="*/ 2126456 w 2409825"/>
                <a:gd name="connsiteY27" fmla="*/ 1009649 h 1009649"/>
                <a:gd name="connsiteX28" fmla="*/ 2121694 w 2409825"/>
                <a:gd name="connsiteY28" fmla="*/ 871537 h 1009649"/>
                <a:gd name="connsiteX29" fmla="*/ 1947863 w 2409825"/>
                <a:gd name="connsiteY29" fmla="*/ 866774 h 1009649"/>
                <a:gd name="connsiteX30" fmla="*/ 1619250 w 2409825"/>
                <a:gd name="connsiteY30" fmla="*/ 850106 h 1009649"/>
                <a:gd name="connsiteX31" fmla="*/ 1395413 w 2409825"/>
                <a:gd name="connsiteY31" fmla="*/ 842962 h 1009649"/>
                <a:gd name="connsiteX32" fmla="*/ 1090613 w 2409825"/>
                <a:gd name="connsiteY32" fmla="*/ 816768 h 1009649"/>
                <a:gd name="connsiteX33" fmla="*/ 854869 w 2409825"/>
                <a:gd name="connsiteY33" fmla="*/ 788193 h 1009649"/>
                <a:gd name="connsiteX34" fmla="*/ 564356 w 2409825"/>
                <a:gd name="connsiteY34" fmla="*/ 745331 h 1009649"/>
                <a:gd name="connsiteX35" fmla="*/ 335756 w 2409825"/>
                <a:gd name="connsiteY35" fmla="*/ 700087 h 1009649"/>
                <a:gd name="connsiteX36" fmla="*/ 130969 w 2409825"/>
                <a:gd name="connsiteY36" fmla="*/ 635793 h 1009649"/>
                <a:gd name="connsiteX37" fmla="*/ 71438 w 2409825"/>
                <a:gd name="connsiteY37" fmla="*/ 600074 h 1009649"/>
                <a:gd name="connsiteX38" fmla="*/ 28575 w 2409825"/>
                <a:gd name="connsiteY38" fmla="*/ 569118 h 1009649"/>
                <a:gd name="connsiteX39" fmla="*/ 2381 w 2409825"/>
                <a:gd name="connsiteY39" fmla="*/ 531018 h 1009649"/>
                <a:gd name="connsiteX40" fmla="*/ 0 w 2409825"/>
                <a:gd name="connsiteY40" fmla="*/ 219075 h 10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09825" h="1009649">
                  <a:moveTo>
                    <a:pt x="578644" y="0"/>
                  </a:moveTo>
                  <a:lnTo>
                    <a:pt x="495300" y="14287"/>
                  </a:lnTo>
                  <a:cubicBezTo>
                    <a:pt x="473472" y="18256"/>
                    <a:pt x="455613" y="22224"/>
                    <a:pt x="435769" y="26193"/>
                  </a:cubicBezTo>
                  <a:lnTo>
                    <a:pt x="342900" y="45243"/>
                  </a:lnTo>
                  <a:lnTo>
                    <a:pt x="238125" y="76199"/>
                  </a:lnTo>
                  <a:lnTo>
                    <a:pt x="159544" y="102393"/>
                  </a:lnTo>
                  <a:lnTo>
                    <a:pt x="104775" y="126206"/>
                  </a:lnTo>
                  <a:lnTo>
                    <a:pt x="57150" y="154781"/>
                  </a:lnTo>
                  <a:lnTo>
                    <a:pt x="16669" y="185737"/>
                  </a:lnTo>
                  <a:lnTo>
                    <a:pt x="0" y="221456"/>
                  </a:lnTo>
                  <a:lnTo>
                    <a:pt x="7144" y="261937"/>
                  </a:lnTo>
                  <a:lnTo>
                    <a:pt x="38100" y="295274"/>
                  </a:lnTo>
                  <a:lnTo>
                    <a:pt x="114300" y="342899"/>
                  </a:lnTo>
                  <a:lnTo>
                    <a:pt x="207169" y="376237"/>
                  </a:lnTo>
                  <a:lnTo>
                    <a:pt x="307181" y="409574"/>
                  </a:lnTo>
                  <a:lnTo>
                    <a:pt x="447675" y="440531"/>
                  </a:lnTo>
                  <a:lnTo>
                    <a:pt x="542925" y="457199"/>
                  </a:lnTo>
                  <a:lnTo>
                    <a:pt x="681038" y="481012"/>
                  </a:lnTo>
                  <a:lnTo>
                    <a:pt x="857250" y="504824"/>
                  </a:lnTo>
                  <a:lnTo>
                    <a:pt x="1088231" y="528637"/>
                  </a:lnTo>
                  <a:lnTo>
                    <a:pt x="1297781" y="550068"/>
                  </a:lnTo>
                  <a:lnTo>
                    <a:pt x="1566863" y="564356"/>
                  </a:lnTo>
                  <a:lnTo>
                    <a:pt x="1812131" y="578643"/>
                  </a:lnTo>
                  <a:lnTo>
                    <a:pt x="2024063" y="581024"/>
                  </a:lnTo>
                  <a:lnTo>
                    <a:pt x="2124075" y="583406"/>
                  </a:lnTo>
                  <a:lnTo>
                    <a:pt x="2124075" y="445293"/>
                  </a:lnTo>
                  <a:lnTo>
                    <a:pt x="2409825" y="733424"/>
                  </a:lnTo>
                  <a:lnTo>
                    <a:pt x="2126456" y="1009649"/>
                  </a:lnTo>
                  <a:lnTo>
                    <a:pt x="2121694" y="871537"/>
                  </a:lnTo>
                  <a:lnTo>
                    <a:pt x="1947863" y="866774"/>
                  </a:lnTo>
                  <a:lnTo>
                    <a:pt x="1619250" y="850106"/>
                  </a:lnTo>
                  <a:lnTo>
                    <a:pt x="1395413" y="842962"/>
                  </a:lnTo>
                  <a:lnTo>
                    <a:pt x="1090613" y="816768"/>
                  </a:lnTo>
                  <a:lnTo>
                    <a:pt x="854869" y="788193"/>
                  </a:lnTo>
                  <a:lnTo>
                    <a:pt x="564356" y="745331"/>
                  </a:lnTo>
                  <a:lnTo>
                    <a:pt x="335756" y="700087"/>
                  </a:lnTo>
                  <a:lnTo>
                    <a:pt x="130969" y="635793"/>
                  </a:lnTo>
                  <a:lnTo>
                    <a:pt x="71438" y="600074"/>
                  </a:lnTo>
                  <a:lnTo>
                    <a:pt x="28575" y="569118"/>
                  </a:lnTo>
                  <a:lnTo>
                    <a:pt x="2381" y="531018"/>
                  </a:lnTo>
                  <a:cubicBezTo>
                    <a:pt x="1587" y="440531"/>
                    <a:pt x="794" y="309562"/>
                    <a:pt x="0" y="219075"/>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8" name="Freeform 1037"/>
            <p:cNvSpPr/>
            <p:nvPr/>
          </p:nvSpPr>
          <p:spPr>
            <a:xfrm>
              <a:off x="8681442" y="2719437"/>
              <a:ext cx="428667" cy="224423"/>
            </a:xfrm>
            <a:custGeom>
              <a:avLst/>
              <a:gdLst>
                <a:gd name="connsiteX0" fmla="*/ 640556 w 653207"/>
                <a:gd name="connsiteY0" fmla="*/ 308847 h 308847"/>
                <a:gd name="connsiteX1" fmla="*/ 652463 w 653207"/>
                <a:gd name="connsiteY1" fmla="*/ 215979 h 308847"/>
                <a:gd name="connsiteX2" fmla="*/ 621506 w 653207"/>
                <a:gd name="connsiteY2" fmla="*/ 115966 h 308847"/>
                <a:gd name="connsiteX3" fmla="*/ 561975 w 653207"/>
                <a:gd name="connsiteY3" fmla="*/ 49291 h 308847"/>
                <a:gd name="connsiteX4" fmla="*/ 504825 w 653207"/>
                <a:gd name="connsiteY4" fmla="*/ 11191 h 308847"/>
                <a:gd name="connsiteX5" fmla="*/ 426244 w 653207"/>
                <a:gd name="connsiteY5" fmla="*/ 1666 h 308847"/>
                <a:gd name="connsiteX6" fmla="*/ 326231 w 653207"/>
                <a:gd name="connsiteY6" fmla="*/ 1666 h 308847"/>
                <a:gd name="connsiteX7" fmla="*/ 169069 w 653207"/>
                <a:gd name="connsiteY7" fmla="*/ 18335 h 308847"/>
                <a:gd name="connsiteX8" fmla="*/ 0 w 653207"/>
                <a:gd name="connsiteY8" fmla="*/ 35004 h 30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207" h="308847">
                  <a:moveTo>
                    <a:pt x="640556" y="308847"/>
                  </a:moveTo>
                  <a:cubicBezTo>
                    <a:pt x="648097" y="278486"/>
                    <a:pt x="655638" y="248126"/>
                    <a:pt x="652463" y="215979"/>
                  </a:cubicBezTo>
                  <a:cubicBezTo>
                    <a:pt x="649288" y="183832"/>
                    <a:pt x="636587" y="143747"/>
                    <a:pt x="621506" y="115966"/>
                  </a:cubicBezTo>
                  <a:cubicBezTo>
                    <a:pt x="606425" y="88185"/>
                    <a:pt x="581422" y="66753"/>
                    <a:pt x="561975" y="49291"/>
                  </a:cubicBezTo>
                  <a:cubicBezTo>
                    <a:pt x="542528" y="31829"/>
                    <a:pt x="527447" y="19128"/>
                    <a:pt x="504825" y="11191"/>
                  </a:cubicBezTo>
                  <a:cubicBezTo>
                    <a:pt x="482203" y="3254"/>
                    <a:pt x="456010" y="3253"/>
                    <a:pt x="426244" y="1666"/>
                  </a:cubicBezTo>
                  <a:cubicBezTo>
                    <a:pt x="396478" y="79"/>
                    <a:pt x="369093" y="-1112"/>
                    <a:pt x="326231" y="1666"/>
                  </a:cubicBezTo>
                  <a:cubicBezTo>
                    <a:pt x="283369" y="4444"/>
                    <a:pt x="169069" y="18335"/>
                    <a:pt x="169069" y="18335"/>
                  </a:cubicBezTo>
                  <a:lnTo>
                    <a:pt x="0" y="35004"/>
                  </a:ln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2" name="Freeform 141"/>
            <p:cNvSpPr/>
            <p:nvPr/>
          </p:nvSpPr>
          <p:spPr>
            <a:xfrm rot="21117727" flipV="1">
              <a:off x="8658002" y="2291526"/>
              <a:ext cx="428667" cy="199507"/>
            </a:xfrm>
            <a:custGeom>
              <a:avLst/>
              <a:gdLst>
                <a:gd name="connsiteX0" fmla="*/ 640556 w 653207"/>
                <a:gd name="connsiteY0" fmla="*/ 308847 h 308847"/>
                <a:gd name="connsiteX1" fmla="*/ 652463 w 653207"/>
                <a:gd name="connsiteY1" fmla="*/ 215979 h 308847"/>
                <a:gd name="connsiteX2" fmla="*/ 621506 w 653207"/>
                <a:gd name="connsiteY2" fmla="*/ 115966 h 308847"/>
                <a:gd name="connsiteX3" fmla="*/ 561975 w 653207"/>
                <a:gd name="connsiteY3" fmla="*/ 49291 h 308847"/>
                <a:gd name="connsiteX4" fmla="*/ 504825 w 653207"/>
                <a:gd name="connsiteY4" fmla="*/ 11191 h 308847"/>
                <a:gd name="connsiteX5" fmla="*/ 426244 w 653207"/>
                <a:gd name="connsiteY5" fmla="*/ 1666 h 308847"/>
                <a:gd name="connsiteX6" fmla="*/ 326231 w 653207"/>
                <a:gd name="connsiteY6" fmla="*/ 1666 h 308847"/>
                <a:gd name="connsiteX7" fmla="*/ 169069 w 653207"/>
                <a:gd name="connsiteY7" fmla="*/ 18335 h 308847"/>
                <a:gd name="connsiteX8" fmla="*/ 0 w 653207"/>
                <a:gd name="connsiteY8" fmla="*/ 35004 h 30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207" h="308847">
                  <a:moveTo>
                    <a:pt x="640556" y="308847"/>
                  </a:moveTo>
                  <a:cubicBezTo>
                    <a:pt x="648097" y="278486"/>
                    <a:pt x="655638" y="248126"/>
                    <a:pt x="652463" y="215979"/>
                  </a:cubicBezTo>
                  <a:cubicBezTo>
                    <a:pt x="649288" y="183832"/>
                    <a:pt x="636587" y="143747"/>
                    <a:pt x="621506" y="115966"/>
                  </a:cubicBezTo>
                  <a:cubicBezTo>
                    <a:pt x="606425" y="88185"/>
                    <a:pt x="581422" y="66753"/>
                    <a:pt x="561975" y="49291"/>
                  </a:cubicBezTo>
                  <a:cubicBezTo>
                    <a:pt x="542528" y="31829"/>
                    <a:pt x="527447" y="19128"/>
                    <a:pt x="504825" y="11191"/>
                  </a:cubicBezTo>
                  <a:cubicBezTo>
                    <a:pt x="482203" y="3254"/>
                    <a:pt x="456010" y="3253"/>
                    <a:pt x="426244" y="1666"/>
                  </a:cubicBezTo>
                  <a:cubicBezTo>
                    <a:pt x="396478" y="79"/>
                    <a:pt x="369093" y="-1112"/>
                    <a:pt x="326231" y="1666"/>
                  </a:cubicBezTo>
                  <a:cubicBezTo>
                    <a:pt x="283369" y="4444"/>
                    <a:pt x="169069" y="18335"/>
                    <a:pt x="169069" y="18335"/>
                  </a:cubicBezTo>
                  <a:lnTo>
                    <a:pt x="0" y="35004"/>
                  </a:lnTo>
                </a:path>
              </a:pathLst>
            </a:custGeom>
            <a:noFill/>
            <a:ln cap="rnd">
              <a:solidFill>
                <a:schemeClr val="bg1">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50" name="Group 249"/>
          <p:cNvGrpSpPr/>
          <p:nvPr/>
        </p:nvGrpSpPr>
        <p:grpSpPr>
          <a:xfrm>
            <a:off x="0" y="304800"/>
            <a:ext cx="4503276" cy="4351634"/>
            <a:chOff x="0" y="304800"/>
            <a:chExt cx="4503276" cy="4351634"/>
          </a:xfrm>
        </p:grpSpPr>
        <p:sp>
          <p:nvSpPr>
            <p:cNvPr id="99" name="Rectangle 98"/>
            <p:cNvSpPr/>
            <p:nvPr/>
          </p:nvSpPr>
          <p:spPr>
            <a:xfrm>
              <a:off x="2403235" y="621603"/>
              <a:ext cx="1494303" cy="124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0" name="Rectangle 99"/>
            <p:cNvSpPr/>
            <p:nvPr/>
          </p:nvSpPr>
          <p:spPr>
            <a:xfrm>
              <a:off x="2154185" y="3615378"/>
              <a:ext cx="1494303" cy="124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8" name="Group 5"/>
            <p:cNvGrpSpPr/>
            <p:nvPr/>
          </p:nvGrpSpPr>
          <p:grpSpPr>
            <a:xfrm>
              <a:off x="495933" y="634544"/>
              <a:ext cx="3584553" cy="3679568"/>
              <a:chOff x="2726206" y="347597"/>
              <a:chExt cx="4145608" cy="4248149"/>
            </a:xfrm>
          </p:grpSpPr>
          <p:pic>
            <p:nvPicPr>
              <p:cNvPr id="211" name="Picture 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2726206" y="347597"/>
                <a:ext cx="4145608" cy="4248149"/>
              </a:xfrm>
              <a:prstGeom prst="rect">
                <a:avLst/>
              </a:prstGeom>
            </p:spPr>
          </p:pic>
          <p:sp>
            <p:nvSpPr>
              <p:cNvPr id="212" name="Freeform 25"/>
              <p:cNvSpPr/>
              <p:nvPr/>
            </p:nvSpPr>
            <p:spPr>
              <a:xfrm>
                <a:off x="2795492" y="2512938"/>
                <a:ext cx="4018573" cy="1288991"/>
              </a:xfrm>
              <a:custGeom>
                <a:avLst/>
                <a:gdLst>
                  <a:gd name="connsiteX0" fmla="*/ 0 w 3302493"/>
                  <a:gd name="connsiteY0" fmla="*/ 35511 h 1020932"/>
                  <a:gd name="connsiteX1" fmla="*/ 3302493 w 3302493"/>
                  <a:gd name="connsiteY1" fmla="*/ 0 h 1020932"/>
                  <a:gd name="connsiteX2" fmla="*/ 3293615 w 3302493"/>
                  <a:gd name="connsiteY2" fmla="*/ 257453 h 1020932"/>
                  <a:gd name="connsiteX3" fmla="*/ 3213716 w 3302493"/>
                  <a:gd name="connsiteY3" fmla="*/ 506028 h 1020932"/>
                  <a:gd name="connsiteX4" fmla="*/ 3133817 w 3302493"/>
                  <a:gd name="connsiteY4" fmla="*/ 736847 h 1020932"/>
                  <a:gd name="connsiteX5" fmla="*/ 2938508 w 3302493"/>
                  <a:gd name="connsiteY5" fmla="*/ 1020932 h 1020932"/>
                  <a:gd name="connsiteX6" fmla="*/ 355106 w 3302493"/>
                  <a:gd name="connsiteY6" fmla="*/ 1003177 h 1020932"/>
                  <a:gd name="connsiteX7" fmla="*/ 177553 w 3302493"/>
                  <a:gd name="connsiteY7" fmla="*/ 710214 h 1020932"/>
                  <a:gd name="connsiteX8" fmla="*/ 53266 w 3302493"/>
                  <a:gd name="connsiteY8" fmla="*/ 399496 h 1020932"/>
                  <a:gd name="connsiteX9" fmla="*/ 0 w 3302493"/>
                  <a:gd name="connsiteY9" fmla="*/ 35511 h 1020932"/>
                  <a:gd name="connsiteX0" fmla="*/ 0 w 3321543"/>
                  <a:gd name="connsiteY0" fmla="*/ 0 h 1047334"/>
                  <a:gd name="connsiteX1" fmla="*/ 3321543 w 3321543"/>
                  <a:gd name="connsiteY1" fmla="*/ 26402 h 1047334"/>
                  <a:gd name="connsiteX2" fmla="*/ 3312665 w 3321543"/>
                  <a:gd name="connsiteY2" fmla="*/ 283855 h 1047334"/>
                  <a:gd name="connsiteX3" fmla="*/ 3232766 w 3321543"/>
                  <a:gd name="connsiteY3" fmla="*/ 532430 h 1047334"/>
                  <a:gd name="connsiteX4" fmla="*/ 3152867 w 3321543"/>
                  <a:gd name="connsiteY4" fmla="*/ 763249 h 1047334"/>
                  <a:gd name="connsiteX5" fmla="*/ 2957558 w 3321543"/>
                  <a:gd name="connsiteY5" fmla="*/ 1047334 h 1047334"/>
                  <a:gd name="connsiteX6" fmla="*/ 374156 w 3321543"/>
                  <a:gd name="connsiteY6" fmla="*/ 1029579 h 1047334"/>
                  <a:gd name="connsiteX7" fmla="*/ 196603 w 3321543"/>
                  <a:gd name="connsiteY7" fmla="*/ 736616 h 1047334"/>
                  <a:gd name="connsiteX8" fmla="*/ 72316 w 3321543"/>
                  <a:gd name="connsiteY8" fmla="*/ 425898 h 1047334"/>
                  <a:gd name="connsiteX9" fmla="*/ 0 w 3321543"/>
                  <a:gd name="connsiteY9" fmla="*/ 0 h 1047334"/>
                  <a:gd name="connsiteX0" fmla="*/ 0 w 3340593"/>
                  <a:gd name="connsiteY0" fmla="*/ 16461 h 1063795"/>
                  <a:gd name="connsiteX1" fmla="*/ 3340593 w 3340593"/>
                  <a:gd name="connsiteY1" fmla="*/ 0 h 1063795"/>
                  <a:gd name="connsiteX2" fmla="*/ 3312665 w 3340593"/>
                  <a:gd name="connsiteY2" fmla="*/ 300316 h 1063795"/>
                  <a:gd name="connsiteX3" fmla="*/ 3232766 w 3340593"/>
                  <a:gd name="connsiteY3" fmla="*/ 548891 h 1063795"/>
                  <a:gd name="connsiteX4" fmla="*/ 3152867 w 3340593"/>
                  <a:gd name="connsiteY4" fmla="*/ 779710 h 1063795"/>
                  <a:gd name="connsiteX5" fmla="*/ 2957558 w 3340593"/>
                  <a:gd name="connsiteY5" fmla="*/ 1063795 h 1063795"/>
                  <a:gd name="connsiteX6" fmla="*/ 374156 w 3340593"/>
                  <a:gd name="connsiteY6" fmla="*/ 1046040 h 1063795"/>
                  <a:gd name="connsiteX7" fmla="*/ 196603 w 3340593"/>
                  <a:gd name="connsiteY7" fmla="*/ 753077 h 1063795"/>
                  <a:gd name="connsiteX8" fmla="*/ 72316 w 3340593"/>
                  <a:gd name="connsiteY8" fmla="*/ 442359 h 1063795"/>
                  <a:gd name="connsiteX9" fmla="*/ 0 w 3340593"/>
                  <a:gd name="connsiteY9" fmla="*/ 16461 h 1063795"/>
                  <a:gd name="connsiteX0" fmla="*/ 0 w 3316781"/>
                  <a:gd name="connsiteY0" fmla="*/ 25986 h 1073320"/>
                  <a:gd name="connsiteX1" fmla="*/ 3316781 w 3316781"/>
                  <a:gd name="connsiteY1" fmla="*/ 0 h 1073320"/>
                  <a:gd name="connsiteX2" fmla="*/ 3312665 w 3316781"/>
                  <a:gd name="connsiteY2" fmla="*/ 309841 h 1073320"/>
                  <a:gd name="connsiteX3" fmla="*/ 3232766 w 3316781"/>
                  <a:gd name="connsiteY3" fmla="*/ 558416 h 1073320"/>
                  <a:gd name="connsiteX4" fmla="*/ 3152867 w 3316781"/>
                  <a:gd name="connsiteY4" fmla="*/ 789235 h 1073320"/>
                  <a:gd name="connsiteX5" fmla="*/ 2957558 w 3316781"/>
                  <a:gd name="connsiteY5" fmla="*/ 1073320 h 1073320"/>
                  <a:gd name="connsiteX6" fmla="*/ 374156 w 3316781"/>
                  <a:gd name="connsiteY6" fmla="*/ 1055565 h 1073320"/>
                  <a:gd name="connsiteX7" fmla="*/ 196603 w 3316781"/>
                  <a:gd name="connsiteY7" fmla="*/ 762602 h 1073320"/>
                  <a:gd name="connsiteX8" fmla="*/ 72316 w 3316781"/>
                  <a:gd name="connsiteY8" fmla="*/ 451884 h 1073320"/>
                  <a:gd name="connsiteX9" fmla="*/ 0 w 3316781"/>
                  <a:gd name="connsiteY9" fmla="*/ 25986 h 1073320"/>
                  <a:gd name="connsiteX0" fmla="*/ 0 w 3326306"/>
                  <a:gd name="connsiteY0" fmla="*/ 21224 h 1068558"/>
                  <a:gd name="connsiteX1" fmla="*/ 3326306 w 3326306"/>
                  <a:gd name="connsiteY1" fmla="*/ 0 h 1068558"/>
                  <a:gd name="connsiteX2" fmla="*/ 3312665 w 3326306"/>
                  <a:gd name="connsiteY2" fmla="*/ 305079 h 1068558"/>
                  <a:gd name="connsiteX3" fmla="*/ 3232766 w 3326306"/>
                  <a:gd name="connsiteY3" fmla="*/ 553654 h 1068558"/>
                  <a:gd name="connsiteX4" fmla="*/ 3152867 w 3326306"/>
                  <a:gd name="connsiteY4" fmla="*/ 784473 h 1068558"/>
                  <a:gd name="connsiteX5" fmla="*/ 2957558 w 3326306"/>
                  <a:gd name="connsiteY5" fmla="*/ 1068558 h 1068558"/>
                  <a:gd name="connsiteX6" fmla="*/ 374156 w 3326306"/>
                  <a:gd name="connsiteY6" fmla="*/ 1050803 h 1068558"/>
                  <a:gd name="connsiteX7" fmla="*/ 196603 w 3326306"/>
                  <a:gd name="connsiteY7" fmla="*/ 757840 h 1068558"/>
                  <a:gd name="connsiteX8" fmla="*/ 72316 w 3326306"/>
                  <a:gd name="connsiteY8" fmla="*/ 447122 h 1068558"/>
                  <a:gd name="connsiteX9" fmla="*/ 0 w 3326306"/>
                  <a:gd name="connsiteY9"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152867 w 3326306"/>
                  <a:gd name="connsiteY4" fmla="*/ 784473 h 1068558"/>
                  <a:gd name="connsiteX5" fmla="*/ 2957558 w 3326306"/>
                  <a:gd name="connsiteY5" fmla="*/ 1068558 h 1068558"/>
                  <a:gd name="connsiteX6" fmla="*/ 374156 w 3326306"/>
                  <a:gd name="connsiteY6" fmla="*/ 1050803 h 1068558"/>
                  <a:gd name="connsiteX7" fmla="*/ 196603 w 3326306"/>
                  <a:gd name="connsiteY7" fmla="*/ 757840 h 1068558"/>
                  <a:gd name="connsiteX8" fmla="*/ 72316 w 3326306"/>
                  <a:gd name="connsiteY8" fmla="*/ 447122 h 1068558"/>
                  <a:gd name="connsiteX9" fmla="*/ 0 w 3326306"/>
                  <a:gd name="connsiteY9"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221111 w 3326306"/>
                  <a:gd name="connsiteY4" fmla="*/ 547863 h 1068558"/>
                  <a:gd name="connsiteX5" fmla="*/ 3152867 w 3326306"/>
                  <a:gd name="connsiteY5" fmla="*/ 784473 h 1068558"/>
                  <a:gd name="connsiteX6" fmla="*/ 2957558 w 3326306"/>
                  <a:gd name="connsiteY6" fmla="*/ 1068558 h 1068558"/>
                  <a:gd name="connsiteX7" fmla="*/ 374156 w 3326306"/>
                  <a:gd name="connsiteY7" fmla="*/ 1050803 h 1068558"/>
                  <a:gd name="connsiteX8" fmla="*/ 196603 w 3326306"/>
                  <a:gd name="connsiteY8" fmla="*/ 757840 h 1068558"/>
                  <a:gd name="connsiteX9" fmla="*/ 72316 w 3326306"/>
                  <a:gd name="connsiteY9" fmla="*/ 447122 h 1068558"/>
                  <a:gd name="connsiteX10" fmla="*/ 0 w 3326306"/>
                  <a:gd name="connsiteY10" fmla="*/ 21224 h 1068558"/>
                  <a:gd name="connsiteX0" fmla="*/ 0 w 3326306"/>
                  <a:gd name="connsiteY0" fmla="*/ 21224 h 1068558"/>
                  <a:gd name="connsiteX1" fmla="*/ 3326306 w 3326306"/>
                  <a:gd name="connsiteY1" fmla="*/ 0 h 1068558"/>
                  <a:gd name="connsiteX2" fmla="*/ 3298378 w 3326306"/>
                  <a:gd name="connsiteY2" fmla="*/ 305079 h 1068558"/>
                  <a:gd name="connsiteX3" fmla="*/ 3232766 w 3326306"/>
                  <a:gd name="connsiteY3" fmla="*/ 553654 h 1068558"/>
                  <a:gd name="connsiteX4" fmla="*/ 3221111 w 3326306"/>
                  <a:gd name="connsiteY4" fmla="*/ 547863 h 1068558"/>
                  <a:gd name="connsiteX5" fmla="*/ 3117148 w 3326306"/>
                  <a:gd name="connsiteY5" fmla="*/ 772567 h 1068558"/>
                  <a:gd name="connsiteX6" fmla="*/ 2957558 w 3326306"/>
                  <a:gd name="connsiteY6" fmla="*/ 1068558 h 1068558"/>
                  <a:gd name="connsiteX7" fmla="*/ 374156 w 3326306"/>
                  <a:gd name="connsiteY7" fmla="*/ 1050803 h 1068558"/>
                  <a:gd name="connsiteX8" fmla="*/ 196603 w 3326306"/>
                  <a:gd name="connsiteY8" fmla="*/ 757840 h 1068558"/>
                  <a:gd name="connsiteX9" fmla="*/ 72316 w 3326306"/>
                  <a:gd name="connsiteY9" fmla="*/ 447122 h 1068558"/>
                  <a:gd name="connsiteX10" fmla="*/ 0 w 3326306"/>
                  <a:gd name="connsiteY10" fmla="*/ 21224 h 1068558"/>
                  <a:gd name="connsiteX0" fmla="*/ 0 w 3326306"/>
                  <a:gd name="connsiteY0" fmla="*/ 21224 h 1050803"/>
                  <a:gd name="connsiteX1" fmla="*/ 3326306 w 3326306"/>
                  <a:gd name="connsiteY1" fmla="*/ 0 h 1050803"/>
                  <a:gd name="connsiteX2" fmla="*/ 3298378 w 3326306"/>
                  <a:gd name="connsiteY2" fmla="*/ 305079 h 1050803"/>
                  <a:gd name="connsiteX3" fmla="*/ 3232766 w 3326306"/>
                  <a:gd name="connsiteY3" fmla="*/ 553654 h 1050803"/>
                  <a:gd name="connsiteX4" fmla="*/ 3221111 w 3326306"/>
                  <a:gd name="connsiteY4" fmla="*/ 547863 h 1050803"/>
                  <a:gd name="connsiteX5" fmla="*/ 3117148 w 3326306"/>
                  <a:gd name="connsiteY5" fmla="*/ 772567 h 1050803"/>
                  <a:gd name="connsiteX6" fmla="*/ 2948033 w 3326306"/>
                  <a:gd name="connsiteY6" fmla="*/ 1037602 h 1050803"/>
                  <a:gd name="connsiteX7" fmla="*/ 374156 w 3326306"/>
                  <a:gd name="connsiteY7" fmla="*/ 1050803 h 1050803"/>
                  <a:gd name="connsiteX8" fmla="*/ 196603 w 3326306"/>
                  <a:gd name="connsiteY8" fmla="*/ 757840 h 1050803"/>
                  <a:gd name="connsiteX9" fmla="*/ 72316 w 3326306"/>
                  <a:gd name="connsiteY9" fmla="*/ 447122 h 1050803"/>
                  <a:gd name="connsiteX10" fmla="*/ 0 w 3326306"/>
                  <a:gd name="connsiteY10" fmla="*/ 21224 h 1050803"/>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72316 w 3326306"/>
                  <a:gd name="connsiteY9" fmla="*/ 447122 h 1037602"/>
                  <a:gd name="connsiteX10" fmla="*/ 0 w 3326306"/>
                  <a:gd name="connsiteY10" fmla="*/ 21224 h 1037602"/>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129466 w 3326306"/>
                  <a:gd name="connsiteY9" fmla="*/ 613809 h 1037602"/>
                  <a:gd name="connsiteX10" fmla="*/ 0 w 3326306"/>
                  <a:gd name="connsiteY10" fmla="*/ 21224 h 1037602"/>
                  <a:gd name="connsiteX0" fmla="*/ 0 w 3326306"/>
                  <a:gd name="connsiteY0" fmla="*/ 21224 h 1037602"/>
                  <a:gd name="connsiteX1" fmla="*/ 3326306 w 3326306"/>
                  <a:gd name="connsiteY1" fmla="*/ 0 h 1037602"/>
                  <a:gd name="connsiteX2" fmla="*/ 3298378 w 3326306"/>
                  <a:gd name="connsiteY2" fmla="*/ 305079 h 1037602"/>
                  <a:gd name="connsiteX3" fmla="*/ 3232766 w 3326306"/>
                  <a:gd name="connsiteY3" fmla="*/ 553654 h 1037602"/>
                  <a:gd name="connsiteX4" fmla="*/ 3221111 w 3326306"/>
                  <a:gd name="connsiteY4" fmla="*/ 547863 h 1037602"/>
                  <a:gd name="connsiteX5" fmla="*/ 3117148 w 3326306"/>
                  <a:gd name="connsiteY5" fmla="*/ 772567 h 1037602"/>
                  <a:gd name="connsiteX6" fmla="*/ 2948033 w 3326306"/>
                  <a:gd name="connsiteY6" fmla="*/ 1037602 h 1037602"/>
                  <a:gd name="connsiteX7" fmla="*/ 376537 w 3326306"/>
                  <a:gd name="connsiteY7" fmla="*/ 1026990 h 1037602"/>
                  <a:gd name="connsiteX8" fmla="*/ 196603 w 3326306"/>
                  <a:gd name="connsiteY8" fmla="*/ 757840 h 1037602"/>
                  <a:gd name="connsiteX9" fmla="*/ 129466 w 3326306"/>
                  <a:gd name="connsiteY9" fmla="*/ 613809 h 1037602"/>
                  <a:gd name="connsiteX10" fmla="*/ 37379 w 3326306"/>
                  <a:gd name="connsiteY10" fmla="*/ 328789 h 1037602"/>
                  <a:gd name="connsiteX11" fmla="*/ 0 w 3326306"/>
                  <a:gd name="connsiteY11" fmla="*/ 21224 h 1037602"/>
                  <a:gd name="connsiteX0" fmla="*/ 0 w 3323924"/>
                  <a:gd name="connsiteY0" fmla="*/ 14080 h 1037602"/>
                  <a:gd name="connsiteX1" fmla="*/ 3323924 w 3323924"/>
                  <a:gd name="connsiteY1" fmla="*/ 0 h 1037602"/>
                  <a:gd name="connsiteX2" fmla="*/ 3295996 w 3323924"/>
                  <a:gd name="connsiteY2" fmla="*/ 305079 h 1037602"/>
                  <a:gd name="connsiteX3" fmla="*/ 3230384 w 3323924"/>
                  <a:gd name="connsiteY3" fmla="*/ 553654 h 1037602"/>
                  <a:gd name="connsiteX4" fmla="*/ 3218729 w 3323924"/>
                  <a:gd name="connsiteY4" fmla="*/ 547863 h 1037602"/>
                  <a:gd name="connsiteX5" fmla="*/ 3114766 w 3323924"/>
                  <a:gd name="connsiteY5" fmla="*/ 772567 h 1037602"/>
                  <a:gd name="connsiteX6" fmla="*/ 2945651 w 3323924"/>
                  <a:gd name="connsiteY6" fmla="*/ 1037602 h 1037602"/>
                  <a:gd name="connsiteX7" fmla="*/ 374155 w 3323924"/>
                  <a:gd name="connsiteY7" fmla="*/ 1026990 h 1037602"/>
                  <a:gd name="connsiteX8" fmla="*/ 194221 w 3323924"/>
                  <a:gd name="connsiteY8" fmla="*/ 757840 h 1037602"/>
                  <a:gd name="connsiteX9" fmla="*/ 127084 w 3323924"/>
                  <a:gd name="connsiteY9" fmla="*/ 613809 h 1037602"/>
                  <a:gd name="connsiteX10" fmla="*/ 34997 w 3323924"/>
                  <a:gd name="connsiteY10" fmla="*/ 328789 h 1037602"/>
                  <a:gd name="connsiteX11" fmla="*/ 0 w 3323924"/>
                  <a:gd name="connsiteY11" fmla="*/ 14080 h 1037602"/>
                  <a:gd name="connsiteX0" fmla="*/ 0 w 3321543"/>
                  <a:gd name="connsiteY0" fmla="*/ 16461 h 1039983"/>
                  <a:gd name="connsiteX1" fmla="*/ 3321543 w 3321543"/>
                  <a:gd name="connsiteY1" fmla="*/ 0 h 1039983"/>
                  <a:gd name="connsiteX2" fmla="*/ 3295996 w 3321543"/>
                  <a:gd name="connsiteY2" fmla="*/ 307460 h 1039983"/>
                  <a:gd name="connsiteX3" fmla="*/ 3230384 w 3321543"/>
                  <a:gd name="connsiteY3" fmla="*/ 556035 h 1039983"/>
                  <a:gd name="connsiteX4" fmla="*/ 3218729 w 3321543"/>
                  <a:gd name="connsiteY4" fmla="*/ 550244 h 1039983"/>
                  <a:gd name="connsiteX5" fmla="*/ 3114766 w 3321543"/>
                  <a:gd name="connsiteY5" fmla="*/ 774948 h 1039983"/>
                  <a:gd name="connsiteX6" fmla="*/ 2945651 w 3321543"/>
                  <a:gd name="connsiteY6" fmla="*/ 1039983 h 1039983"/>
                  <a:gd name="connsiteX7" fmla="*/ 374155 w 3321543"/>
                  <a:gd name="connsiteY7" fmla="*/ 1029371 h 1039983"/>
                  <a:gd name="connsiteX8" fmla="*/ 194221 w 3321543"/>
                  <a:gd name="connsiteY8" fmla="*/ 760221 h 1039983"/>
                  <a:gd name="connsiteX9" fmla="*/ 127084 w 3321543"/>
                  <a:gd name="connsiteY9" fmla="*/ 616190 h 1039983"/>
                  <a:gd name="connsiteX10" fmla="*/ 34997 w 3321543"/>
                  <a:gd name="connsiteY10" fmla="*/ 331170 h 1039983"/>
                  <a:gd name="connsiteX11" fmla="*/ 0 w 3321543"/>
                  <a:gd name="connsiteY11" fmla="*/ 16461 h 1039983"/>
                  <a:gd name="connsiteX0" fmla="*/ 0 w 3321543"/>
                  <a:gd name="connsiteY0" fmla="*/ 23605 h 1047127"/>
                  <a:gd name="connsiteX1" fmla="*/ 3321543 w 3321543"/>
                  <a:gd name="connsiteY1" fmla="*/ 0 h 1047127"/>
                  <a:gd name="connsiteX2" fmla="*/ 3295996 w 3321543"/>
                  <a:gd name="connsiteY2" fmla="*/ 314604 h 1047127"/>
                  <a:gd name="connsiteX3" fmla="*/ 3230384 w 3321543"/>
                  <a:gd name="connsiteY3" fmla="*/ 563179 h 1047127"/>
                  <a:gd name="connsiteX4" fmla="*/ 3218729 w 3321543"/>
                  <a:gd name="connsiteY4" fmla="*/ 557388 h 1047127"/>
                  <a:gd name="connsiteX5" fmla="*/ 3114766 w 3321543"/>
                  <a:gd name="connsiteY5" fmla="*/ 782092 h 1047127"/>
                  <a:gd name="connsiteX6" fmla="*/ 2945651 w 3321543"/>
                  <a:gd name="connsiteY6" fmla="*/ 1047127 h 1047127"/>
                  <a:gd name="connsiteX7" fmla="*/ 374155 w 3321543"/>
                  <a:gd name="connsiteY7" fmla="*/ 1036515 h 1047127"/>
                  <a:gd name="connsiteX8" fmla="*/ 194221 w 3321543"/>
                  <a:gd name="connsiteY8" fmla="*/ 767365 h 1047127"/>
                  <a:gd name="connsiteX9" fmla="*/ 127084 w 3321543"/>
                  <a:gd name="connsiteY9" fmla="*/ 623334 h 1047127"/>
                  <a:gd name="connsiteX10" fmla="*/ 34997 w 3321543"/>
                  <a:gd name="connsiteY10" fmla="*/ 338314 h 1047127"/>
                  <a:gd name="connsiteX11" fmla="*/ 0 w 3321543"/>
                  <a:gd name="connsiteY11" fmla="*/ 23605 h 1047127"/>
                  <a:gd name="connsiteX0" fmla="*/ 0 w 3319161"/>
                  <a:gd name="connsiteY0" fmla="*/ 18842 h 1042364"/>
                  <a:gd name="connsiteX1" fmla="*/ 3319161 w 3319161"/>
                  <a:gd name="connsiteY1" fmla="*/ 0 h 1042364"/>
                  <a:gd name="connsiteX2" fmla="*/ 3295996 w 3319161"/>
                  <a:gd name="connsiteY2" fmla="*/ 309841 h 1042364"/>
                  <a:gd name="connsiteX3" fmla="*/ 3230384 w 3319161"/>
                  <a:gd name="connsiteY3" fmla="*/ 558416 h 1042364"/>
                  <a:gd name="connsiteX4" fmla="*/ 3218729 w 3319161"/>
                  <a:gd name="connsiteY4" fmla="*/ 552625 h 1042364"/>
                  <a:gd name="connsiteX5" fmla="*/ 3114766 w 3319161"/>
                  <a:gd name="connsiteY5" fmla="*/ 777329 h 1042364"/>
                  <a:gd name="connsiteX6" fmla="*/ 2945651 w 3319161"/>
                  <a:gd name="connsiteY6" fmla="*/ 1042364 h 1042364"/>
                  <a:gd name="connsiteX7" fmla="*/ 374155 w 3319161"/>
                  <a:gd name="connsiteY7" fmla="*/ 1031752 h 1042364"/>
                  <a:gd name="connsiteX8" fmla="*/ 194221 w 3319161"/>
                  <a:gd name="connsiteY8" fmla="*/ 762602 h 1042364"/>
                  <a:gd name="connsiteX9" fmla="*/ 127084 w 3319161"/>
                  <a:gd name="connsiteY9" fmla="*/ 618571 h 1042364"/>
                  <a:gd name="connsiteX10" fmla="*/ 34997 w 3319161"/>
                  <a:gd name="connsiteY10" fmla="*/ 333551 h 1042364"/>
                  <a:gd name="connsiteX11" fmla="*/ 0 w 3319161"/>
                  <a:gd name="connsiteY11" fmla="*/ 18842 h 1042364"/>
                  <a:gd name="connsiteX0" fmla="*/ 0 w 3319978"/>
                  <a:gd name="connsiteY0" fmla="*/ 18842 h 1042364"/>
                  <a:gd name="connsiteX1" fmla="*/ 3319161 w 3319978"/>
                  <a:gd name="connsiteY1" fmla="*/ 0 h 1042364"/>
                  <a:gd name="connsiteX2" fmla="*/ 3318742 w 3319978"/>
                  <a:gd name="connsiteY2" fmla="*/ 114476 h 1042364"/>
                  <a:gd name="connsiteX3" fmla="*/ 3295996 w 3319978"/>
                  <a:gd name="connsiteY3" fmla="*/ 309841 h 1042364"/>
                  <a:gd name="connsiteX4" fmla="*/ 3230384 w 3319978"/>
                  <a:gd name="connsiteY4" fmla="*/ 558416 h 1042364"/>
                  <a:gd name="connsiteX5" fmla="*/ 3218729 w 3319978"/>
                  <a:gd name="connsiteY5" fmla="*/ 552625 h 1042364"/>
                  <a:gd name="connsiteX6" fmla="*/ 3114766 w 3319978"/>
                  <a:gd name="connsiteY6" fmla="*/ 777329 h 1042364"/>
                  <a:gd name="connsiteX7" fmla="*/ 2945651 w 3319978"/>
                  <a:gd name="connsiteY7" fmla="*/ 1042364 h 1042364"/>
                  <a:gd name="connsiteX8" fmla="*/ 374155 w 3319978"/>
                  <a:gd name="connsiteY8" fmla="*/ 1031752 h 1042364"/>
                  <a:gd name="connsiteX9" fmla="*/ 194221 w 3319978"/>
                  <a:gd name="connsiteY9" fmla="*/ 762602 h 1042364"/>
                  <a:gd name="connsiteX10" fmla="*/ 127084 w 3319978"/>
                  <a:gd name="connsiteY10" fmla="*/ 618571 h 1042364"/>
                  <a:gd name="connsiteX11" fmla="*/ 34997 w 3319978"/>
                  <a:gd name="connsiteY11" fmla="*/ 333551 h 1042364"/>
                  <a:gd name="connsiteX12" fmla="*/ 0 w 3319978"/>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218729 w 3323924"/>
                  <a:gd name="connsiteY5" fmla="*/ 552625 h 1042364"/>
                  <a:gd name="connsiteX6" fmla="*/ 3114766 w 3323924"/>
                  <a:gd name="connsiteY6" fmla="*/ 777329 h 1042364"/>
                  <a:gd name="connsiteX7" fmla="*/ 2945651 w 3323924"/>
                  <a:gd name="connsiteY7" fmla="*/ 1042364 h 1042364"/>
                  <a:gd name="connsiteX8" fmla="*/ 374155 w 3323924"/>
                  <a:gd name="connsiteY8" fmla="*/ 1031752 h 1042364"/>
                  <a:gd name="connsiteX9" fmla="*/ 194221 w 3323924"/>
                  <a:gd name="connsiteY9" fmla="*/ 762602 h 1042364"/>
                  <a:gd name="connsiteX10" fmla="*/ 127084 w 3323924"/>
                  <a:gd name="connsiteY10" fmla="*/ 618571 h 1042364"/>
                  <a:gd name="connsiteX11" fmla="*/ 34997 w 3323924"/>
                  <a:gd name="connsiteY11" fmla="*/ 333551 h 1042364"/>
                  <a:gd name="connsiteX12" fmla="*/ 0 w 3323924"/>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218729 w 3323924"/>
                  <a:gd name="connsiteY5" fmla="*/ 552625 h 1042364"/>
                  <a:gd name="connsiteX6" fmla="*/ 3114766 w 3323924"/>
                  <a:gd name="connsiteY6" fmla="*/ 777329 h 1042364"/>
                  <a:gd name="connsiteX7" fmla="*/ 2945651 w 3323924"/>
                  <a:gd name="connsiteY7" fmla="*/ 1042364 h 1042364"/>
                  <a:gd name="connsiteX8" fmla="*/ 374155 w 3323924"/>
                  <a:gd name="connsiteY8" fmla="*/ 1031752 h 1042364"/>
                  <a:gd name="connsiteX9" fmla="*/ 194221 w 3323924"/>
                  <a:gd name="connsiteY9" fmla="*/ 762602 h 1042364"/>
                  <a:gd name="connsiteX10" fmla="*/ 127084 w 3323924"/>
                  <a:gd name="connsiteY10" fmla="*/ 618571 h 1042364"/>
                  <a:gd name="connsiteX11" fmla="*/ 34997 w 3323924"/>
                  <a:gd name="connsiteY11" fmla="*/ 333551 h 1042364"/>
                  <a:gd name="connsiteX12" fmla="*/ 0 w 3323924"/>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30384 w 3323924"/>
                  <a:gd name="connsiteY4" fmla="*/ 558416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34997 w 3323924"/>
                  <a:gd name="connsiteY10" fmla="*/ 333551 h 1042364"/>
                  <a:gd name="connsiteX11" fmla="*/ 0 w 3323924"/>
                  <a:gd name="connsiteY11"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34997 w 3323924"/>
                  <a:gd name="connsiteY10" fmla="*/ 333551 h 1042364"/>
                  <a:gd name="connsiteX11" fmla="*/ 0 w 3323924"/>
                  <a:gd name="connsiteY11"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34997 w 3323924"/>
                  <a:gd name="connsiteY10" fmla="*/ 333551 h 1042364"/>
                  <a:gd name="connsiteX11" fmla="*/ 4018 w 3323924"/>
                  <a:gd name="connsiteY11" fmla="*/ 164719 h 1042364"/>
                  <a:gd name="connsiteX12" fmla="*/ 0 w 3323924"/>
                  <a:gd name="connsiteY12"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194221 w 3323924"/>
                  <a:gd name="connsiteY8" fmla="*/ 762602 h 1042364"/>
                  <a:gd name="connsiteX9" fmla="*/ 127084 w 3323924"/>
                  <a:gd name="connsiteY9" fmla="*/ 618571 h 1042364"/>
                  <a:gd name="connsiteX10" fmla="*/ 88712 w 3323924"/>
                  <a:gd name="connsiteY10" fmla="*/ 518382 h 1042364"/>
                  <a:gd name="connsiteX11" fmla="*/ 34997 w 3323924"/>
                  <a:gd name="connsiteY11" fmla="*/ 333551 h 1042364"/>
                  <a:gd name="connsiteX12" fmla="*/ 4018 w 3323924"/>
                  <a:gd name="connsiteY12" fmla="*/ 164719 h 1042364"/>
                  <a:gd name="connsiteX13" fmla="*/ 0 w 3323924"/>
                  <a:gd name="connsiteY13"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256131 w 3323924"/>
                  <a:gd name="connsiteY8" fmla="*/ 870124 h 1042364"/>
                  <a:gd name="connsiteX9" fmla="*/ 194221 w 3323924"/>
                  <a:gd name="connsiteY9" fmla="*/ 762602 h 1042364"/>
                  <a:gd name="connsiteX10" fmla="*/ 127084 w 3323924"/>
                  <a:gd name="connsiteY10" fmla="*/ 618571 h 1042364"/>
                  <a:gd name="connsiteX11" fmla="*/ 88712 w 3323924"/>
                  <a:gd name="connsiteY11" fmla="*/ 518382 h 1042364"/>
                  <a:gd name="connsiteX12" fmla="*/ 34997 w 3323924"/>
                  <a:gd name="connsiteY12" fmla="*/ 333551 h 1042364"/>
                  <a:gd name="connsiteX13" fmla="*/ 4018 w 3323924"/>
                  <a:gd name="connsiteY13" fmla="*/ 164719 h 1042364"/>
                  <a:gd name="connsiteX14" fmla="*/ 0 w 3323924"/>
                  <a:gd name="connsiteY14" fmla="*/ 18842 h 1042364"/>
                  <a:gd name="connsiteX0" fmla="*/ 0 w 3323924"/>
                  <a:gd name="connsiteY0" fmla="*/ 18842 h 1042364"/>
                  <a:gd name="connsiteX1" fmla="*/ 3323924 w 3323924"/>
                  <a:gd name="connsiteY1" fmla="*/ 0 h 1042364"/>
                  <a:gd name="connsiteX2" fmla="*/ 3318742 w 3323924"/>
                  <a:gd name="connsiteY2" fmla="*/ 114476 h 1042364"/>
                  <a:gd name="connsiteX3" fmla="*/ 3295996 w 3323924"/>
                  <a:gd name="connsiteY3" fmla="*/ 309841 h 1042364"/>
                  <a:gd name="connsiteX4" fmla="*/ 3225621 w 3323924"/>
                  <a:gd name="connsiteY4" fmla="*/ 556035 h 1042364"/>
                  <a:gd name="connsiteX5" fmla="*/ 3114766 w 3323924"/>
                  <a:gd name="connsiteY5" fmla="*/ 777329 h 1042364"/>
                  <a:gd name="connsiteX6" fmla="*/ 2945651 w 3323924"/>
                  <a:gd name="connsiteY6" fmla="*/ 1042364 h 1042364"/>
                  <a:gd name="connsiteX7" fmla="*/ 374155 w 3323924"/>
                  <a:gd name="connsiteY7" fmla="*/ 1031752 h 1042364"/>
                  <a:gd name="connsiteX8" fmla="*/ 256131 w 3323924"/>
                  <a:gd name="connsiteY8" fmla="*/ 870124 h 1042364"/>
                  <a:gd name="connsiteX9" fmla="*/ 194221 w 3323924"/>
                  <a:gd name="connsiteY9" fmla="*/ 762602 h 1042364"/>
                  <a:gd name="connsiteX10" fmla="*/ 127084 w 3323924"/>
                  <a:gd name="connsiteY10" fmla="*/ 618571 h 1042364"/>
                  <a:gd name="connsiteX11" fmla="*/ 88712 w 3323924"/>
                  <a:gd name="connsiteY11" fmla="*/ 518382 h 1042364"/>
                  <a:gd name="connsiteX12" fmla="*/ 34997 w 3323924"/>
                  <a:gd name="connsiteY12" fmla="*/ 333551 h 1042364"/>
                  <a:gd name="connsiteX13" fmla="*/ 4018 w 3323924"/>
                  <a:gd name="connsiteY13" fmla="*/ 164719 h 1042364"/>
                  <a:gd name="connsiteX14" fmla="*/ 0 w 3323924"/>
                  <a:gd name="connsiteY14" fmla="*/ 18842 h 1042364"/>
                  <a:gd name="connsiteX0" fmla="*/ 0 w 3323924"/>
                  <a:gd name="connsiteY0" fmla="*/ 18842 h 1040441"/>
                  <a:gd name="connsiteX1" fmla="*/ 3323924 w 3323924"/>
                  <a:gd name="connsiteY1" fmla="*/ 0 h 1040441"/>
                  <a:gd name="connsiteX2" fmla="*/ 3318742 w 3323924"/>
                  <a:gd name="connsiteY2" fmla="*/ 114476 h 1040441"/>
                  <a:gd name="connsiteX3" fmla="*/ 3295996 w 3323924"/>
                  <a:gd name="connsiteY3" fmla="*/ 309841 h 1040441"/>
                  <a:gd name="connsiteX4" fmla="*/ 3225621 w 3323924"/>
                  <a:gd name="connsiteY4" fmla="*/ 556035 h 1040441"/>
                  <a:gd name="connsiteX5" fmla="*/ 3114766 w 3323924"/>
                  <a:gd name="connsiteY5" fmla="*/ 777329 h 1040441"/>
                  <a:gd name="connsiteX6" fmla="*/ 2937773 w 3323924"/>
                  <a:gd name="connsiteY6" fmla="*/ 1040441 h 1040441"/>
                  <a:gd name="connsiteX7" fmla="*/ 374155 w 3323924"/>
                  <a:gd name="connsiteY7" fmla="*/ 1031752 h 1040441"/>
                  <a:gd name="connsiteX8" fmla="*/ 256131 w 3323924"/>
                  <a:gd name="connsiteY8" fmla="*/ 870124 h 1040441"/>
                  <a:gd name="connsiteX9" fmla="*/ 194221 w 3323924"/>
                  <a:gd name="connsiteY9" fmla="*/ 762602 h 1040441"/>
                  <a:gd name="connsiteX10" fmla="*/ 127084 w 3323924"/>
                  <a:gd name="connsiteY10" fmla="*/ 618571 h 1040441"/>
                  <a:gd name="connsiteX11" fmla="*/ 88712 w 3323924"/>
                  <a:gd name="connsiteY11" fmla="*/ 518382 h 1040441"/>
                  <a:gd name="connsiteX12" fmla="*/ 34997 w 3323924"/>
                  <a:gd name="connsiteY12" fmla="*/ 333551 h 1040441"/>
                  <a:gd name="connsiteX13" fmla="*/ 4018 w 3323924"/>
                  <a:gd name="connsiteY13" fmla="*/ 164719 h 1040441"/>
                  <a:gd name="connsiteX14" fmla="*/ 0 w 3323924"/>
                  <a:gd name="connsiteY14" fmla="*/ 18842 h 1040441"/>
                  <a:gd name="connsiteX0" fmla="*/ 0 w 3323924"/>
                  <a:gd name="connsiteY0" fmla="*/ 18842 h 1040441"/>
                  <a:gd name="connsiteX1" fmla="*/ 3323924 w 3323924"/>
                  <a:gd name="connsiteY1" fmla="*/ 0 h 1040441"/>
                  <a:gd name="connsiteX2" fmla="*/ 3318742 w 3323924"/>
                  <a:gd name="connsiteY2" fmla="*/ 114476 h 1040441"/>
                  <a:gd name="connsiteX3" fmla="*/ 3295996 w 3323924"/>
                  <a:gd name="connsiteY3" fmla="*/ 309841 h 1040441"/>
                  <a:gd name="connsiteX4" fmla="*/ 3225621 w 3323924"/>
                  <a:gd name="connsiteY4" fmla="*/ 556035 h 1040441"/>
                  <a:gd name="connsiteX5" fmla="*/ 3114766 w 3323924"/>
                  <a:gd name="connsiteY5" fmla="*/ 777329 h 1040441"/>
                  <a:gd name="connsiteX6" fmla="*/ 3051033 w 3323924"/>
                  <a:gd name="connsiteY6" fmla="*/ 881657 h 1040441"/>
                  <a:gd name="connsiteX7" fmla="*/ 2937773 w 3323924"/>
                  <a:gd name="connsiteY7" fmla="*/ 1040441 h 1040441"/>
                  <a:gd name="connsiteX8" fmla="*/ 374155 w 3323924"/>
                  <a:gd name="connsiteY8" fmla="*/ 1031752 h 1040441"/>
                  <a:gd name="connsiteX9" fmla="*/ 256131 w 3323924"/>
                  <a:gd name="connsiteY9" fmla="*/ 870124 h 1040441"/>
                  <a:gd name="connsiteX10" fmla="*/ 194221 w 3323924"/>
                  <a:gd name="connsiteY10" fmla="*/ 762602 h 1040441"/>
                  <a:gd name="connsiteX11" fmla="*/ 127084 w 3323924"/>
                  <a:gd name="connsiteY11" fmla="*/ 618571 h 1040441"/>
                  <a:gd name="connsiteX12" fmla="*/ 88712 w 3323924"/>
                  <a:gd name="connsiteY12" fmla="*/ 518382 h 1040441"/>
                  <a:gd name="connsiteX13" fmla="*/ 34997 w 3323924"/>
                  <a:gd name="connsiteY13" fmla="*/ 333551 h 1040441"/>
                  <a:gd name="connsiteX14" fmla="*/ 4018 w 3323924"/>
                  <a:gd name="connsiteY14" fmla="*/ 164719 h 1040441"/>
                  <a:gd name="connsiteX15" fmla="*/ 0 w 3323924"/>
                  <a:gd name="connsiteY15" fmla="*/ 18842 h 1040441"/>
                  <a:gd name="connsiteX0" fmla="*/ 0 w 3323924"/>
                  <a:gd name="connsiteY0" fmla="*/ 18842 h 1040441"/>
                  <a:gd name="connsiteX1" fmla="*/ 3323924 w 3323924"/>
                  <a:gd name="connsiteY1" fmla="*/ 0 h 1040441"/>
                  <a:gd name="connsiteX2" fmla="*/ 3318742 w 3323924"/>
                  <a:gd name="connsiteY2" fmla="*/ 114476 h 1040441"/>
                  <a:gd name="connsiteX3" fmla="*/ 3295996 w 3323924"/>
                  <a:gd name="connsiteY3" fmla="*/ 309841 h 1040441"/>
                  <a:gd name="connsiteX4" fmla="*/ 3221681 w 3323924"/>
                  <a:gd name="connsiteY4" fmla="*/ 554113 h 1040441"/>
                  <a:gd name="connsiteX5" fmla="*/ 3114766 w 3323924"/>
                  <a:gd name="connsiteY5" fmla="*/ 777329 h 1040441"/>
                  <a:gd name="connsiteX6" fmla="*/ 3051033 w 3323924"/>
                  <a:gd name="connsiteY6" fmla="*/ 881657 h 1040441"/>
                  <a:gd name="connsiteX7" fmla="*/ 2937773 w 3323924"/>
                  <a:gd name="connsiteY7" fmla="*/ 1040441 h 1040441"/>
                  <a:gd name="connsiteX8" fmla="*/ 374155 w 3323924"/>
                  <a:gd name="connsiteY8" fmla="*/ 1031752 h 1040441"/>
                  <a:gd name="connsiteX9" fmla="*/ 256131 w 3323924"/>
                  <a:gd name="connsiteY9" fmla="*/ 870124 h 1040441"/>
                  <a:gd name="connsiteX10" fmla="*/ 194221 w 3323924"/>
                  <a:gd name="connsiteY10" fmla="*/ 762602 h 1040441"/>
                  <a:gd name="connsiteX11" fmla="*/ 127084 w 3323924"/>
                  <a:gd name="connsiteY11" fmla="*/ 618571 h 1040441"/>
                  <a:gd name="connsiteX12" fmla="*/ 88712 w 3323924"/>
                  <a:gd name="connsiteY12" fmla="*/ 518382 h 1040441"/>
                  <a:gd name="connsiteX13" fmla="*/ 34997 w 3323924"/>
                  <a:gd name="connsiteY13" fmla="*/ 333551 h 1040441"/>
                  <a:gd name="connsiteX14" fmla="*/ 4018 w 3323924"/>
                  <a:gd name="connsiteY14" fmla="*/ 164719 h 1040441"/>
                  <a:gd name="connsiteX15" fmla="*/ 0 w 3323924"/>
                  <a:gd name="connsiteY15" fmla="*/ 18842 h 1040441"/>
                  <a:gd name="connsiteX0" fmla="*/ 0 w 3323924"/>
                  <a:gd name="connsiteY0" fmla="*/ 18842 h 1040441"/>
                  <a:gd name="connsiteX1" fmla="*/ 3323924 w 3323924"/>
                  <a:gd name="connsiteY1" fmla="*/ 0 h 1040441"/>
                  <a:gd name="connsiteX2" fmla="*/ 3318742 w 3323924"/>
                  <a:gd name="connsiteY2" fmla="*/ 114476 h 1040441"/>
                  <a:gd name="connsiteX3" fmla="*/ 3295996 w 3323924"/>
                  <a:gd name="connsiteY3" fmla="*/ 309841 h 1040441"/>
                  <a:gd name="connsiteX4" fmla="*/ 3221681 w 3323924"/>
                  <a:gd name="connsiteY4" fmla="*/ 554113 h 1040441"/>
                  <a:gd name="connsiteX5" fmla="*/ 3114766 w 3323924"/>
                  <a:gd name="connsiteY5" fmla="*/ 777329 h 1040441"/>
                  <a:gd name="connsiteX6" fmla="*/ 3051033 w 3323924"/>
                  <a:gd name="connsiteY6" fmla="*/ 881657 h 1040441"/>
                  <a:gd name="connsiteX7" fmla="*/ 2937773 w 3323924"/>
                  <a:gd name="connsiteY7" fmla="*/ 1040441 h 1040441"/>
                  <a:gd name="connsiteX8" fmla="*/ 374155 w 3323924"/>
                  <a:gd name="connsiteY8" fmla="*/ 1031752 h 1040441"/>
                  <a:gd name="connsiteX9" fmla="*/ 256131 w 3323924"/>
                  <a:gd name="connsiteY9" fmla="*/ 870124 h 1040441"/>
                  <a:gd name="connsiteX10" fmla="*/ 194221 w 3323924"/>
                  <a:gd name="connsiteY10" fmla="*/ 762602 h 1040441"/>
                  <a:gd name="connsiteX11" fmla="*/ 127084 w 3323924"/>
                  <a:gd name="connsiteY11" fmla="*/ 618571 h 1040441"/>
                  <a:gd name="connsiteX12" fmla="*/ 88712 w 3323924"/>
                  <a:gd name="connsiteY12" fmla="*/ 518382 h 1040441"/>
                  <a:gd name="connsiteX13" fmla="*/ 34997 w 3323924"/>
                  <a:gd name="connsiteY13" fmla="*/ 333551 h 1040441"/>
                  <a:gd name="connsiteX14" fmla="*/ 4018 w 3323924"/>
                  <a:gd name="connsiteY14" fmla="*/ 164719 h 1040441"/>
                  <a:gd name="connsiteX15" fmla="*/ 0 w 3323924"/>
                  <a:gd name="connsiteY15" fmla="*/ 18842 h 10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3924" h="1040441">
                    <a:moveTo>
                      <a:pt x="0" y="18842"/>
                    </a:moveTo>
                    <a:lnTo>
                      <a:pt x="3323924" y="0"/>
                    </a:lnTo>
                    <a:cubicBezTo>
                      <a:pt x="3319816" y="38952"/>
                      <a:pt x="3322850" y="75524"/>
                      <a:pt x="3318742" y="114476"/>
                    </a:cubicBezTo>
                    <a:lnTo>
                      <a:pt x="3295996" y="309841"/>
                    </a:lnTo>
                    <a:lnTo>
                      <a:pt x="3221681" y="554113"/>
                    </a:lnTo>
                    <a:cubicBezTo>
                      <a:pt x="3191476" y="632028"/>
                      <a:pt x="3162221" y="696671"/>
                      <a:pt x="3114766" y="777329"/>
                    </a:cubicBezTo>
                    <a:cubicBezTo>
                      <a:pt x="3090239" y="812105"/>
                      <a:pt x="3075560" y="846881"/>
                      <a:pt x="3051033" y="881657"/>
                    </a:cubicBezTo>
                    <a:lnTo>
                      <a:pt x="2937773" y="1040441"/>
                    </a:lnTo>
                    <a:lnTo>
                      <a:pt x="374155" y="1031752"/>
                    </a:lnTo>
                    <a:cubicBezTo>
                      <a:pt x="337440" y="976595"/>
                      <a:pt x="292846" y="925281"/>
                      <a:pt x="256131" y="870124"/>
                    </a:cubicBezTo>
                    <a:lnTo>
                      <a:pt x="194221" y="762602"/>
                    </a:lnTo>
                    <a:lnTo>
                      <a:pt x="127084" y="618571"/>
                    </a:lnTo>
                    <a:cubicBezTo>
                      <a:pt x="111141" y="577868"/>
                      <a:pt x="104060" y="565885"/>
                      <a:pt x="88712" y="518382"/>
                    </a:cubicBezTo>
                    <a:cubicBezTo>
                      <a:pt x="73364" y="470879"/>
                      <a:pt x="50754" y="392495"/>
                      <a:pt x="34997" y="333551"/>
                    </a:cubicBezTo>
                    <a:cubicBezTo>
                      <a:pt x="27953" y="275352"/>
                      <a:pt x="11062" y="222918"/>
                      <a:pt x="4018" y="164719"/>
                    </a:cubicBezTo>
                    <a:lnTo>
                      <a:pt x="0" y="18842"/>
                    </a:lnTo>
                    <a:close/>
                  </a:path>
                </a:pathLst>
              </a:custGeom>
              <a:gradFill>
                <a:gsLst>
                  <a:gs pos="0">
                    <a:srgbClr val="FF0000">
                      <a:alpha val="54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3" name="Freeform 26"/>
              <p:cNvSpPr/>
              <p:nvPr/>
            </p:nvSpPr>
            <p:spPr>
              <a:xfrm flipV="1">
                <a:off x="2793110" y="1293610"/>
                <a:ext cx="4017970" cy="1242323"/>
              </a:xfrm>
              <a:custGeom>
                <a:avLst/>
                <a:gdLst>
                  <a:gd name="connsiteX0" fmla="*/ 0 w 3302493"/>
                  <a:gd name="connsiteY0" fmla="*/ 35511 h 1020932"/>
                  <a:gd name="connsiteX1" fmla="*/ 3302493 w 3302493"/>
                  <a:gd name="connsiteY1" fmla="*/ 0 h 1020932"/>
                  <a:gd name="connsiteX2" fmla="*/ 3293615 w 3302493"/>
                  <a:gd name="connsiteY2" fmla="*/ 257453 h 1020932"/>
                  <a:gd name="connsiteX3" fmla="*/ 3213716 w 3302493"/>
                  <a:gd name="connsiteY3" fmla="*/ 506028 h 1020932"/>
                  <a:gd name="connsiteX4" fmla="*/ 3133817 w 3302493"/>
                  <a:gd name="connsiteY4" fmla="*/ 736847 h 1020932"/>
                  <a:gd name="connsiteX5" fmla="*/ 2938508 w 3302493"/>
                  <a:gd name="connsiteY5" fmla="*/ 1020932 h 1020932"/>
                  <a:gd name="connsiteX6" fmla="*/ 355106 w 3302493"/>
                  <a:gd name="connsiteY6" fmla="*/ 1003177 h 1020932"/>
                  <a:gd name="connsiteX7" fmla="*/ 177553 w 3302493"/>
                  <a:gd name="connsiteY7" fmla="*/ 710214 h 1020932"/>
                  <a:gd name="connsiteX8" fmla="*/ 53266 w 3302493"/>
                  <a:gd name="connsiteY8" fmla="*/ 399496 h 1020932"/>
                  <a:gd name="connsiteX9" fmla="*/ 0 w 3302493"/>
                  <a:gd name="connsiteY9" fmla="*/ 35511 h 1020932"/>
                  <a:gd name="connsiteX0" fmla="*/ 0 w 3326306"/>
                  <a:gd name="connsiteY0" fmla="*/ 0 h 1108885"/>
                  <a:gd name="connsiteX1" fmla="*/ 3326306 w 3326306"/>
                  <a:gd name="connsiteY1" fmla="*/ 87953 h 1108885"/>
                  <a:gd name="connsiteX2" fmla="*/ 3317428 w 3326306"/>
                  <a:gd name="connsiteY2" fmla="*/ 345406 h 1108885"/>
                  <a:gd name="connsiteX3" fmla="*/ 3237529 w 3326306"/>
                  <a:gd name="connsiteY3" fmla="*/ 593981 h 1108885"/>
                  <a:gd name="connsiteX4" fmla="*/ 3157630 w 3326306"/>
                  <a:gd name="connsiteY4" fmla="*/ 824800 h 1108885"/>
                  <a:gd name="connsiteX5" fmla="*/ 2962321 w 3326306"/>
                  <a:gd name="connsiteY5" fmla="*/ 1108885 h 1108885"/>
                  <a:gd name="connsiteX6" fmla="*/ 378919 w 3326306"/>
                  <a:gd name="connsiteY6" fmla="*/ 1091130 h 1108885"/>
                  <a:gd name="connsiteX7" fmla="*/ 201366 w 3326306"/>
                  <a:gd name="connsiteY7" fmla="*/ 798167 h 1108885"/>
                  <a:gd name="connsiteX8" fmla="*/ 77079 w 3326306"/>
                  <a:gd name="connsiteY8" fmla="*/ 487449 h 1108885"/>
                  <a:gd name="connsiteX9" fmla="*/ 0 w 3326306"/>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37529 w 3335831"/>
                  <a:gd name="connsiteY3" fmla="*/ 593981 h 1108885"/>
                  <a:gd name="connsiteX4" fmla="*/ 3157630 w 3335831"/>
                  <a:gd name="connsiteY4" fmla="*/ 824800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61342 w 3335831"/>
                  <a:gd name="connsiteY3" fmla="*/ 615453 h 1108885"/>
                  <a:gd name="connsiteX4" fmla="*/ 3157630 w 3335831"/>
                  <a:gd name="connsiteY4" fmla="*/ 824800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08885"/>
                  <a:gd name="connsiteX1" fmla="*/ 3335831 w 3335831"/>
                  <a:gd name="connsiteY1" fmla="*/ 23537 h 1108885"/>
                  <a:gd name="connsiteX2" fmla="*/ 3317428 w 3335831"/>
                  <a:gd name="connsiteY2" fmla="*/ 345406 h 1108885"/>
                  <a:gd name="connsiteX3" fmla="*/ 3261342 w 3335831"/>
                  <a:gd name="connsiteY3" fmla="*/ 615453 h 1108885"/>
                  <a:gd name="connsiteX4" fmla="*/ 3152867 w 3335831"/>
                  <a:gd name="connsiteY4" fmla="*/ 921424 h 1108885"/>
                  <a:gd name="connsiteX5" fmla="*/ 2962321 w 3335831"/>
                  <a:gd name="connsiteY5" fmla="*/ 1108885 h 1108885"/>
                  <a:gd name="connsiteX6" fmla="*/ 378919 w 3335831"/>
                  <a:gd name="connsiteY6" fmla="*/ 1091130 h 1108885"/>
                  <a:gd name="connsiteX7" fmla="*/ 201366 w 3335831"/>
                  <a:gd name="connsiteY7" fmla="*/ 798167 h 1108885"/>
                  <a:gd name="connsiteX8" fmla="*/ 77079 w 3335831"/>
                  <a:gd name="connsiteY8" fmla="*/ 487449 h 1108885"/>
                  <a:gd name="connsiteX9" fmla="*/ 0 w 3335831"/>
                  <a:gd name="connsiteY9" fmla="*/ 0 h 1108885"/>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378919 w 3335831"/>
                  <a:gd name="connsiteY6" fmla="*/ 1091130 h 1151829"/>
                  <a:gd name="connsiteX7" fmla="*/ 201366 w 3335831"/>
                  <a:gd name="connsiteY7" fmla="*/ 798167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201366 w 3335831"/>
                  <a:gd name="connsiteY7" fmla="*/ 798167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139454 w 3335831"/>
                  <a:gd name="connsiteY7" fmla="*/ 803535 h 1151829"/>
                  <a:gd name="connsiteX8" fmla="*/ 77079 w 3335831"/>
                  <a:gd name="connsiteY8" fmla="*/ 487449 h 1151829"/>
                  <a:gd name="connsiteX9" fmla="*/ 0 w 3335831"/>
                  <a:gd name="connsiteY9" fmla="*/ 0 h 1151829"/>
                  <a:gd name="connsiteX0" fmla="*/ 0 w 3335831"/>
                  <a:gd name="connsiteY0" fmla="*/ 0 h 1151829"/>
                  <a:gd name="connsiteX1" fmla="*/ 3335831 w 3335831"/>
                  <a:gd name="connsiteY1" fmla="*/ 23537 h 1151829"/>
                  <a:gd name="connsiteX2" fmla="*/ 3317428 w 3335831"/>
                  <a:gd name="connsiteY2" fmla="*/ 345406 h 1151829"/>
                  <a:gd name="connsiteX3" fmla="*/ 3261342 w 3335831"/>
                  <a:gd name="connsiteY3" fmla="*/ 615453 h 1151829"/>
                  <a:gd name="connsiteX4" fmla="*/ 3152867 w 3335831"/>
                  <a:gd name="connsiteY4" fmla="*/ 921424 h 1151829"/>
                  <a:gd name="connsiteX5" fmla="*/ 3014709 w 3335831"/>
                  <a:gd name="connsiteY5" fmla="*/ 1151829 h 1151829"/>
                  <a:gd name="connsiteX6" fmla="*/ 259857 w 3335831"/>
                  <a:gd name="connsiteY6" fmla="*/ 1101866 h 1151829"/>
                  <a:gd name="connsiteX7" fmla="*/ 139454 w 3335831"/>
                  <a:gd name="connsiteY7" fmla="*/ 803535 h 1151829"/>
                  <a:gd name="connsiteX8" fmla="*/ 48504 w 3335831"/>
                  <a:gd name="connsiteY8" fmla="*/ 487449 h 1151829"/>
                  <a:gd name="connsiteX9" fmla="*/ 0 w 3335831"/>
                  <a:gd name="connsiteY9" fmla="*/ 0 h 1151829"/>
                  <a:gd name="connsiteX0" fmla="*/ 0 w 3335831"/>
                  <a:gd name="connsiteY0" fmla="*/ 0 h 1173301"/>
                  <a:gd name="connsiteX1" fmla="*/ 3335831 w 3335831"/>
                  <a:gd name="connsiteY1" fmla="*/ 45009 h 1173301"/>
                  <a:gd name="connsiteX2" fmla="*/ 3317428 w 3335831"/>
                  <a:gd name="connsiteY2" fmla="*/ 366878 h 1173301"/>
                  <a:gd name="connsiteX3" fmla="*/ 3261342 w 3335831"/>
                  <a:gd name="connsiteY3" fmla="*/ 636925 h 1173301"/>
                  <a:gd name="connsiteX4" fmla="*/ 3152867 w 3335831"/>
                  <a:gd name="connsiteY4" fmla="*/ 942896 h 1173301"/>
                  <a:gd name="connsiteX5" fmla="*/ 3014709 w 3335831"/>
                  <a:gd name="connsiteY5" fmla="*/ 1173301 h 1173301"/>
                  <a:gd name="connsiteX6" fmla="*/ 259857 w 3335831"/>
                  <a:gd name="connsiteY6" fmla="*/ 1123338 h 1173301"/>
                  <a:gd name="connsiteX7" fmla="*/ 139454 w 3335831"/>
                  <a:gd name="connsiteY7" fmla="*/ 825007 h 1173301"/>
                  <a:gd name="connsiteX8" fmla="*/ 48504 w 3335831"/>
                  <a:gd name="connsiteY8" fmla="*/ 508921 h 1173301"/>
                  <a:gd name="connsiteX9" fmla="*/ 0 w 3335831"/>
                  <a:gd name="connsiteY9" fmla="*/ 0 h 1173301"/>
                  <a:gd name="connsiteX0" fmla="*/ 0 w 3331068"/>
                  <a:gd name="connsiteY0" fmla="*/ 0 h 1173301"/>
                  <a:gd name="connsiteX1" fmla="*/ 3331068 w 3331068"/>
                  <a:gd name="connsiteY1" fmla="*/ 39640 h 1173301"/>
                  <a:gd name="connsiteX2" fmla="*/ 3317428 w 3331068"/>
                  <a:gd name="connsiteY2" fmla="*/ 366878 h 1173301"/>
                  <a:gd name="connsiteX3" fmla="*/ 3261342 w 3331068"/>
                  <a:gd name="connsiteY3" fmla="*/ 636925 h 1173301"/>
                  <a:gd name="connsiteX4" fmla="*/ 3152867 w 3331068"/>
                  <a:gd name="connsiteY4" fmla="*/ 942896 h 1173301"/>
                  <a:gd name="connsiteX5" fmla="*/ 3014709 w 3331068"/>
                  <a:gd name="connsiteY5" fmla="*/ 1173301 h 1173301"/>
                  <a:gd name="connsiteX6" fmla="*/ 259857 w 3331068"/>
                  <a:gd name="connsiteY6" fmla="*/ 1123338 h 1173301"/>
                  <a:gd name="connsiteX7" fmla="*/ 139454 w 3331068"/>
                  <a:gd name="connsiteY7" fmla="*/ 825007 h 1173301"/>
                  <a:gd name="connsiteX8" fmla="*/ 48504 w 3331068"/>
                  <a:gd name="connsiteY8" fmla="*/ 508921 h 1173301"/>
                  <a:gd name="connsiteX9" fmla="*/ 0 w 3331068"/>
                  <a:gd name="connsiteY9" fmla="*/ 0 h 1173301"/>
                  <a:gd name="connsiteX0" fmla="*/ 0 w 3321543"/>
                  <a:gd name="connsiteY0" fmla="*/ 0 h 1146462"/>
                  <a:gd name="connsiteX1" fmla="*/ 3321543 w 3321543"/>
                  <a:gd name="connsiteY1" fmla="*/ 12801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0 w 3321543"/>
                  <a:gd name="connsiteY9" fmla="*/ 0 h 1146462"/>
                  <a:gd name="connsiteX0" fmla="*/ 0 w 3321543"/>
                  <a:gd name="connsiteY0" fmla="*/ 0 h 1146462"/>
                  <a:gd name="connsiteX1" fmla="*/ 3321543 w 3321543"/>
                  <a:gd name="connsiteY1" fmla="*/ 12801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1662 w 3321543"/>
                  <a:gd name="connsiteY9" fmla="*/ 246177 h 1146462"/>
                  <a:gd name="connsiteX10" fmla="*/ 0 w 3321543"/>
                  <a:gd name="connsiteY10" fmla="*/ 0 h 1146462"/>
                  <a:gd name="connsiteX0" fmla="*/ 0 w 3331068"/>
                  <a:gd name="connsiteY0" fmla="*/ 0 h 1146462"/>
                  <a:gd name="connsiteX1" fmla="*/ 3331068 w 3331068"/>
                  <a:gd name="connsiteY1" fmla="*/ 23537 h 1146462"/>
                  <a:gd name="connsiteX2" fmla="*/ 3307903 w 3331068"/>
                  <a:gd name="connsiteY2" fmla="*/ 340039 h 1146462"/>
                  <a:gd name="connsiteX3" fmla="*/ 3251817 w 3331068"/>
                  <a:gd name="connsiteY3" fmla="*/ 610086 h 1146462"/>
                  <a:gd name="connsiteX4" fmla="*/ 3143342 w 3331068"/>
                  <a:gd name="connsiteY4" fmla="*/ 916057 h 1146462"/>
                  <a:gd name="connsiteX5" fmla="*/ 3005184 w 3331068"/>
                  <a:gd name="connsiteY5" fmla="*/ 1146462 h 1146462"/>
                  <a:gd name="connsiteX6" fmla="*/ 250332 w 3331068"/>
                  <a:gd name="connsiteY6" fmla="*/ 1096499 h 1146462"/>
                  <a:gd name="connsiteX7" fmla="*/ 129929 w 3331068"/>
                  <a:gd name="connsiteY7" fmla="*/ 798168 h 1146462"/>
                  <a:gd name="connsiteX8" fmla="*/ 38979 w 3331068"/>
                  <a:gd name="connsiteY8" fmla="*/ 482082 h 1146462"/>
                  <a:gd name="connsiteX9" fmla="*/ 1662 w 3331068"/>
                  <a:gd name="connsiteY9" fmla="*/ 246177 h 1146462"/>
                  <a:gd name="connsiteX10" fmla="*/ 0 w 3331068"/>
                  <a:gd name="connsiteY10" fmla="*/ 0 h 1146462"/>
                  <a:gd name="connsiteX0" fmla="*/ 0 w 3331068"/>
                  <a:gd name="connsiteY0" fmla="*/ 0 h 1146462"/>
                  <a:gd name="connsiteX1" fmla="*/ 3331068 w 3331068"/>
                  <a:gd name="connsiteY1" fmla="*/ 23537 h 1146462"/>
                  <a:gd name="connsiteX2" fmla="*/ 3307903 w 3331068"/>
                  <a:gd name="connsiteY2" fmla="*/ 340039 h 1146462"/>
                  <a:gd name="connsiteX3" fmla="*/ 3251817 w 3331068"/>
                  <a:gd name="connsiteY3" fmla="*/ 610086 h 1146462"/>
                  <a:gd name="connsiteX4" fmla="*/ 3143342 w 3331068"/>
                  <a:gd name="connsiteY4" fmla="*/ 916057 h 1146462"/>
                  <a:gd name="connsiteX5" fmla="*/ 3005184 w 3331068"/>
                  <a:gd name="connsiteY5" fmla="*/ 1146462 h 1146462"/>
                  <a:gd name="connsiteX6" fmla="*/ 250332 w 3331068"/>
                  <a:gd name="connsiteY6" fmla="*/ 1096499 h 1146462"/>
                  <a:gd name="connsiteX7" fmla="*/ 129929 w 3331068"/>
                  <a:gd name="connsiteY7" fmla="*/ 798168 h 1146462"/>
                  <a:gd name="connsiteX8" fmla="*/ 38979 w 3331068"/>
                  <a:gd name="connsiteY8" fmla="*/ 482082 h 1146462"/>
                  <a:gd name="connsiteX9" fmla="*/ 6424 w 3331068"/>
                  <a:gd name="connsiteY9" fmla="*/ 246177 h 1146462"/>
                  <a:gd name="connsiteX10" fmla="*/ 0 w 3331068"/>
                  <a:gd name="connsiteY10" fmla="*/ 0 h 1146462"/>
                  <a:gd name="connsiteX0" fmla="*/ 0 w 3321543"/>
                  <a:gd name="connsiteY0" fmla="*/ 0 h 1146462"/>
                  <a:gd name="connsiteX1" fmla="*/ 3321543 w 3321543"/>
                  <a:gd name="connsiteY1" fmla="*/ 26222 h 1146462"/>
                  <a:gd name="connsiteX2" fmla="*/ 3307903 w 3321543"/>
                  <a:gd name="connsiteY2" fmla="*/ 340039 h 1146462"/>
                  <a:gd name="connsiteX3" fmla="*/ 3251817 w 3321543"/>
                  <a:gd name="connsiteY3" fmla="*/ 610086 h 1146462"/>
                  <a:gd name="connsiteX4" fmla="*/ 3143342 w 3321543"/>
                  <a:gd name="connsiteY4" fmla="*/ 916057 h 1146462"/>
                  <a:gd name="connsiteX5" fmla="*/ 3005184 w 3321543"/>
                  <a:gd name="connsiteY5" fmla="*/ 1146462 h 1146462"/>
                  <a:gd name="connsiteX6" fmla="*/ 250332 w 3321543"/>
                  <a:gd name="connsiteY6" fmla="*/ 1096499 h 1146462"/>
                  <a:gd name="connsiteX7" fmla="*/ 129929 w 3321543"/>
                  <a:gd name="connsiteY7" fmla="*/ 798168 h 1146462"/>
                  <a:gd name="connsiteX8" fmla="*/ 38979 w 3321543"/>
                  <a:gd name="connsiteY8" fmla="*/ 482082 h 1146462"/>
                  <a:gd name="connsiteX9" fmla="*/ 6424 w 3321543"/>
                  <a:gd name="connsiteY9" fmla="*/ 246177 h 1146462"/>
                  <a:gd name="connsiteX10" fmla="*/ 0 w 3321543"/>
                  <a:gd name="connsiteY10" fmla="*/ 0 h 1146462"/>
                  <a:gd name="connsiteX0" fmla="*/ 0 w 3323924"/>
                  <a:gd name="connsiteY0" fmla="*/ 0 h 1141093"/>
                  <a:gd name="connsiteX1" fmla="*/ 3323924 w 3323924"/>
                  <a:gd name="connsiteY1" fmla="*/ 20853 h 1141093"/>
                  <a:gd name="connsiteX2" fmla="*/ 3310284 w 3323924"/>
                  <a:gd name="connsiteY2" fmla="*/ 334670 h 1141093"/>
                  <a:gd name="connsiteX3" fmla="*/ 3254198 w 3323924"/>
                  <a:gd name="connsiteY3" fmla="*/ 604717 h 1141093"/>
                  <a:gd name="connsiteX4" fmla="*/ 3145723 w 3323924"/>
                  <a:gd name="connsiteY4" fmla="*/ 910688 h 1141093"/>
                  <a:gd name="connsiteX5" fmla="*/ 3007565 w 3323924"/>
                  <a:gd name="connsiteY5" fmla="*/ 1141093 h 1141093"/>
                  <a:gd name="connsiteX6" fmla="*/ 252713 w 3323924"/>
                  <a:gd name="connsiteY6" fmla="*/ 1091130 h 1141093"/>
                  <a:gd name="connsiteX7" fmla="*/ 132310 w 3323924"/>
                  <a:gd name="connsiteY7" fmla="*/ 792799 h 1141093"/>
                  <a:gd name="connsiteX8" fmla="*/ 41360 w 3323924"/>
                  <a:gd name="connsiteY8" fmla="*/ 476713 h 1141093"/>
                  <a:gd name="connsiteX9" fmla="*/ 8805 w 3323924"/>
                  <a:gd name="connsiteY9" fmla="*/ 240808 h 1141093"/>
                  <a:gd name="connsiteX10" fmla="*/ 0 w 3323924"/>
                  <a:gd name="connsiteY10" fmla="*/ 0 h 1141093"/>
                  <a:gd name="connsiteX0" fmla="*/ 0 w 3323924"/>
                  <a:gd name="connsiteY0" fmla="*/ 0 h 1141093"/>
                  <a:gd name="connsiteX1" fmla="*/ 3323924 w 3323924"/>
                  <a:gd name="connsiteY1" fmla="*/ 20853 h 1141093"/>
                  <a:gd name="connsiteX2" fmla="*/ 3322842 w 3323924"/>
                  <a:gd name="connsiteY2" fmla="*/ 149396 h 1141093"/>
                  <a:gd name="connsiteX3" fmla="*/ 3310284 w 3323924"/>
                  <a:gd name="connsiteY3" fmla="*/ 334670 h 1141093"/>
                  <a:gd name="connsiteX4" fmla="*/ 3254198 w 3323924"/>
                  <a:gd name="connsiteY4" fmla="*/ 604717 h 1141093"/>
                  <a:gd name="connsiteX5" fmla="*/ 3145723 w 3323924"/>
                  <a:gd name="connsiteY5" fmla="*/ 910688 h 1141093"/>
                  <a:gd name="connsiteX6" fmla="*/ 3007565 w 3323924"/>
                  <a:gd name="connsiteY6" fmla="*/ 1141093 h 1141093"/>
                  <a:gd name="connsiteX7" fmla="*/ 252713 w 3323924"/>
                  <a:gd name="connsiteY7" fmla="*/ 1091130 h 1141093"/>
                  <a:gd name="connsiteX8" fmla="*/ 132310 w 3323924"/>
                  <a:gd name="connsiteY8" fmla="*/ 792799 h 1141093"/>
                  <a:gd name="connsiteX9" fmla="*/ 41360 w 3323924"/>
                  <a:gd name="connsiteY9" fmla="*/ 476713 h 1141093"/>
                  <a:gd name="connsiteX10" fmla="*/ 8805 w 3323924"/>
                  <a:gd name="connsiteY10" fmla="*/ 240808 h 1141093"/>
                  <a:gd name="connsiteX11" fmla="*/ 0 w 3323924"/>
                  <a:gd name="connsiteY11" fmla="*/ 0 h 1141093"/>
                  <a:gd name="connsiteX0" fmla="*/ 0 w 3323924"/>
                  <a:gd name="connsiteY0" fmla="*/ 0 h 1141093"/>
                  <a:gd name="connsiteX1" fmla="*/ 3323924 w 3323924"/>
                  <a:gd name="connsiteY1" fmla="*/ 20853 h 1141093"/>
                  <a:gd name="connsiteX2" fmla="*/ 3322842 w 3323924"/>
                  <a:gd name="connsiteY2" fmla="*/ 149396 h 1141093"/>
                  <a:gd name="connsiteX3" fmla="*/ 3310284 w 3323924"/>
                  <a:gd name="connsiteY3" fmla="*/ 334670 h 1141093"/>
                  <a:gd name="connsiteX4" fmla="*/ 3254198 w 3323924"/>
                  <a:gd name="connsiteY4" fmla="*/ 604717 h 1141093"/>
                  <a:gd name="connsiteX5" fmla="*/ 3202695 w 3323924"/>
                  <a:gd name="connsiteY5" fmla="*/ 762502 h 1141093"/>
                  <a:gd name="connsiteX6" fmla="*/ 3145723 w 3323924"/>
                  <a:gd name="connsiteY6" fmla="*/ 910688 h 1141093"/>
                  <a:gd name="connsiteX7" fmla="*/ 3007565 w 3323924"/>
                  <a:gd name="connsiteY7" fmla="*/ 1141093 h 1141093"/>
                  <a:gd name="connsiteX8" fmla="*/ 252713 w 3323924"/>
                  <a:gd name="connsiteY8" fmla="*/ 1091130 h 1141093"/>
                  <a:gd name="connsiteX9" fmla="*/ 132310 w 3323924"/>
                  <a:gd name="connsiteY9" fmla="*/ 792799 h 1141093"/>
                  <a:gd name="connsiteX10" fmla="*/ 41360 w 3323924"/>
                  <a:gd name="connsiteY10" fmla="*/ 476713 h 1141093"/>
                  <a:gd name="connsiteX11" fmla="*/ 8805 w 3323924"/>
                  <a:gd name="connsiteY11" fmla="*/ 240808 h 1141093"/>
                  <a:gd name="connsiteX12" fmla="*/ 0 w 3323924"/>
                  <a:gd name="connsiteY12" fmla="*/ 0 h 1141093"/>
                  <a:gd name="connsiteX0" fmla="*/ 0 w 3323924"/>
                  <a:gd name="connsiteY0" fmla="*/ 0 h 1141093"/>
                  <a:gd name="connsiteX1" fmla="*/ 3323924 w 3323924"/>
                  <a:gd name="connsiteY1" fmla="*/ 20853 h 1141093"/>
                  <a:gd name="connsiteX2" fmla="*/ 3322842 w 3323924"/>
                  <a:gd name="connsiteY2" fmla="*/ 149396 h 1141093"/>
                  <a:gd name="connsiteX3" fmla="*/ 3310284 w 3323924"/>
                  <a:gd name="connsiteY3" fmla="*/ 334670 h 1141093"/>
                  <a:gd name="connsiteX4" fmla="*/ 3254198 w 3323924"/>
                  <a:gd name="connsiteY4" fmla="*/ 604717 h 1141093"/>
                  <a:gd name="connsiteX5" fmla="*/ 3202695 w 3323924"/>
                  <a:gd name="connsiteY5" fmla="*/ 762502 h 1141093"/>
                  <a:gd name="connsiteX6" fmla="*/ 3145723 w 3323924"/>
                  <a:gd name="connsiteY6" fmla="*/ 910688 h 1141093"/>
                  <a:gd name="connsiteX7" fmla="*/ 3082548 w 3323924"/>
                  <a:gd name="connsiteY7" fmla="*/ 1024643 h 1141093"/>
                  <a:gd name="connsiteX8" fmla="*/ 3007565 w 3323924"/>
                  <a:gd name="connsiteY8" fmla="*/ 1141093 h 1141093"/>
                  <a:gd name="connsiteX9" fmla="*/ 252713 w 3323924"/>
                  <a:gd name="connsiteY9" fmla="*/ 1091130 h 1141093"/>
                  <a:gd name="connsiteX10" fmla="*/ 132310 w 3323924"/>
                  <a:gd name="connsiteY10" fmla="*/ 792799 h 1141093"/>
                  <a:gd name="connsiteX11" fmla="*/ 41360 w 3323924"/>
                  <a:gd name="connsiteY11" fmla="*/ 476713 h 1141093"/>
                  <a:gd name="connsiteX12" fmla="*/ 8805 w 3323924"/>
                  <a:gd name="connsiteY12" fmla="*/ 240808 h 1141093"/>
                  <a:gd name="connsiteX13" fmla="*/ 0 w 3323924"/>
                  <a:gd name="connsiteY13" fmla="*/ 0 h 1141093"/>
                  <a:gd name="connsiteX0" fmla="*/ 0 w 3323924"/>
                  <a:gd name="connsiteY0" fmla="*/ 0 h 1130261"/>
                  <a:gd name="connsiteX1" fmla="*/ 3323924 w 3323924"/>
                  <a:gd name="connsiteY1" fmla="*/ 20853 h 1130261"/>
                  <a:gd name="connsiteX2" fmla="*/ 3322842 w 3323924"/>
                  <a:gd name="connsiteY2" fmla="*/ 149396 h 1130261"/>
                  <a:gd name="connsiteX3" fmla="*/ 3310284 w 3323924"/>
                  <a:gd name="connsiteY3" fmla="*/ 334670 h 1130261"/>
                  <a:gd name="connsiteX4" fmla="*/ 3254198 w 3323924"/>
                  <a:gd name="connsiteY4" fmla="*/ 604717 h 1130261"/>
                  <a:gd name="connsiteX5" fmla="*/ 3202695 w 3323924"/>
                  <a:gd name="connsiteY5" fmla="*/ 762502 h 1130261"/>
                  <a:gd name="connsiteX6" fmla="*/ 3145723 w 3323924"/>
                  <a:gd name="connsiteY6" fmla="*/ 910688 h 1130261"/>
                  <a:gd name="connsiteX7" fmla="*/ 3082548 w 3323924"/>
                  <a:gd name="connsiteY7" fmla="*/ 1024643 h 1130261"/>
                  <a:gd name="connsiteX8" fmla="*/ 3017413 w 3323924"/>
                  <a:gd name="connsiteY8" fmla="*/ 1130261 h 1130261"/>
                  <a:gd name="connsiteX9" fmla="*/ 252713 w 3323924"/>
                  <a:gd name="connsiteY9" fmla="*/ 1091130 h 1130261"/>
                  <a:gd name="connsiteX10" fmla="*/ 132310 w 3323924"/>
                  <a:gd name="connsiteY10" fmla="*/ 792799 h 1130261"/>
                  <a:gd name="connsiteX11" fmla="*/ 41360 w 3323924"/>
                  <a:gd name="connsiteY11" fmla="*/ 476713 h 1130261"/>
                  <a:gd name="connsiteX12" fmla="*/ 8805 w 3323924"/>
                  <a:gd name="connsiteY12" fmla="*/ 240808 h 1130261"/>
                  <a:gd name="connsiteX13" fmla="*/ 0 w 3323924"/>
                  <a:gd name="connsiteY13" fmla="*/ 0 h 1130261"/>
                  <a:gd name="connsiteX0" fmla="*/ 0 w 3327863"/>
                  <a:gd name="connsiteY0" fmla="*/ 0 h 1130261"/>
                  <a:gd name="connsiteX1" fmla="*/ 3327863 w 3327863"/>
                  <a:gd name="connsiteY1" fmla="*/ 23020 h 1130261"/>
                  <a:gd name="connsiteX2" fmla="*/ 3322842 w 3327863"/>
                  <a:gd name="connsiteY2" fmla="*/ 149396 h 1130261"/>
                  <a:gd name="connsiteX3" fmla="*/ 3310284 w 3327863"/>
                  <a:gd name="connsiteY3" fmla="*/ 334670 h 1130261"/>
                  <a:gd name="connsiteX4" fmla="*/ 3254198 w 3327863"/>
                  <a:gd name="connsiteY4" fmla="*/ 604717 h 1130261"/>
                  <a:gd name="connsiteX5" fmla="*/ 3202695 w 3327863"/>
                  <a:gd name="connsiteY5" fmla="*/ 762502 h 1130261"/>
                  <a:gd name="connsiteX6" fmla="*/ 3145723 w 3327863"/>
                  <a:gd name="connsiteY6" fmla="*/ 910688 h 1130261"/>
                  <a:gd name="connsiteX7" fmla="*/ 3082548 w 3327863"/>
                  <a:gd name="connsiteY7" fmla="*/ 1024643 h 1130261"/>
                  <a:gd name="connsiteX8" fmla="*/ 3017413 w 3327863"/>
                  <a:gd name="connsiteY8" fmla="*/ 1130261 h 1130261"/>
                  <a:gd name="connsiteX9" fmla="*/ 252713 w 3327863"/>
                  <a:gd name="connsiteY9" fmla="*/ 1091130 h 1130261"/>
                  <a:gd name="connsiteX10" fmla="*/ 132310 w 3327863"/>
                  <a:gd name="connsiteY10" fmla="*/ 792799 h 1130261"/>
                  <a:gd name="connsiteX11" fmla="*/ 41360 w 3327863"/>
                  <a:gd name="connsiteY11" fmla="*/ 476713 h 1130261"/>
                  <a:gd name="connsiteX12" fmla="*/ 8805 w 3327863"/>
                  <a:gd name="connsiteY12" fmla="*/ 240808 h 1130261"/>
                  <a:gd name="connsiteX13" fmla="*/ 0 w 3327863"/>
                  <a:gd name="connsiteY13" fmla="*/ 0 h 1130261"/>
                  <a:gd name="connsiteX0" fmla="*/ 0 w 3325893"/>
                  <a:gd name="connsiteY0" fmla="*/ 0 h 1130261"/>
                  <a:gd name="connsiteX1" fmla="*/ 3325893 w 3325893"/>
                  <a:gd name="connsiteY1" fmla="*/ 23020 h 1130261"/>
                  <a:gd name="connsiteX2" fmla="*/ 3322842 w 3325893"/>
                  <a:gd name="connsiteY2" fmla="*/ 149396 h 1130261"/>
                  <a:gd name="connsiteX3" fmla="*/ 3310284 w 3325893"/>
                  <a:gd name="connsiteY3" fmla="*/ 334670 h 1130261"/>
                  <a:gd name="connsiteX4" fmla="*/ 3254198 w 3325893"/>
                  <a:gd name="connsiteY4" fmla="*/ 604717 h 1130261"/>
                  <a:gd name="connsiteX5" fmla="*/ 3202695 w 3325893"/>
                  <a:gd name="connsiteY5" fmla="*/ 762502 h 1130261"/>
                  <a:gd name="connsiteX6" fmla="*/ 3145723 w 3325893"/>
                  <a:gd name="connsiteY6" fmla="*/ 910688 h 1130261"/>
                  <a:gd name="connsiteX7" fmla="*/ 3082548 w 3325893"/>
                  <a:gd name="connsiteY7" fmla="*/ 1024643 h 1130261"/>
                  <a:gd name="connsiteX8" fmla="*/ 3017413 w 3325893"/>
                  <a:gd name="connsiteY8" fmla="*/ 1130261 h 1130261"/>
                  <a:gd name="connsiteX9" fmla="*/ 252713 w 3325893"/>
                  <a:gd name="connsiteY9" fmla="*/ 1091130 h 1130261"/>
                  <a:gd name="connsiteX10" fmla="*/ 132310 w 3325893"/>
                  <a:gd name="connsiteY10" fmla="*/ 792799 h 1130261"/>
                  <a:gd name="connsiteX11" fmla="*/ 41360 w 3325893"/>
                  <a:gd name="connsiteY11" fmla="*/ 476713 h 1130261"/>
                  <a:gd name="connsiteX12" fmla="*/ 8805 w 3325893"/>
                  <a:gd name="connsiteY12" fmla="*/ 240808 h 1130261"/>
                  <a:gd name="connsiteX13" fmla="*/ 0 w 3325893"/>
                  <a:gd name="connsiteY13"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52713 w 3323426"/>
                  <a:gd name="connsiteY9" fmla="*/ 1091130 h 1130261"/>
                  <a:gd name="connsiteX10" fmla="*/ 132310 w 3323426"/>
                  <a:gd name="connsiteY10" fmla="*/ 792799 h 1130261"/>
                  <a:gd name="connsiteX11" fmla="*/ 41360 w 3323426"/>
                  <a:gd name="connsiteY11" fmla="*/ 476713 h 1130261"/>
                  <a:gd name="connsiteX12" fmla="*/ 8805 w 3323426"/>
                  <a:gd name="connsiteY12" fmla="*/ 240808 h 1130261"/>
                  <a:gd name="connsiteX13" fmla="*/ 0 w 3323426"/>
                  <a:gd name="connsiteY13"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52713 w 3323426"/>
                  <a:gd name="connsiteY9" fmla="*/ 1091130 h 1130261"/>
                  <a:gd name="connsiteX10" fmla="*/ 132310 w 3323426"/>
                  <a:gd name="connsiteY10" fmla="*/ 792799 h 1130261"/>
                  <a:gd name="connsiteX11" fmla="*/ 41360 w 3323426"/>
                  <a:gd name="connsiteY11" fmla="*/ 476713 h 1130261"/>
                  <a:gd name="connsiteX12" fmla="*/ 17807 w 3323426"/>
                  <a:gd name="connsiteY12" fmla="*/ 357375 h 1130261"/>
                  <a:gd name="connsiteX13" fmla="*/ 8805 w 3323426"/>
                  <a:gd name="connsiteY13" fmla="*/ 240808 h 1130261"/>
                  <a:gd name="connsiteX14" fmla="*/ 0 w 3323426"/>
                  <a:gd name="connsiteY14"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52713 w 3323426"/>
                  <a:gd name="connsiteY9" fmla="*/ 1091130 h 1130261"/>
                  <a:gd name="connsiteX10" fmla="*/ 132310 w 3323426"/>
                  <a:gd name="connsiteY10" fmla="*/ 792799 h 1130261"/>
                  <a:gd name="connsiteX11" fmla="*/ 88713 w 3323426"/>
                  <a:gd name="connsiteY11" fmla="*/ 665011 h 1130261"/>
                  <a:gd name="connsiteX12" fmla="*/ 41360 w 3323426"/>
                  <a:gd name="connsiteY12" fmla="*/ 476713 h 1130261"/>
                  <a:gd name="connsiteX13" fmla="*/ 17807 w 3323426"/>
                  <a:gd name="connsiteY13" fmla="*/ 357375 h 1130261"/>
                  <a:gd name="connsiteX14" fmla="*/ 8805 w 3323426"/>
                  <a:gd name="connsiteY14" fmla="*/ 240808 h 1130261"/>
                  <a:gd name="connsiteX15" fmla="*/ 0 w 3323426"/>
                  <a:gd name="connsiteY15"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315741 w 3323426"/>
                  <a:gd name="connsiteY9" fmla="*/ 1078131 h 1130261"/>
                  <a:gd name="connsiteX10" fmla="*/ 132310 w 3323426"/>
                  <a:gd name="connsiteY10" fmla="*/ 792799 h 1130261"/>
                  <a:gd name="connsiteX11" fmla="*/ 88713 w 3323426"/>
                  <a:gd name="connsiteY11" fmla="*/ 665011 h 1130261"/>
                  <a:gd name="connsiteX12" fmla="*/ 41360 w 3323426"/>
                  <a:gd name="connsiteY12" fmla="*/ 476713 h 1130261"/>
                  <a:gd name="connsiteX13" fmla="*/ 17807 w 3323426"/>
                  <a:gd name="connsiteY13" fmla="*/ 357375 h 1130261"/>
                  <a:gd name="connsiteX14" fmla="*/ 8805 w 3323426"/>
                  <a:gd name="connsiteY14" fmla="*/ 240808 h 1130261"/>
                  <a:gd name="connsiteX15" fmla="*/ 0 w 3323426"/>
                  <a:gd name="connsiteY15" fmla="*/ 0 h 1130261"/>
                  <a:gd name="connsiteX0" fmla="*/ 0 w 3323426"/>
                  <a:gd name="connsiteY0" fmla="*/ 0 h 1153957"/>
                  <a:gd name="connsiteX1" fmla="*/ 3321954 w 3323426"/>
                  <a:gd name="connsiteY1" fmla="*/ 20853 h 1153957"/>
                  <a:gd name="connsiteX2" fmla="*/ 3322842 w 3323426"/>
                  <a:gd name="connsiteY2" fmla="*/ 149396 h 1153957"/>
                  <a:gd name="connsiteX3" fmla="*/ 3310284 w 3323426"/>
                  <a:gd name="connsiteY3" fmla="*/ 334670 h 1153957"/>
                  <a:gd name="connsiteX4" fmla="*/ 3254198 w 3323426"/>
                  <a:gd name="connsiteY4" fmla="*/ 604717 h 1153957"/>
                  <a:gd name="connsiteX5" fmla="*/ 3202695 w 3323426"/>
                  <a:gd name="connsiteY5" fmla="*/ 762502 h 1153957"/>
                  <a:gd name="connsiteX6" fmla="*/ 3145723 w 3323426"/>
                  <a:gd name="connsiteY6" fmla="*/ 910688 h 1153957"/>
                  <a:gd name="connsiteX7" fmla="*/ 3082548 w 3323426"/>
                  <a:gd name="connsiteY7" fmla="*/ 1024643 h 1153957"/>
                  <a:gd name="connsiteX8" fmla="*/ 3017413 w 3323426"/>
                  <a:gd name="connsiteY8" fmla="*/ 1130261 h 1153957"/>
                  <a:gd name="connsiteX9" fmla="*/ 284227 w 3323426"/>
                  <a:gd name="connsiteY9" fmla="*/ 1153957 h 1153957"/>
                  <a:gd name="connsiteX10" fmla="*/ 132310 w 3323426"/>
                  <a:gd name="connsiteY10" fmla="*/ 792799 h 1153957"/>
                  <a:gd name="connsiteX11" fmla="*/ 88713 w 3323426"/>
                  <a:gd name="connsiteY11" fmla="*/ 665011 h 1153957"/>
                  <a:gd name="connsiteX12" fmla="*/ 41360 w 3323426"/>
                  <a:gd name="connsiteY12" fmla="*/ 476713 h 1153957"/>
                  <a:gd name="connsiteX13" fmla="*/ 17807 w 3323426"/>
                  <a:gd name="connsiteY13" fmla="*/ 357375 h 1153957"/>
                  <a:gd name="connsiteX14" fmla="*/ 8805 w 3323426"/>
                  <a:gd name="connsiteY14" fmla="*/ 240808 h 1153957"/>
                  <a:gd name="connsiteX15" fmla="*/ 0 w 3323426"/>
                  <a:gd name="connsiteY15" fmla="*/ 0 h 1153957"/>
                  <a:gd name="connsiteX0" fmla="*/ 0 w 3323426"/>
                  <a:gd name="connsiteY0" fmla="*/ 0 h 1175621"/>
                  <a:gd name="connsiteX1" fmla="*/ 3321954 w 3323426"/>
                  <a:gd name="connsiteY1" fmla="*/ 20853 h 1175621"/>
                  <a:gd name="connsiteX2" fmla="*/ 3322842 w 3323426"/>
                  <a:gd name="connsiteY2" fmla="*/ 149396 h 1175621"/>
                  <a:gd name="connsiteX3" fmla="*/ 3310284 w 3323426"/>
                  <a:gd name="connsiteY3" fmla="*/ 334670 h 1175621"/>
                  <a:gd name="connsiteX4" fmla="*/ 3254198 w 3323426"/>
                  <a:gd name="connsiteY4" fmla="*/ 604717 h 1175621"/>
                  <a:gd name="connsiteX5" fmla="*/ 3202695 w 3323426"/>
                  <a:gd name="connsiteY5" fmla="*/ 762502 h 1175621"/>
                  <a:gd name="connsiteX6" fmla="*/ 3145723 w 3323426"/>
                  <a:gd name="connsiteY6" fmla="*/ 910688 h 1175621"/>
                  <a:gd name="connsiteX7" fmla="*/ 3082548 w 3323426"/>
                  <a:gd name="connsiteY7" fmla="*/ 1024643 h 1175621"/>
                  <a:gd name="connsiteX8" fmla="*/ 3017413 w 3323426"/>
                  <a:gd name="connsiteY8" fmla="*/ 1130261 h 1175621"/>
                  <a:gd name="connsiteX9" fmla="*/ 288167 w 3323426"/>
                  <a:gd name="connsiteY9" fmla="*/ 1175621 h 1175621"/>
                  <a:gd name="connsiteX10" fmla="*/ 132310 w 3323426"/>
                  <a:gd name="connsiteY10" fmla="*/ 792799 h 1175621"/>
                  <a:gd name="connsiteX11" fmla="*/ 88713 w 3323426"/>
                  <a:gd name="connsiteY11" fmla="*/ 665011 h 1175621"/>
                  <a:gd name="connsiteX12" fmla="*/ 41360 w 3323426"/>
                  <a:gd name="connsiteY12" fmla="*/ 476713 h 1175621"/>
                  <a:gd name="connsiteX13" fmla="*/ 17807 w 3323426"/>
                  <a:gd name="connsiteY13" fmla="*/ 357375 h 1175621"/>
                  <a:gd name="connsiteX14" fmla="*/ 8805 w 3323426"/>
                  <a:gd name="connsiteY14" fmla="*/ 240808 h 1175621"/>
                  <a:gd name="connsiteX15" fmla="*/ 0 w 3323426"/>
                  <a:gd name="connsiteY15" fmla="*/ 0 h 117562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80288 w 3323426"/>
                  <a:gd name="connsiteY9" fmla="*/ 1114960 h 1130261"/>
                  <a:gd name="connsiteX10" fmla="*/ 132310 w 3323426"/>
                  <a:gd name="connsiteY10" fmla="*/ 792799 h 1130261"/>
                  <a:gd name="connsiteX11" fmla="*/ 88713 w 3323426"/>
                  <a:gd name="connsiteY11" fmla="*/ 665011 h 1130261"/>
                  <a:gd name="connsiteX12" fmla="*/ 41360 w 3323426"/>
                  <a:gd name="connsiteY12" fmla="*/ 476713 h 1130261"/>
                  <a:gd name="connsiteX13" fmla="*/ 17807 w 3323426"/>
                  <a:gd name="connsiteY13" fmla="*/ 357375 h 1130261"/>
                  <a:gd name="connsiteX14" fmla="*/ 8805 w 3323426"/>
                  <a:gd name="connsiteY14" fmla="*/ 240808 h 1130261"/>
                  <a:gd name="connsiteX15" fmla="*/ 0 w 3323426"/>
                  <a:gd name="connsiteY15" fmla="*/ 0 h 1130261"/>
                  <a:gd name="connsiteX0" fmla="*/ 0 w 3323426"/>
                  <a:gd name="connsiteY0" fmla="*/ 0 h 1130261"/>
                  <a:gd name="connsiteX1" fmla="*/ 3321954 w 3323426"/>
                  <a:gd name="connsiteY1" fmla="*/ 20853 h 1130261"/>
                  <a:gd name="connsiteX2" fmla="*/ 3322842 w 3323426"/>
                  <a:gd name="connsiteY2" fmla="*/ 149396 h 1130261"/>
                  <a:gd name="connsiteX3" fmla="*/ 3310284 w 3323426"/>
                  <a:gd name="connsiteY3" fmla="*/ 334670 h 1130261"/>
                  <a:gd name="connsiteX4" fmla="*/ 3254198 w 3323426"/>
                  <a:gd name="connsiteY4" fmla="*/ 604717 h 1130261"/>
                  <a:gd name="connsiteX5" fmla="*/ 3202695 w 3323426"/>
                  <a:gd name="connsiteY5" fmla="*/ 762502 h 1130261"/>
                  <a:gd name="connsiteX6" fmla="*/ 3145723 w 3323426"/>
                  <a:gd name="connsiteY6" fmla="*/ 910688 h 1130261"/>
                  <a:gd name="connsiteX7" fmla="*/ 3082548 w 3323426"/>
                  <a:gd name="connsiteY7" fmla="*/ 1024643 h 1130261"/>
                  <a:gd name="connsiteX8" fmla="*/ 3017413 w 3323426"/>
                  <a:gd name="connsiteY8" fmla="*/ 1130261 h 1130261"/>
                  <a:gd name="connsiteX9" fmla="*/ 280288 w 3323426"/>
                  <a:gd name="connsiteY9" fmla="*/ 1114960 h 1130261"/>
                  <a:gd name="connsiteX10" fmla="*/ 191134 w 3323426"/>
                  <a:gd name="connsiteY10" fmla="*/ 937985 h 1130261"/>
                  <a:gd name="connsiteX11" fmla="*/ 132310 w 3323426"/>
                  <a:gd name="connsiteY11" fmla="*/ 792799 h 1130261"/>
                  <a:gd name="connsiteX12" fmla="*/ 88713 w 3323426"/>
                  <a:gd name="connsiteY12" fmla="*/ 665011 h 1130261"/>
                  <a:gd name="connsiteX13" fmla="*/ 41360 w 3323426"/>
                  <a:gd name="connsiteY13" fmla="*/ 476713 h 1130261"/>
                  <a:gd name="connsiteX14" fmla="*/ 17807 w 3323426"/>
                  <a:gd name="connsiteY14" fmla="*/ 357375 h 1130261"/>
                  <a:gd name="connsiteX15" fmla="*/ 8805 w 3323426"/>
                  <a:gd name="connsiteY15" fmla="*/ 240808 h 1130261"/>
                  <a:gd name="connsiteX16" fmla="*/ 0 w 3323426"/>
                  <a:gd name="connsiteY16" fmla="*/ 0 h 113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23426" h="1130261">
                    <a:moveTo>
                      <a:pt x="0" y="0"/>
                    </a:moveTo>
                    <a:lnTo>
                      <a:pt x="3321954" y="20853"/>
                    </a:lnTo>
                    <a:cubicBezTo>
                      <a:pt x="3319624" y="62256"/>
                      <a:pt x="3325172" y="107993"/>
                      <a:pt x="3322842" y="149396"/>
                    </a:cubicBezTo>
                    <a:lnTo>
                      <a:pt x="3310284" y="334670"/>
                    </a:lnTo>
                    <a:lnTo>
                      <a:pt x="3254198" y="604717"/>
                    </a:lnTo>
                    <a:cubicBezTo>
                      <a:pt x="3236374" y="655146"/>
                      <a:pt x="3220519" y="712073"/>
                      <a:pt x="3202695" y="762502"/>
                    </a:cubicBezTo>
                    <a:lnTo>
                      <a:pt x="3145723" y="910688"/>
                    </a:lnTo>
                    <a:cubicBezTo>
                      <a:pt x="3123351" y="946506"/>
                      <a:pt x="3104920" y="988825"/>
                      <a:pt x="3082548" y="1024643"/>
                    </a:cubicBezTo>
                    <a:lnTo>
                      <a:pt x="3017413" y="1130261"/>
                    </a:lnTo>
                    <a:lnTo>
                      <a:pt x="280288" y="1114960"/>
                    </a:lnTo>
                    <a:cubicBezTo>
                      <a:pt x="246631" y="1039359"/>
                      <a:pt x="224791" y="1013586"/>
                      <a:pt x="191134" y="937985"/>
                    </a:cubicBezTo>
                    <a:lnTo>
                      <a:pt x="132310" y="792799"/>
                    </a:lnTo>
                    <a:cubicBezTo>
                      <a:pt x="119747" y="748759"/>
                      <a:pt x="101276" y="709051"/>
                      <a:pt x="88713" y="665011"/>
                    </a:cubicBezTo>
                    <a:lnTo>
                      <a:pt x="41360" y="476713"/>
                    </a:lnTo>
                    <a:cubicBezTo>
                      <a:pt x="23261" y="404142"/>
                      <a:pt x="23233" y="396692"/>
                      <a:pt x="17807" y="357375"/>
                    </a:cubicBezTo>
                    <a:cubicBezTo>
                      <a:pt x="12381" y="318058"/>
                      <a:pt x="12757" y="300370"/>
                      <a:pt x="8805" y="240808"/>
                    </a:cubicBezTo>
                    <a:lnTo>
                      <a:pt x="0" y="0"/>
                    </a:lnTo>
                    <a:close/>
                  </a:path>
                </a:pathLst>
              </a:custGeom>
              <a:gradFill>
                <a:gsLst>
                  <a:gs pos="0">
                    <a:srgbClr val="FF0000">
                      <a:alpha val="54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12" name="Rectangle 111"/>
            <p:cNvSpPr/>
            <p:nvPr/>
          </p:nvSpPr>
          <p:spPr>
            <a:xfrm>
              <a:off x="362380" y="572725"/>
              <a:ext cx="1894260" cy="123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Rectangle 112"/>
            <p:cNvSpPr/>
            <p:nvPr/>
          </p:nvSpPr>
          <p:spPr>
            <a:xfrm>
              <a:off x="0" y="4260544"/>
              <a:ext cx="1894260" cy="123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Freeform 136"/>
            <p:cNvSpPr/>
            <p:nvPr/>
          </p:nvSpPr>
          <p:spPr>
            <a:xfrm>
              <a:off x="2083686" y="3336527"/>
              <a:ext cx="1729542" cy="148503"/>
            </a:xfrm>
            <a:custGeom>
              <a:avLst/>
              <a:gdLst>
                <a:gd name="connsiteX0" fmla="*/ 0 w 2007394"/>
                <a:gd name="connsiteY0" fmla="*/ 166688 h 166688"/>
                <a:gd name="connsiteX1" fmla="*/ 211931 w 2007394"/>
                <a:gd name="connsiteY1" fmla="*/ 166688 h 166688"/>
                <a:gd name="connsiteX2" fmla="*/ 419100 w 2007394"/>
                <a:gd name="connsiteY2" fmla="*/ 166688 h 166688"/>
                <a:gd name="connsiteX3" fmla="*/ 661988 w 2007394"/>
                <a:gd name="connsiteY3" fmla="*/ 159544 h 166688"/>
                <a:gd name="connsiteX4" fmla="*/ 964406 w 2007394"/>
                <a:gd name="connsiteY4" fmla="*/ 147638 h 166688"/>
                <a:gd name="connsiteX5" fmla="*/ 1257300 w 2007394"/>
                <a:gd name="connsiteY5" fmla="*/ 130969 h 166688"/>
                <a:gd name="connsiteX6" fmla="*/ 1507331 w 2007394"/>
                <a:gd name="connsiteY6" fmla="*/ 109538 h 166688"/>
                <a:gd name="connsiteX7" fmla="*/ 1731169 w 2007394"/>
                <a:gd name="connsiteY7" fmla="*/ 80963 h 166688"/>
                <a:gd name="connsiteX8" fmla="*/ 1924050 w 2007394"/>
                <a:gd name="connsiteY8" fmla="*/ 45244 h 166688"/>
                <a:gd name="connsiteX9" fmla="*/ 2007394 w 2007394"/>
                <a:gd name="connsiteY9" fmla="*/ 0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394" h="166688">
                  <a:moveTo>
                    <a:pt x="0" y="166688"/>
                  </a:moveTo>
                  <a:lnTo>
                    <a:pt x="211931" y="166688"/>
                  </a:lnTo>
                  <a:lnTo>
                    <a:pt x="419100" y="166688"/>
                  </a:lnTo>
                  <a:cubicBezTo>
                    <a:pt x="494109" y="165497"/>
                    <a:pt x="661988" y="159544"/>
                    <a:pt x="661988" y="159544"/>
                  </a:cubicBezTo>
                  <a:lnTo>
                    <a:pt x="964406" y="147638"/>
                  </a:lnTo>
                  <a:lnTo>
                    <a:pt x="1257300" y="130969"/>
                  </a:lnTo>
                  <a:cubicBezTo>
                    <a:pt x="1347787" y="124619"/>
                    <a:pt x="1428353" y="117872"/>
                    <a:pt x="1507331" y="109538"/>
                  </a:cubicBezTo>
                  <a:cubicBezTo>
                    <a:pt x="1586309" y="101204"/>
                    <a:pt x="1661716" y="91679"/>
                    <a:pt x="1731169" y="80963"/>
                  </a:cubicBezTo>
                  <a:cubicBezTo>
                    <a:pt x="1800622" y="70247"/>
                    <a:pt x="1878013" y="58738"/>
                    <a:pt x="1924050" y="45244"/>
                  </a:cubicBezTo>
                  <a:cubicBezTo>
                    <a:pt x="1970087" y="31750"/>
                    <a:pt x="1988740" y="15875"/>
                    <a:pt x="2007394"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8" name="Freeform 137"/>
            <p:cNvSpPr/>
            <p:nvPr/>
          </p:nvSpPr>
          <p:spPr>
            <a:xfrm flipH="1">
              <a:off x="749467" y="3295276"/>
              <a:ext cx="1309510" cy="189754"/>
            </a:xfrm>
            <a:custGeom>
              <a:avLst/>
              <a:gdLst>
                <a:gd name="connsiteX0" fmla="*/ 0 w 2007394"/>
                <a:gd name="connsiteY0" fmla="*/ 166688 h 166688"/>
                <a:gd name="connsiteX1" fmla="*/ 211931 w 2007394"/>
                <a:gd name="connsiteY1" fmla="*/ 166688 h 166688"/>
                <a:gd name="connsiteX2" fmla="*/ 419100 w 2007394"/>
                <a:gd name="connsiteY2" fmla="*/ 166688 h 166688"/>
                <a:gd name="connsiteX3" fmla="*/ 661988 w 2007394"/>
                <a:gd name="connsiteY3" fmla="*/ 159544 h 166688"/>
                <a:gd name="connsiteX4" fmla="*/ 964406 w 2007394"/>
                <a:gd name="connsiteY4" fmla="*/ 147638 h 166688"/>
                <a:gd name="connsiteX5" fmla="*/ 1257300 w 2007394"/>
                <a:gd name="connsiteY5" fmla="*/ 130969 h 166688"/>
                <a:gd name="connsiteX6" fmla="*/ 1507331 w 2007394"/>
                <a:gd name="connsiteY6" fmla="*/ 109538 h 166688"/>
                <a:gd name="connsiteX7" fmla="*/ 1731169 w 2007394"/>
                <a:gd name="connsiteY7" fmla="*/ 80963 h 166688"/>
                <a:gd name="connsiteX8" fmla="*/ 1924050 w 2007394"/>
                <a:gd name="connsiteY8" fmla="*/ 45244 h 166688"/>
                <a:gd name="connsiteX9" fmla="*/ 2007394 w 2007394"/>
                <a:gd name="connsiteY9" fmla="*/ 0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394" h="166688">
                  <a:moveTo>
                    <a:pt x="0" y="166688"/>
                  </a:moveTo>
                  <a:lnTo>
                    <a:pt x="211931" y="166688"/>
                  </a:lnTo>
                  <a:lnTo>
                    <a:pt x="419100" y="166688"/>
                  </a:lnTo>
                  <a:cubicBezTo>
                    <a:pt x="494109" y="165497"/>
                    <a:pt x="661988" y="159544"/>
                    <a:pt x="661988" y="159544"/>
                  </a:cubicBezTo>
                  <a:lnTo>
                    <a:pt x="964406" y="147638"/>
                  </a:lnTo>
                  <a:lnTo>
                    <a:pt x="1257300" y="130969"/>
                  </a:lnTo>
                  <a:cubicBezTo>
                    <a:pt x="1347787" y="124619"/>
                    <a:pt x="1428353" y="117872"/>
                    <a:pt x="1507331" y="109538"/>
                  </a:cubicBezTo>
                  <a:cubicBezTo>
                    <a:pt x="1586309" y="101204"/>
                    <a:pt x="1661716" y="91679"/>
                    <a:pt x="1731169" y="80963"/>
                  </a:cubicBezTo>
                  <a:cubicBezTo>
                    <a:pt x="1800622" y="70247"/>
                    <a:pt x="1878013" y="58738"/>
                    <a:pt x="1924050" y="45244"/>
                  </a:cubicBezTo>
                  <a:cubicBezTo>
                    <a:pt x="1970087" y="31750"/>
                    <a:pt x="1988740" y="15875"/>
                    <a:pt x="2007394" y="0"/>
                  </a:cubicBezTo>
                </a:path>
              </a:pathLst>
            </a:custGeom>
            <a:no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21" name="Group 220"/>
            <p:cNvGrpSpPr/>
            <p:nvPr/>
          </p:nvGrpSpPr>
          <p:grpSpPr>
            <a:xfrm>
              <a:off x="138994" y="332430"/>
              <a:ext cx="1950176" cy="2102512"/>
              <a:chOff x="2303874" y="226322"/>
              <a:chExt cx="2255418" cy="2415906"/>
            </a:xfrm>
          </p:grpSpPr>
          <p:sp>
            <p:nvSpPr>
              <p:cNvPr id="187" name="Freeform 186"/>
              <p:cNvSpPr/>
              <p:nvPr/>
            </p:nvSpPr>
            <p:spPr>
              <a:xfrm rot="16200000" flipH="1">
                <a:off x="2223630" y="306566"/>
                <a:ext cx="2415906" cy="2255418"/>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 name="connsiteX0" fmla="*/ 273386 w 2360219"/>
                  <a:gd name="connsiteY0" fmla="*/ 1459189 h 2048619"/>
                  <a:gd name="connsiteX1" fmla="*/ 817941 w 2360219"/>
                  <a:gd name="connsiteY1" fmla="*/ 791797 h 2048619"/>
                  <a:gd name="connsiteX2" fmla="*/ 1408501 w 2360219"/>
                  <a:gd name="connsiteY2" fmla="*/ 338751 h 2048619"/>
                  <a:gd name="connsiteX3" fmla="*/ 2303302 w 2360219"/>
                  <a:gd name="connsiteY3" fmla="*/ 13600 h 2048619"/>
                  <a:gd name="connsiteX4" fmla="*/ 1750000 w 2360219"/>
                  <a:gd name="connsiteY4" fmla="*/ 420350 h 2048619"/>
                  <a:gd name="connsiteX5" fmla="*/ 1575998 w 2360219"/>
                  <a:gd name="connsiteY5" fmla="*/ 744980 h 2048619"/>
                  <a:gd name="connsiteX6" fmla="*/ 1425934 w 2360219"/>
                  <a:gd name="connsiteY6" fmla="*/ 978178 h 2048619"/>
                  <a:gd name="connsiteX7" fmla="*/ 1231949 w 2360219"/>
                  <a:gd name="connsiteY7" fmla="*/ 1192171 h 2048619"/>
                  <a:gd name="connsiteX8" fmla="*/ 1072084 w 2360219"/>
                  <a:gd name="connsiteY8" fmla="*/ 1410295 h 2048619"/>
                  <a:gd name="connsiteX9" fmla="*/ 916848 w 2360219"/>
                  <a:gd name="connsiteY9" fmla="*/ 1669370 h 2048619"/>
                  <a:gd name="connsiteX10" fmla="*/ 785549 w 2360219"/>
                  <a:gd name="connsiteY10" fmla="*/ 1833993 h 2048619"/>
                  <a:gd name="connsiteX11" fmla="*/ 529117 w 2360219"/>
                  <a:gd name="connsiteY11" fmla="*/ 1848599 h 2048619"/>
                  <a:gd name="connsiteX12" fmla="*/ 287810 w 2360219"/>
                  <a:gd name="connsiteY12" fmla="*/ 1922418 h 2048619"/>
                  <a:gd name="connsiteX13" fmla="*/ 32961 w 2360219"/>
                  <a:gd name="connsiteY13" fmla="*/ 2023060 h 2048619"/>
                  <a:gd name="connsiteX14" fmla="*/ 90042 w 2360219"/>
                  <a:gd name="connsiteY14" fmla="*/ 1769064 h 2048619"/>
                  <a:gd name="connsiteX15" fmla="*/ 273386 w 2360219"/>
                  <a:gd name="connsiteY15" fmla="*/ 1459189 h 2048619"/>
                  <a:gd name="connsiteX0" fmla="*/ 273386 w 2328185"/>
                  <a:gd name="connsiteY0" fmla="*/ 1481884 h 2071314"/>
                  <a:gd name="connsiteX1" fmla="*/ 817941 w 2328185"/>
                  <a:gd name="connsiteY1" fmla="*/ 814492 h 2071314"/>
                  <a:gd name="connsiteX2" fmla="*/ 1600702 w 2328185"/>
                  <a:gd name="connsiteY2" fmla="*/ 225273 h 2071314"/>
                  <a:gd name="connsiteX3" fmla="*/ 2303302 w 2328185"/>
                  <a:gd name="connsiteY3" fmla="*/ 36295 h 2071314"/>
                  <a:gd name="connsiteX4" fmla="*/ 1750000 w 2328185"/>
                  <a:gd name="connsiteY4" fmla="*/ 443045 h 2071314"/>
                  <a:gd name="connsiteX5" fmla="*/ 1575998 w 2328185"/>
                  <a:gd name="connsiteY5" fmla="*/ 767675 h 2071314"/>
                  <a:gd name="connsiteX6" fmla="*/ 1425934 w 2328185"/>
                  <a:gd name="connsiteY6" fmla="*/ 1000873 h 2071314"/>
                  <a:gd name="connsiteX7" fmla="*/ 1231949 w 2328185"/>
                  <a:gd name="connsiteY7" fmla="*/ 1214866 h 2071314"/>
                  <a:gd name="connsiteX8" fmla="*/ 1072084 w 2328185"/>
                  <a:gd name="connsiteY8" fmla="*/ 1432990 h 2071314"/>
                  <a:gd name="connsiteX9" fmla="*/ 916848 w 2328185"/>
                  <a:gd name="connsiteY9" fmla="*/ 1692065 h 2071314"/>
                  <a:gd name="connsiteX10" fmla="*/ 785549 w 2328185"/>
                  <a:gd name="connsiteY10" fmla="*/ 1856688 h 2071314"/>
                  <a:gd name="connsiteX11" fmla="*/ 529117 w 2328185"/>
                  <a:gd name="connsiteY11" fmla="*/ 1871294 h 2071314"/>
                  <a:gd name="connsiteX12" fmla="*/ 287810 w 2328185"/>
                  <a:gd name="connsiteY12" fmla="*/ 1945113 h 2071314"/>
                  <a:gd name="connsiteX13" fmla="*/ 32961 w 2328185"/>
                  <a:gd name="connsiteY13" fmla="*/ 2045755 h 2071314"/>
                  <a:gd name="connsiteX14" fmla="*/ 90042 w 2328185"/>
                  <a:gd name="connsiteY14" fmla="*/ 1791759 h 2071314"/>
                  <a:gd name="connsiteX15" fmla="*/ 273386 w 2328185"/>
                  <a:gd name="connsiteY15" fmla="*/ 1481884 h 2071314"/>
                  <a:gd name="connsiteX0" fmla="*/ 273386 w 2328185"/>
                  <a:gd name="connsiteY0" fmla="*/ 1481884 h 2071314"/>
                  <a:gd name="connsiteX1" fmla="*/ 851902 w 2328185"/>
                  <a:gd name="connsiteY1" fmla="*/ 746192 h 2071314"/>
                  <a:gd name="connsiteX2" fmla="*/ 1600702 w 2328185"/>
                  <a:gd name="connsiteY2" fmla="*/ 225273 h 2071314"/>
                  <a:gd name="connsiteX3" fmla="*/ 2303302 w 2328185"/>
                  <a:gd name="connsiteY3" fmla="*/ 36295 h 2071314"/>
                  <a:gd name="connsiteX4" fmla="*/ 1750000 w 2328185"/>
                  <a:gd name="connsiteY4" fmla="*/ 443045 h 2071314"/>
                  <a:gd name="connsiteX5" fmla="*/ 1575998 w 2328185"/>
                  <a:gd name="connsiteY5" fmla="*/ 767675 h 2071314"/>
                  <a:gd name="connsiteX6" fmla="*/ 1425934 w 2328185"/>
                  <a:gd name="connsiteY6" fmla="*/ 1000873 h 2071314"/>
                  <a:gd name="connsiteX7" fmla="*/ 1231949 w 2328185"/>
                  <a:gd name="connsiteY7" fmla="*/ 1214866 h 2071314"/>
                  <a:gd name="connsiteX8" fmla="*/ 1072084 w 2328185"/>
                  <a:gd name="connsiteY8" fmla="*/ 1432990 h 2071314"/>
                  <a:gd name="connsiteX9" fmla="*/ 916848 w 2328185"/>
                  <a:gd name="connsiteY9" fmla="*/ 1692065 h 2071314"/>
                  <a:gd name="connsiteX10" fmla="*/ 785549 w 2328185"/>
                  <a:gd name="connsiteY10" fmla="*/ 1856688 h 2071314"/>
                  <a:gd name="connsiteX11" fmla="*/ 529117 w 2328185"/>
                  <a:gd name="connsiteY11" fmla="*/ 1871294 h 2071314"/>
                  <a:gd name="connsiteX12" fmla="*/ 287810 w 2328185"/>
                  <a:gd name="connsiteY12" fmla="*/ 1945113 h 2071314"/>
                  <a:gd name="connsiteX13" fmla="*/ 32961 w 2328185"/>
                  <a:gd name="connsiteY13" fmla="*/ 2045755 h 2071314"/>
                  <a:gd name="connsiteX14" fmla="*/ 90042 w 2328185"/>
                  <a:gd name="connsiteY14" fmla="*/ 1791759 h 2071314"/>
                  <a:gd name="connsiteX15" fmla="*/ 273386 w 2328185"/>
                  <a:gd name="connsiteY15" fmla="*/ 1481884 h 2071314"/>
                  <a:gd name="connsiteX0" fmla="*/ 273386 w 2415917"/>
                  <a:gd name="connsiteY0" fmla="*/ 1514476 h 2103906"/>
                  <a:gd name="connsiteX1" fmla="*/ 851902 w 2415917"/>
                  <a:gd name="connsiteY1" fmla="*/ 778784 h 2103906"/>
                  <a:gd name="connsiteX2" fmla="*/ 1600702 w 2415917"/>
                  <a:gd name="connsiteY2" fmla="*/ 257865 h 2103906"/>
                  <a:gd name="connsiteX3" fmla="*/ 2303302 w 2415917"/>
                  <a:gd name="connsiteY3" fmla="*/ 68887 h 2103906"/>
                  <a:gd name="connsiteX4" fmla="*/ 2276389 w 2415917"/>
                  <a:gd name="connsiteY4" fmla="*/ 671184 h 2103906"/>
                  <a:gd name="connsiteX5" fmla="*/ 1575998 w 2415917"/>
                  <a:gd name="connsiteY5" fmla="*/ 800267 h 2103906"/>
                  <a:gd name="connsiteX6" fmla="*/ 1425934 w 2415917"/>
                  <a:gd name="connsiteY6" fmla="*/ 1033465 h 2103906"/>
                  <a:gd name="connsiteX7" fmla="*/ 1231949 w 2415917"/>
                  <a:gd name="connsiteY7" fmla="*/ 1247458 h 2103906"/>
                  <a:gd name="connsiteX8" fmla="*/ 1072084 w 2415917"/>
                  <a:gd name="connsiteY8" fmla="*/ 1465582 h 2103906"/>
                  <a:gd name="connsiteX9" fmla="*/ 916848 w 2415917"/>
                  <a:gd name="connsiteY9" fmla="*/ 1724657 h 2103906"/>
                  <a:gd name="connsiteX10" fmla="*/ 785549 w 2415917"/>
                  <a:gd name="connsiteY10" fmla="*/ 1889280 h 2103906"/>
                  <a:gd name="connsiteX11" fmla="*/ 529117 w 2415917"/>
                  <a:gd name="connsiteY11" fmla="*/ 1903886 h 2103906"/>
                  <a:gd name="connsiteX12" fmla="*/ 287810 w 2415917"/>
                  <a:gd name="connsiteY12" fmla="*/ 1977705 h 2103906"/>
                  <a:gd name="connsiteX13" fmla="*/ 32961 w 2415917"/>
                  <a:gd name="connsiteY13" fmla="*/ 2078347 h 2103906"/>
                  <a:gd name="connsiteX14" fmla="*/ 90042 w 2415917"/>
                  <a:gd name="connsiteY14" fmla="*/ 1824351 h 2103906"/>
                  <a:gd name="connsiteX15" fmla="*/ 273386 w 2415917"/>
                  <a:gd name="connsiteY15" fmla="*/ 1514476 h 2103906"/>
                  <a:gd name="connsiteX0" fmla="*/ 273386 w 2415917"/>
                  <a:gd name="connsiteY0" fmla="*/ 1514476 h 2103906"/>
                  <a:gd name="connsiteX1" fmla="*/ 851902 w 2415917"/>
                  <a:gd name="connsiteY1" fmla="*/ 778784 h 2103906"/>
                  <a:gd name="connsiteX2" fmla="*/ 1600702 w 2415917"/>
                  <a:gd name="connsiteY2" fmla="*/ 257865 h 2103906"/>
                  <a:gd name="connsiteX3" fmla="*/ 2303302 w 2415917"/>
                  <a:gd name="connsiteY3" fmla="*/ 68887 h 2103906"/>
                  <a:gd name="connsiteX4" fmla="*/ 2276389 w 2415917"/>
                  <a:gd name="connsiteY4" fmla="*/ 671184 h 2103906"/>
                  <a:gd name="connsiteX5" fmla="*/ 1593042 w 2415917"/>
                  <a:gd name="connsiteY5" fmla="*/ 864262 h 2103906"/>
                  <a:gd name="connsiteX6" fmla="*/ 1425934 w 2415917"/>
                  <a:gd name="connsiteY6" fmla="*/ 1033465 h 2103906"/>
                  <a:gd name="connsiteX7" fmla="*/ 1231949 w 2415917"/>
                  <a:gd name="connsiteY7" fmla="*/ 1247458 h 2103906"/>
                  <a:gd name="connsiteX8" fmla="*/ 1072084 w 2415917"/>
                  <a:gd name="connsiteY8" fmla="*/ 1465582 h 2103906"/>
                  <a:gd name="connsiteX9" fmla="*/ 916848 w 2415917"/>
                  <a:gd name="connsiteY9" fmla="*/ 1724657 h 2103906"/>
                  <a:gd name="connsiteX10" fmla="*/ 785549 w 2415917"/>
                  <a:gd name="connsiteY10" fmla="*/ 1889280 h 2103906"/>
                  <a:gd name="connsiteX11" fmla="*/ 529117 w 2415917"/>
                  <a:gd name="connsiteY11" fmla="*/ 1903886 h 2103906"/>
                  <a:gd name="connsiteX12" fmla="*/ 287810 w 2415917"/>
                  <a:gd name="connsiteY12" fmla="*/ 1977705 h 2103906"/>
                  <a:gd name="connsiteX13" fmla="*/ 32961 w 2415917"/>
                  <a:gd name="connsiteY13" fmla="*/ 2078347 h 2103906"/>
                  <a:gd name="connsiteX14" fmla="*/ 90042 w 2415917"/>
                  <a:gd name="connsiteY14" fmla="*/ 1824351 h 2103906"/>
                  <a:gd name="connsiteX15" fmla="*/ 273386 w 2415917"/>
                  <a:gd name="connsiteY15" fmla="*/ 1514476 h 2103906"/>
                  <a:gd name="connsiteX0" fmla="*/ 327416 w 2469947"/>
                  <a:gd name="connsiteY0" fmla="*/ 1514476 h 4231134"/>
                  <a:gd name="connsiteX1" fmla="*/ 905932 w 2469947"/>
                  <a:gd name="connsiteY1" fmla="*/ 778784 h 4231134"/>
                  <a:gd name="connsiteX2" fmla="*/ 1654732 w 2469947"/>
                  <a:gd name="connsiteY2" fmla="*/ 257865 h 4231134"/>
                  <a:gd name="connsiteX3" fmla="*/ 2357332 w 2469947"/>
                  <a:gd name="connsiteY3" fmla="*/ 68887 h 4231134"/>
                  <a:gd name="connsiteX4" fmla="*/ 2330419 w 2469947"/>
                  <a:gd name="connsiteY4" fmla="*/ 671184 h 4231134"/>
                  <a:gd name="connsiteX5" fmla="*/ 1647072 w 2469947"/>
                  <a:gd name="connsiteY5" fmla="*/ 864262 h 4231134"/>
                  <a:gd name="connsiteX6" fmla="*/ 1479964 w 2469947"/>
                  <a:gd name="connsiteY6" fmla="*/ 1033465 h 4231134"/>
                  <a:gd name="connsiteX7" fmla="*/ 1285979 w 2469947"/>
                  <a:gd name="connsiteY7" fmla="*/ 1247458 h 4231134"/>
                  <a:gd name="connsiteX8" fmla="*/ 1126114 w 2469947"/>
                  <a:gd name="connsiteY8" fmla="*/ 1465582 h 4231134"/>
                  <a:gd name="connsiteX9" fmla="*/ 970878 w 2469947"/>
                  <a:gd name="connsiteY9" fmla="*/ 1724657 h 4231134"/>
                  <a:gd name="connsiteX10" fmla="*/ 64622 w 2469947"/>
                  <a:gd name="connsiteY10" fmla="*/ 4201263 h 4231134"/>
                  <a:gd name="connsiteX11" fmla="*/ 583147 w 2469947"/>
                  <a:gd name="connsiteY11" fmla="*/ 1903886 h 4231134"/>
                  <a:gd name="connsiteX12" fmla="*/ 341840 w 2469947"/>
                  <a:gd name="connsiteY12" fmla="*/ 1977705 h 4231134"/>
                  <a:gd name="connsiteX13" fmla="*/ 86991 w 2469947"/>
                  <a:gd name="connsiteY13" fmla="*/ 2078347 h 4231134"/>
                  <a:gd name="connsiteX14" fmla="*/ 144072 w 2469947"/>
                  <a:gd name="connsiteY14" fmla="*/ 1824351 h 4231134"/>
                  <a:gd name="connsiteX15" fmla="*/ 327416 w 2469947"/>
                  <a:gd name="connsiteY15" fmla="*/ 1514476 h 4231134"/>
                  <a:gd name="connsiteX0" fmla="*/ 474935 w 2617466"/>
                  <a:gd name="connsiteY0" fmla="*/ 1514476 h 4231136"/>
                  <a:gd name="connsiteX1" fmla="*/ 1053451 w 2617466"/>
                  <a:gd name="connsiteY1" fmla="*/ 778784 h 4231136"/>
                  <a:gd name="connsiteX2" fmla="*/ 1802251 w 2617466"/>
                  <a:gd name="connsiteY2" fmla="*/ 257865 h 4231136"/>
                  <a:gd name="connsiteX3" fmla="*/ 2504851 w 2617466"/>
                  <a:gd name="connsiteY3" fmla="*/ 68887 h 4231136"/>
                  <a:gd name="connsiteX4" fmla="*/ 2477938 w 2617466"/>
                  <a:gd name="connsiteY4" fmla="*/ 671184 h 4231136"/>
                  <a:gd name="connsiteX5" fmla="*/ 1794591 w 2617466"/>
                  <a:gd name="connsiteY5" fmla="*/ 864262 h 4231136"/>
                  <a:gd name="connsiteX6" fmla="*/ 1627483 w 2617466"/>
                  <a:gd name="connsiteY6" fmla="*/ 1033465 h 4231136"/>
                  <a:gd name="connsiteX7" fmla="*/ 1433498 w 2617466"/>
                  <a:gd name="connsiteY7" fmla="*/ 1247458 h 4231136"/>
                  <a:gd name="connsiteX8" fmla="*/ 1273633 w 2617466"/>
                  <a:gd name="connsiteY8" fmla="*/ 1465582 h 4231136"/>
                  <a:gd name="connsiteX9" fmla="*/ 1118397 w 2617466"/>
                  <a:gd name="connsiteY9" fmla="*/ 1724657 h 4231136"/>
                  <a:gd name="connsiteX10" fmla="*/ 212141 w 2617466"/>
                  <a:gd name="connsiteY10" fmla="*/ 4201263 h 4231136"/>
                  <a:gd name="connsiteX11" fmla="*/ 730666 w 2617466"/>
                  <a:gd name="connsiteY11" fmla="*/ 1903886 h 4231136"/>
                  <a:gd name="connsiteX12" fmla="*/ 40218 w 2617466"/>
                  <a:gd name="connsiteY12" fmla="*/ 3528475 h 4231136"/>
                  <a:gd name="connsiteX13" fmla="*/ 489359 w 2617466"/>
                  <a:gd name="connsiteY13" fmla="*/ 1977705 h 4231136"/>
                  <a:gd name="connsiteX14" fmla="*/ 234510 w 2617466"/>
                  <a:gd name="connsiteY14" fmla="*/ 2078347 h 4231136"/>
                  <a:gd name="connsiteX15" fmla="*/ 291591 w 2617466"/>
                  <a:gd name="connsiteY15" fmla="*/ 1824351 h 4231136"/>
                  <a:gd name="connsiteX16" fmla="*/ 474935 w 2617466"/>
                  <a:gd name="connsiteY16" fmla="*/ 1514476 h 4231136"/>
                  <a:gd name="connsiteX0" fmla="*/ 480920 w 2623451"/>
                  <a:gd name="connsiteY0" fmla="*/ 1514476 h 4501899"/>
                  <a:gd name="connsiteX1" fmla="*/ 1059436 w 2623451"/>
                  <a:gd name="connsiteY1" fmla="*/ 778784 h 4501899"/>
                  <a:gd name="connsiteX2" fmla="*/ 1808236 w 2623451"/>
                  <a:gd name="connsiteY2" fmla="*/ 257865 h 4501899"/>
                  <a:gd name="connsiteX3" fmla="*/ 2510836 w 2623451"/>
                  <a:gd name="connsiteY3" fmla="*/ 68887 h 4501899"/>
                  <a:gd name="connsiteX4" fmla="*/ 2483923 w 2623451"/>
                  <a:gd name="connsiteY4" fmla="*/ 671184 h 4501899"/>
                  <a:gd name="connsiteX5" fmla="*/ 1800576 w 2623451"/>
                  <a:gd name="connsiteY5" fmla="*/ 864262 h 4501899"/>
                  <a:gd name="connsiteX6" fmla="*/ 1633468 w 2623451"/>
                  <a:gd name="connsiteY6" fmla="*/ 1033465 h 4501899"/>
                  <a:gd name="connsiteX7" fmla="*/ 1439483 w 2623451"/>
                  <a:gd name="connsiteY7" fmla="*/ 1247458 h 4501899"/>
                  <a:gd name="connsiteX8" fmla="*/ 1279618 w 2623451"/>
                  <a:gd name="connsiteY8" fmla="*/ 1465582 h 4501899"/>
                  <a:gd name="connsiteX9" fmla="*/ 1124382 w 2623451"/>
                  <a:gd name="connsiteY9" fmla="*/ 1724657 h 4501899"/>
                  <a:gd name="connsiteX10" fmla="*/ 218126 w 2623451"/>
                  <a:gd name="connsiteY10" fmla="*/ 4201263 h 4501899"/>
                  <a:gd name="connsiteX11" fmla="*/ 46203 w 2623451"/>
                  <a:gd name="connsiteY11" fmla="*/ 3528475 h 4501899"/>
                  <a:gd name="connsiteX12" fmla="*/ 495344 w 2623451"/>
                  <a:gd name="connsiteY12" fmla="*/ 1977705 h 4501899"/>
                  <a:gd name="connsiteX13" fmla="*/ 240495 w 2623451"/>
                  <a:gd name="connsiteY13" fmla="*/ 2078347 h 4501899"/>
                  <a:gd name="connsiteX14" fmla="*/ 297576 w 2623451"/>
                  <a:gd name="connsiteY14" fmla="*/ 1824351 h 4501899"/>
                  <a:gd name="connsiteX15" fmla="*/ 480920 w 2623451"/>
                  <a:gd name="connsiteY15" fmla="*/ 1514476 h 4501899"/>
                  <a:gd name="connsiteX0" fmla="*/ 442490 w 2585021"/>
                  <a:gd name="connsiteY0" fmla="*/ 1514476 h 4501899"/>
                  <a:gd name="connsiteX1" fmla="*/ 1021006 w 2585021"/>
                  <a:gd name="connsiteY1" fmla="*/ 778784 h 4501899"/>
                  <a:gd name="connsiteX2" fmla="*/ 1769806 w 2585021"/>
                  <a:gd name="connsiteY2" fmla="*/ 257865 h 4501899"/>
                  <a:gd name="connsiteX3" fmla="*/ 2472406 w 2585021"/>
                  <a:gd name="connsiteY3" fmla="*/ 68887 h 4501899"/>
                  <a:gd name="connsiteX4" fmla="*/ 2445493 w 2585021"/>
                  <a:gd name="connsiteY4" fmla="*/ 671184 h 4501899"/>
                  <a:gd name="connsiteX5" fmla="*/ 1762146 w 2585021"/>
                  <a:gd name="connsiteY5" fmla="*/ 864262 h 4501899"/>
                  <a:gd name="connsiteX6" fmla="*/ 1595038 w 2585021"/>
                  <a:gd name="connsiteY6" fmla="*/ 1033465 h 4501899"/>
                  <a:gd name="connsiteX7" fmla="*/ 1401053 w 2585021"/>
                  <a:gd name="connsiteY7" fmla="*/ 1247458 h 4501899"/>
                  <a:gd name="connsiteX8" fmla="*/ 1241188 w 2585021"/>
                  <a:gd name="connsiteY8" fmla="*/ 1465582 h 4501899"/>
                  <a:gd name="connsiteX9" fmla="*/ 1085952 w 2585021"/>
                  <a:gd name="connsiteY9" fmla="*/ 1724657 h 4501899"/>
                  <a:gd name="connsiteX10" fmla="*/ 179696 w 2585021"/>
                  <a:gd name="connsiteY10" fmla="*/ 4201263 h 4501899"/>
                  <a:gd name="connsiteX11" fmla="*/ 7773 w 2585021"/>
                  <a:gd name="connsiteY11" fmla="*/ 3528475 h 4501899"/>
                  <a:gd name="connsiteX12" fmla="*/ 202065 w 2585021"/>
                  <a:gd name="connsiteY12" fmla="*/ 2078347 h 4501899"/>
                  <a:gd name="connsiteX13" fmla="*/ 259146 w 2585021"/>
                  <a:gd name="connsiteY13" fmla="*/ 1824351 h 4501899"/>
                  <a:gd name="connsiteX14" fmla="*/ 442490 w 2585021"/>
                  <a:gd name="connsiteY14" fmla="*/ 1514476 h 4501899"/>
                  <a:gd name="connsiteX0" fmla="*/ 681651 w 2824182"/>
                  <a:gd name="connsiteY0" fmla="*/ 1514476 h 4525310"/>
                  <a:gd name="connsiteX1" fmla="*/ 1260167 w 2824182"/>
                  <a:gd name="connsiteY1" fmla="*/ 778784 h 4525310"/>
                  <a:gd name="connsiteX2" fmla="*/ 2008967 w 2824182"/>
                  <a:gd name="connsiteY2" fmla="*/ 257865 h 4525310"/>
                  <a:gd name="connsiteX3" fmla="*/ 2711567 w 2824182"/>
                  <a:gd name="connsiteY3" fmla="*/ 68887 h 4525310"/>
                  <a:gd name="connsiteX4" fmla="*/ 2684654 w 2824182"/>
                  <a:gd name="connsiteY4" fmla="*/ 671184 h 4525310"/>
                  <a:gd name="connsiteX5" fmla="*/ 2001307 w 2824182"/>
                  <a:gd name="connsiteY5" fmla="*/ 864262 h 4525310"/>
                  <a:gd name="connsiteX6" fmla="*/ 1834199 w 2824182"/>
                  <a:gd name="connsiteY6" fmla="*/ 1033465 h 4525310"/>
                  <a:gd name="connsiteX7" fmla="*/ 1640214 w 2824182"/>
                  <a:gd name="connsiteY7" fmla="*/ 1247458 h 4525310"/>
                  <a:gd name="connsiteX8" fmla="*/ 1480349 w 2824182"/>
                  <a:gd name="connsiteY8" fmla="*/ 1465582 h 4525310"/>
                  <a:gd name="connsiteX9" fmla="*/ 1325113 w 2824182"/>
                  <a:gd name="connsiteY9" fmla="*/ 1724657 h 4525310"/>
                  <a:gd name="connsiteX10" fmla="*/ 418857 w 2824182"/>
                  <a:gd name="connsiteY10" fmla="*/ 4201263 h 4525310"/>
                  <a:gd name="connsiteX11" fmla="*/ 3728 w 2824182"/>
                  <a:gd name="connsiteY11" fmla="*/ 3668948 h 4525310"/>
                  <a:gd name="connsiteX12" fmla="*/ 441226 w 2824182"/>
                  <a:gd name="connsiteY12" fmla="*/ 2078347 h 4525310"/>
                  <a:gd name="connsiteX13" fmla="*/ 498307 w 2824182"/>
                  <a:gd name="connsiteY13" fmla="*/ 1824351 h 4525310"/>
                  <a:gd name="connsiteX14" fmla="*/ 681651 w 2824182"/>
                  <a:gd name="connsiteY14" fmla="*/ 1514476 h 4525310"/>
                  <a:gd name="connsiteX0" fmla="*/ 681651 w 2824182"/>
                  <a:gd name="connsiteY0" fmla="*/ 1514476 h 4525312"/>
                  <a:gd name="connsiteX1" fmla="*/ 1260167 w 2824182"/>
                  <a:gd name="connsiteY1" fmla="*/ 778784 h 4525312"/>
                  <a:gd name="connsiteX2" fmla="*/ 2008967 w 2824182"/>
                  <a:gd name="connsiteY2" fmla="*/ 257865 h 4525312"/>
                  <a:gd name="connsiteX3" fmla="*/ 2711567 w 2824182"/>
                  <a:gd name="connsiteY3" fmla="*/ 68887 h 4525312"/>
                  <a:gd name="connsiteX4" fmla="*/ 2684654 w 2824182"/>
                  <a:gd name="connsiteY4" fmla="*/ 671184 h 4525312"/>
                  <a:gd name="connsiteX5" fmla="*/ 2001307 w 2824182"/>
                  <a:gd name="connsiteY5" fmla="*/ 864262 h 4525312"/>
                  <a:gd name="connsiteX6" fmla="*/ 1834199 w 2824182"/>
                  <a:gd name="connsiteY6" fmla="*/ 1033465 h 4525312"/>
                  <a:gd name="connsiteX7" fmla="*/ 1640214 w 2824182"/>
                  <a:gd name="connsiteY7" fmla="*/ 1247458 h 4525312"/>
                  <a:gd name="connsiteX8" fmla="*/ 1480349 w 2824182"/>
                  <a:gd name="connsiteY8" fmla="*/ 1465582 h 4525312"/>
                  <a:gd name="connsiteX9" fmla="*/ 1325113 w 2824182"/>
                  <a:gd name="connsiteY9" fmla="*/ 1724657 h 4525312"/>
                  <a:gd name="connsiteX10" fmla="*/ 418857 w 2824182"/>
                  <a:gd name="connsiteY10" fmla="*/ 4201263 h 4525312"/>
                  <a:gd name="connsiteX11" fmla="*/ 3728 w 2824182"/>
                  <a:gd name="connsiteY11" fmla="*/ 3668948 h 4525312"/>
                  <a:gd name="connsiteX12" fmla="*/ 441226 w 2824182"/>
                  <a:gd name="connsiteY12" fmla="*/ 2078347 h 4525312"/>
                  <a:gd name="connsiteX13" fmla="*/ 681651 w 2824182"/>
                  <a:gd name="connsiteY13" fmla="*/ 1514476 h 4525312"/>
                  <a:gd name="connsiteX0" fmla="*/ 702634 w 2845165"/>
                  <a:gd name="connsiteY0" fmla="*/ 1514476 h 4525310"/>
                  <a:gd name="connsiteX1" fmla="*/ 1281150 w 2845165"/>
                  <a:gd name="connsiteY1" fmla="*/ 778784 h 4525310"/>
                  <a:gd name="connsiteX2" fmla="*/ 2029950 w 2845165"/>
                  <a:gd name="connsiteY2" fmla="*/ 257865 h 4525310"/>
                  <a:gd name="connsiteX3" fmla="*/ 2732550 w 2845165"/>
                  <a:gd name="connsiteY3" fmla="*/ 68887 h 4525310"/>
                  <a:gd name="connsiteX4" fmla="*/ 2705637 w 2845165"/>
                  <a:gd name="connsiteY4" fmla="*/ 671184 h 4525310"/>
                  <a:gd name="connsiteX5" fmla="*/ 2022290 w 2845165"/>
                  <a:gd name="connsiteY5" fmla="*/ 864262 h 4525310"/>
                  <a:gd name="connsiteX6" fmla="*/ 1855182 w 2845165"/>
                  <a:gd name="connsiteY6" fmla="*/ 1033465 h 4525310"/>
                  <a:gd name="connsiteX7" fmla="*/ 1661197 w 2845165"/>
                  <a:gd name="connsiteY7" fmla="*/ 1247458 h 4525310"/>
                  <a:gd name="connsiteX8" fmla="*/ 1501332 w 2845165"/>
                  <a:gd name="connsiteY8" fmla="*/ 1465582 h 4525310"/>
                  <a:gd name="connsiteX9" fmla="*/ 1346096 w 2845165"/>
                  <a:gd name="connsiteY9" fmla="*/ 1724657 h 4525310"/>
                  <a:gd name="connsiteX10" fmla="*/ 439840 w 2845165"/>
                  <a:gd name="connsiteY10" fmla="*/ 4201263 h 4525310"/>
                  <a:gd name="connsiteX11" fmla="*/ 24711 w 2845165"/>
                  <a:gd name="connsiteY11" fmla="*/ 3668948 h 4525310"/>
                  <a:gd name="connsiteX12" fmla="*/ 291582 w 2845165"/>
                  <a:gd name="connsiteY12" fmla="*/ 2398103 h 4525310"/>
                  <a:gd name="connsiteX13" fmla="*/ 702634 w 2845165"/>
                  <a:gd name="connsiteY13" fmla="*/ 1514476 h 4525310"/>
                  <a:gd name="connsiteX0" fmla="*/ 702633 w 2858316"/>
                  <a:gd name="connsiteY0" fmla="*/ 1507914 h 4518749"/>
                  <a:gd name="connsiteX1" fmla="*/ 1281149 w 2858316"/>
                  <a:gd name="connsiteY1" fmla="*/ 772222 h 4518749"/>
                  <a:gd name="connsiteX2" fmla="*/ 1951035 w 2858316"/>
                  <a:gd name="connsiteY2" fmla="*/ 290675 h 4518749"/>
                  <a:gd name="connsiteX3" fmla="*/ 2732549 w 2858316"/>
                  <a:gd name="connsiteY3" fmla="*/ 62325 h 4518749"/>
                  <a:gd name="connsiteX4" fmla="*/ 2705636 w 2858316"/>
                  <a:gd name="connsiteY4" fmla="*/ 664622 h 4518749"/>
                  <a:gd name="connsiteX5" fmla="*/ 2022289 w 2858316"/>
                  <a:gd name="connsiteY5" fmla="*/ 857700 h 4518749"/>
                  <a:gd name="connsiteX6" fmla="*/ 1855181 w 2858316"/>
                  <a:gd name="connsiteY6" fmla="*/ 1026903 h 4518749"/>
                  <a:gd name="connsiteX7" fmla="*/ 1661196 w 2858316"/>
                  <a:gd name="connsiteY7" fmla="*/ 1240896 h 4518749"/>
                  <a:gd name="connsiteX8" fmla="*/ 1501331 w 2858316"/>
                  <a:gd name="connsiteY8" fmla="*/ 1459020 h 4518749"/>
                  <a:gd name="connsiteX9" fmla="*/ 1346095 w 2858316"/>
                  <a:gd name="connsiteY9" fmla="*/ 1718095 h 4518749"/>
                  <a:gd name="connsiteX10" fmla="*/ 439839 w 2858316"/>
                  <a:gd name="connsiteY10" fmla="*/ 4194701 h 4518749"/>
                  <a:gd name="connsiteX11" fmla="*/ 24710 w 2858316"/>
                  <a:gd name="connsiteY11" fmla="*/ 3662386 h 4518749"/>
                  <a:gd name="connsiteX12" fmla="*/ 291581 w 2858316"/>
                  <a:gd name="connsiteY12" fmla="*/ 2391541 h 4518749"/>
                  <a:gd name="connsiteX13" fmla="*/ 702633 w 2858316"/>
                  <a:gd name="connsiteY13" fmla="*/ 1507914 h 4518749"/>
                  <a:gd name="connsiteX0" fmla="*/ 705109 w 2860792"/>
                  <a:gd name="connsiteY0" fmla="*/ 1507912 h 4332091"/>
                  <a:gd name="connsiteX1" fmla="*/ 1283625 w 2860792"/>
                  <a:gd name="connsiteY1" fmla="*/ 772220 h 4332091"/>
                  <a:gd name="connsiteX2" fmla="*/ 1953511 w 2860792"/>
                  <a:gd name="connsiteY2" fmla="*/ 290673 h 4332091"/>
                  <a:gd name="connsiteX3" fmla="*/ 2735025 w 2860792"/>
                  <a:gd name="connsiteY3" fmla="*/ 62323 h 4332091"/>
                  <a:gd name="connsiteX4" fmla="*/ 2708112 w 2860792"/>
                  <a:gd name="connsiteY4" fmla="*/ 664620 h 4332091"/>
                  <a:gd name="connsiteX5" fmla="*/ 2024765 w 2860792"/>
                  <a:gd name="connsiteY5" fmla="*/ 857698 h 4332091"/>
                  <a:gd name="connsiteX6" fmla="*/ 1857657 w 2860792"/>
                  <a:gd name="connsiteY6" fmla="*/ 1026901 h 4332091"/>
                  <a:gd name="connsiteX7" fmla="*/ 1663672 w 2860792"/>
                  <a:gd name="connsiteY7" fmla="*/ 1240894 h 4332091"/>
                  <a:gd name="connsiteX8" fmla="*/ 1503807 w 2860792"/>
                  <a:gd name="connsiteY8" fmla="*/ 1459018 h 4332091"/>
                  <a:gd name="connsiteX9" fmla="*/ 1348571 w 2860792"/>
                  <a:gd name="connsiteY9" fmla="*/ 1718093 h 4332091"/>
                  <a:gd name="connsiteX10" fmla="*/ 457174 w 2860792"/>
                  <a:gd name="connsiteY10" fmla="*/ 4008043 h 4332091"/>
                  <a:gd name="connsiteX11" fmla="*/ 27186 w 2860792"/>
                  <a:gd name="connsiteY11" fmla="*/ 3662384 h 4332091"/>
                  <a:gd name="connsiteX12" fmla="*/ 294057 w 2860792"/>
                  <a:gd name="connsiteY12" fmla="*/ 2391539 h 4332091"/>
                  <a:gd name="connsiteX13" fmla="*/ 705109 w 2860792"/>
                  <a:gd name="connsiteY13" fmla="*/ 1507912 h 4332091"/>
                  <a:gd name="connsiteX0" fmla="*/ 705109 w 2860792"/>
                  <a:gd name="connsiteY0" fmla="*/ 1507914 h 4332093"/>
                  <a:gd name="connsiteX1" fmla="*/ 1283625 w 2860792"/>
                  <a:gd name="connsiteY1" fmla="*/ 772222 h 4332093"/>
                  <a:gd name="connsiteX2" fmla="*/ 1953511 w 2860792"/>
                  <a:gd name="connsiteY2" fmla="*/ 290675 h 4332093"/>
                  <a:gd name="connsiteX3" fmla="*/ 2735025 w 2860792"/>
                  <a:gd name="connsiteY3" fmla="*/ 62325 h 4332093"/>
                  <a:gd name="connsiteX4" fmla="*/ 2708112 w 2860792"/>
                  <a:gd name="connsiteY4" fmla="*/ 664622 h 4332093"/>
                  <a:gd name="connsiteX5" fmla="*/ 2017478 w 2860792"/>
                  <a:gd name="connsiteY5" fmla="*/ 858314 h 4332093"/>
                  <a:gd name="connsiteX6" fmla="*/ 1857657 w 2860792"/>
                  <a:gd name="connsiteY6" fmla="*/ 1026903 h 4332093"/>
                  <a:gd name="connsiteX7" fmla="*/ 1663672 w 2860792"/>
                  <a:gd name="connsiteY7" fmla="*/ 1240896 h 4332093"/>
                  <a:gd name="connsiteX8" fmla="*/ 1503807 w 2860792"/>
                  <a:gd name="connsiteY8" fmla="*/ 1459020 h 4332093"/>
                  <a:gd name="connsiteX9" fmla="*/ 1348571 w 2860792"/>
                  <a:gd name="connsiteY9" fmla="*/ 1718095 h 4332093"/>
                  <a:gd name="connsiteX10" fmla="*/ 457174 w 2860792"/>
                  <a:gd name="connsiteY10" fmla="*/ 4008045 h 4332093"/>
                  <a:gd name="connsiteX11" fmla="*/ 27186 w 2860792"/>
                  <a:gd name="connsiteY11" fmla="*/ 3662386 h 4332093"/>
                  <a:gd name="connsiteX12" fmla="*/ 294057 w 2860792"/>
                  <a:gd name="connsiteY12" fmla="*/ 2391541 h 4332093"/>
                  <a:gd name="connsiteX13" fmla="*/ 705109 w 2860792"/>
                  <a:gd name="connsiteY13" fmla="*/ 1507914 h 4332093"/>
                  <a:gd name="connsiteX0" fmla="*/ 705109 w 2860792"/>
                  <a:gd name="connsiteY0" fmla="*/ 1507912 h 4332091"/>
                  <a:gd name="connsiteX1" fmla="*/ 1283625 w 2860792"/>
                  <a:gd name="connsiteY1" fmla="*/ 772220 h 4332091"/>
                  <a:gd name="connsiteX2" fmla="*/ 1953511 w 2860792"/>
                  <a:gd name="connsiteY2" fmla="*/ 290673 h 4332091"/>
                  <a:gd name="connsiteX3" fmla="*/ 2735025 w 2860792"/>
                  <a:gd name="connsiteY3" fmla="*/ 62323 h 4332091"/>
                  <a:gd name="connsiteX4" fmla="*/ 2708112 w 2860792"/>
                  <a:gd name="connsiteY4" fmla="*/ 664620 h 4332091"/>
                  <a:gd name="connsiteX5" fmla="*/ 2017478 w 2860792"/>
                  <a:gd name="connsiteY5" fmla="*/ 858312 h 4332091"/>
                  <a:gd name="connsiteX6" fmla="*/ 1857657 w 2860792"/>
                  <a:gd name="connsiteY6" fmla="*/ 1026901 h 4332091"/>
                  <a:gd name="connsiteX7" fmla="*/ 1663672 w 2860792"/>
                  <a:gd name="connsiteY7" fmla="*/ 1240894 h 4332091"/>
                  <a:gd name="connsiteX8" fmla="*/ 1503807 w 2860792"/>
                  <a:gd name="connsiteY8" fmla="*/ 1459018 h 4332091"/>
                  <a:gd name="connsiteX9" fmla="*/ 1348571 w 2860792"/>
                  <a:gd name="connsiteY9" fmla="*/ 1718093 h 4332091"/>
                  <a:gd name="connsiteX10" fmla="*/ 457174 w 2860792"/>
                  <a:gd name="connsiteY10" fmla="*/ 4008043 h 4332091"/>
                  <a:gd name="connsiteX11" fmla="*/ 27186 w 2860792"/>
                  <a:gd name="connsiteY11" fmla="*/ 3662384 h 4332091"/>
                  <a:gd name="connsiteX12" fmla="*/ 294057 w 2860792"/>
                  <a:gd name="connsiteY12" fmla="*/ 2391539 h 4332091"/>
                  <a:gd name="connsiteX13" fmla="*/ 705109 w 2860792"/>
                  <a:gd name="connsiteY13" fmla="*/ 1507912 h 4332091"/>
                  <a:gd name="connsiteX0" fmla="*/ 705109 w 2860792"/>
                  <a:gd name="connsiteY0" fmla="*/ 1507914 h 4332093"/>
                  <a:gd name="connsiteX1" fmla="*/ 1283625 w 2860792"/>
                  <a:gd name="connsiteY1" fmla="*/ 772222 h 4332093"/>
                  <a:gd name="connsiteX2" fmla="*/ 1953511 w 2860792"/>
                  <a:gd name="connsiteY2" fmla="*/ 290675 h 4332093"/>
                  <a:gd name="connsiteX3" fmla="*/ 2735025 w 2860792"/>
                  <a:gd name="connsiteY3" fmla="*/ 62325 h 4332093"/>
                  <a:gd name="connsiteX4" fmla="*/ 2708112 w 2860792"/>
                  <a:gd name="connsiteY4" fmla="*/ 664622 h 4332093"/>
                  <a:gd name="connsiteX5" fmla="*/ 1857657 w 2860792"/>
                  <a:gd name="connsiteY5" fmla="*/ 1026903 h 4332093"/>
                  <a:gd name="connsiteX6" fmla="*/ 1663672 w 2860792"/>
                  <a:gd name="connsiteY6" fmla="*/ 1240896 h 4332093"/>
                  <a:gd name="connsiteX7" fmla="*/ 1503807 w 2860792"/>
                  <a:gd name="connsiteY7" fmla="*/ 1459020 h 4332093"/>
                  <a:gd name="connsiteX8" fmla="*/ 1348571 w 2860792"/>
                  <a:gd name="connsiteY8" fmla="*/ 1718095 h 4332093"/>
                  <a:gd name="connsiteX9" fmla="*/ 457174 w 2860792"/>
                  <a:gd name="connsiteY9" fmla="*/ 4008045 h 4332093"/>
                  <a:gd name="connsiteX10" fmla="*/ 27186 w 2860792"/>
                  <a:gd name="connsiteY10" fmla="*/ 3662386 h 4332093"/>
                  <a:gd name="connsiteX11" fmla="*/ 294057 w 2860792"/>
                  <a:gd name="connsiteY11" fmla="*/ 2391541 h 4332093"/>
                  <a:gd name="connsiteX12" fmla="*/ 705109 w 2860792"/>
                  <a:gd name="connsiteY12" fmla="*/ 1507914 h 4332093"/>
                  <a:gd name="connsiteX0" fmla="*/ 705109 w 2886670"/>
                  <a:gd name="connsiteY0" fmla="*/ 1507912 h 4332091"/>
                  <a:gd name="connsiteX1" fmla="*/ 1283625 w 2886670"/>
                  <a:gd name="connsiteY1" fmla="*/ 772220 h 4332091"/>
                  <a:gd name="connsiteX2" fmla="*/ 1953511 w 2886670"/>
                  <a:gd name="connsiteY2" fmla="*/ 290673 h 4332091"/>
                  <a:gd name="connsiteX3" fmla="*/ 2735025 w 2886670"/>
                  <a:gd name="connsiteY3" fmla="*/ 62323 h 4332091"/>
                  <a:gd name="connsiteX4" fmla="*/ 2708112 w 2886670"/>
                  <a:gd name="connsiteY4" fmla="*/ 664620 h 4332091"/>
                  <a:gd name="connsiteX5" fmla="*/ 1663672 w 2886670"/>
                  <a:gd name="connsiteY5" fmla="*/ 1240894 h 4332091"/>
                  <a:gd name="connsiteX6" fmla="*/ 1503807 w 2886670"/>
                  <a:gd name="connsiteY6" fmla="*/ 1459018 h 4332091"/>
                  <a:gd name="connsiteX7" fmla="*/ 1348571 w 2886670"/>
                  <a:gd name="connsiteY7" fmla="*/ 1718093 h 4332091"/>
                  <a:gd name="connsiteX8" fmla="*/ 457174 w 2886670"/>
                  <a:gd name="connsiteY8" fmla="*/ 4008043 h 4332091"/>
                  <a:gd name="connsiteX9" fmla="*/ 27186 w 2886670"/>
                  <a:gd name="connsiteY9" fmla="*/ 3662384 h 4332091"/>
                  <a:gd name="connsiteX10" fmla="*/ 294057 w 2886670"/>
                  <a:gd name="connsiteY10" fmla="*/ 2391539 h 4332091"/>
                  <a:gd name="connsiteX11" fmla="*/ 705109 w 2886670"/>
                  <a:gd name="connsiteY11" fmla="*/ 1507912 h 4332091"/>
                  <a:gd name="connsiteX0" fmla="*/ 705109 w 2886671"/>
                  <a:gd name="connsiteY0" fmla="*/ 1507914 h 4332093"/>
                  <a:gd name="connsiteX1" fmla="*/ 1283625 w 2886671"/>
                  <a:gd name="connsiteY1" fmla="*/ 772222 h 4332093"/>
                  <a:gd name="connsiteX2" fmla="*/ 1953511 w 2886671"/>
                  <a:gd name="connsiteY2" fmla="*/ 290675 h 4332093"/>
                  <a:gd name="connsiteX3" fmla="*/ 2735025 w 2886671"/>
                  <a:gd name="connsiteY3" fmla="*/ 62325 h 4332093"/>
                  <a:gd name="connsiteX4" fmla="*/ 2708112 w 2886671"/>
                  <a:gd name="connsiteY4" fmla="*/ 664622 h 4332093"/>
                  <a:gd name="connsiteX5" fmla="*/ 1663673 w 2886671"/>
                  <a:gd name="connsiteY5" fmla="*/ 1240896 h 4332093"/>
                  <a:gd name="connsiteX6" fmla="*/ 1503807 w 2886671"/>
                  <a:gd name="connsiteY6" fmla="*/ 1459020 h 4332093"/>
                  <a:gd name="connsiteX7" fmla="*/ 1348571 w 2886671"/>
                  <a:gd name="connsiteY7" fmla="*/ 1718095 h 4332093"/>
                  <a:gd name="connsiteX8" fmla="*/ 457174 w 2886671"/>
                  <a:gd name="connsiteY8" fmla="*/ 4008045 h 4332093"/>
                  <a:gd name="connsiteX9" fmla="*/ 27186 w 2886671"/>
                  <a:gd name="connsiteY9" fmla="*/ 3662386 h 4332093"/>
                  <a:gd name="connsiteX10" fmla="*/ 294057 w 2886671"/>
                  <a:gd name="connsiteY10" fmla="*/ 2391541 h 4332093"/>
                  <a:gd name="connsiteX11" fmla="*/ 705109 w 2886671"/>
                  <a:gd name="connsiteY11" fmla="*/ 1507914 h 4332093"/>
                  <a:gd name="connsiteX0" fmla="*/ 705109 w 2913315"/>
                  <a:gd name="connsiteY0" fmla="*/ 1507912 h 4332091"/>
                  <a:gd name="connsiteX1" fmla="*/ 1283625 w 2913315"/>
                  <a:gd name="connsiteY1" fmla="*/ 772220 h 4332091"/>
                  <a:gd name="connsiteX2" fmla="*/ 1953511 w 2913315"/>
                  <a:gd name="connsiteY2" fmla="*/ 290673 h 4332091"/>
                  <a:gd name="connsiteX3" fmla="*/ 2735025 w 2913315"/>
                  <a:gd name="connsiteY3" fmla="*/ 62323 h 4332091"/>
                  <a:gd name="connsiteX4" fmla="*/ 2708112 w 2913315"/>
                  <a:gd name="connsiteY4" fmla="*/ 664620 h 4332091"/>
                  <a:gd name="connsiteX5" fmla="*/ 1503807 w 2913315"/>
                  <a:gd name="connsiteY5" fmla="*/ 1459018 h 4332091"/>
                  <a:gd name="connsiteX6" fmla="*/ 1348571 w 2913315"/>
                  <a:gd name="connsiteY6" fmla="*/ 1718093 h 4332091"/>
                  <a:gd name="connsiteX7" fmla="*/ 457174 w 2913315"/>
                  <a:gd name="connsiteY7" fmla="*/ 4008043 h 4332091"/>
                  <a:gd name="connsiteX8" fmla="*/ 27186 w 2913315"/>
                  <a:gd name="connsiteY8" fmla="*/ 3662384 h 4332091"/>
                  <a:gd name="connsiteX9" fmla="*/ 294057 w 2913315"/>
                  <a:gd name="connsiteY9" fmla="*/ 2391539 h 4332091"/>
                  <a:gd name="connsiteX10" fmla="*/ 705109 w 2913315"/>
                  <a:gd name="connsiteY10" fmla="*/ 1507912 h 4332091"/>
                  <a:gd name="connsiteX0" fmla="*/ 705109 w 2913315"/>
                  <a:gd name="connsiteY0" fmla="*/ 1507914 h 4332093"/>
                  <a:gd name="connsiteX1" fmla="*/ 1283625 w 2913315"/>
                  <a:gd name="connsiteY1" fmla="*/ 772222 h 4332093"/>
                  <a:gd name="connsiteX2" fmla="*/ 1953511 w 2913315"/>
                  <a:gd name="connsiteY2" fmla="*/ 290675 h 4332093"/>
                  <a:gd name="connsiteX3" fmla="*/ 2735025 w 2913315"/>
                  <a:gd name="connsiteY3" fmla="*/ 62325 h 4332093"/>
                  <a:gd name="connsiteX4" fmla="*/ 2708112 w 2913315"/>
                  <a:gd name="connsiteY4" fmla="*/ 664622 h 4332093"/>
                  <a:gd name="connsiteX5" fmla="*/ 1503807 w 2913315"/>
                  <a:gd name="connsiteY5" fmla="*/ 1459020 h 4332093"/>
                  <a:gd name="connsiteX6" fmla="*/ 1348571 w 2913315"/>
                  <a:gd name="connsiteY6" fmla="*/ 1718095 h 4332093"/>
                  <a:gd name="connsiteX7" fmla="*/ 457174 w 2913315"/>
                  <a:gd name="connsiteY7" fmla="*/ 4008045 h 4332093"/>
                  <a:gd name="connsiteX8" fmla="*/ 27186 w 2913315"/>
                  <a:gd name="connsiteY8" fmla="*/ 3662386 h 4332093"/>
                  <a:gd name="connsiteX9" fmla="*/ 294057 w 2913315"/>
                  <a:gd name="connsiteY9" fmla="*/ 2391541 h 4332093"/>
                  <a:gd name="connsiteX10" fmla="*/ 705109 w 2913315"/>
                  <a:gd name="connsiteY10" fmla="*/ 1507914 h 4332093"/>
                  <a:gd name="connsiteX0" fmla="*/ 705109 w 2913315"/>
                  <a:gd name="connsiteY0" fmla="*/ 1507912 h 4375272"/>
                  <a:gd name="connsiteX1" fmla="*/ 1283625 w 2913315"/>
                  <a:gd name="connsiteY1" fmla="*/ 772220 h 4375272"/>
                  <a:gd name="connsiteX2" fmla="*/ 1953511 w 2913315"/>
                  <a:gd name="connsiteY2" fmla="*/ 290673 h 4375272"/>
                  <a:gd name="connsiteX3" fmla="*/ 2735025 w 2913315"/>
                  <a:gd name="connsiteY3" fmla="*/ 62323 h 4375272"/>
                  <a:gd name="connsiteX4" fmla="*/ 2708112 w 2913315"/>
                  <a:gd name="connsiteY4" fmla="*/ 664620 h 4375272"/>
                  <a:gd name="connsiteX5" fmla="*/ 1503807 w 2913315"/>
                  <a:gd name="connsiteY5" fmla="*/ 1459018 h 4375272"/>
                  <a:gd name="connsiteX6" fmla="*/ 457174 w 2913315"/>
                  <a:gd name="connsiteY6" fmla="*/ 4008043 h 4375272"/>
                  <a:gd name="connsiteX7" fmla="*/ 27186 w 2913315"/>
                  <a:gd name="connsiteY7" fmla="*/ 3662384 h 4375272"/>
                  <a:gd name="connsiteX8" fmla="*/ 294057 w 2913315"/>
                  <a:gd name="connsiteY8" fmla="*/ 2391539 h 4375272"/>
                  <a:gd name="connsiteX9" fmla="*/ 705109 w 2913315"/>
                  <a:gd name="connsiteY9" fmla="*/ 1507912 h 4375272"/>
                  <a:gd name="connsiteX0" fmla="*/ 705109 w 3087754"/>
                  <a:gd name="connsiteY0" fmla="*/ 1507914 h 4507671"/>
                  <a:gd name="connsiteX1" fmla="*/ 1283625 w 3087754"/>
                  <a:gd name="connsiteY1" fmla="*/ 772222 h 4507671"/>
                  <a:gd name="connsiteX2" fmla="*/ 1953511 w 3087754"/>
                  <a:gd name="connsiteY2" fmla="*/ 290675 h 4507671"/>
                  <a:gd name="connsiteX3" fmla="*/ 2735025 w 3087754"/>
                  <a:gd name="connsiteY3" fmla="*/ 62325 h 4507671"/>
                  <a:gd name="connsiteX4" fmla="*/ 2708112 w 3087754"/>
                  <a:gd name="connsiteY4" fmla="*/ 664622 h 4507671"/>
                  <a:gd name="connsiteX5" fmla="*/ 457174 w 3087754"/>
                  <a:gd name="connsiteY5" fmla="*/ 4008045 h 4507671"/>
                  <a:gd name="connsiteX6" fmla="*/ 27186 w 3087754"/>
                  <a:gd name="connsiteY6" fmla="*/ 3662386 h 4507671"/>
                  <a:gd name="connsiteX7" fmla="*/ 294057 w 3087754"/>
                  <a:gd name="connsiteY7" fmla="*/ 2391541 h 4507671"/>
                  <a:gd name="connsiteX8" fmla="*/ 705109 w 3087754"/>
                  <a:gd name="connsiteY8" fmla="*/ 1507914 h 4507671"/>
                  <a:gd name="connsiteX0" fmla="*/ 705109 w 2950479"/>
                  <a:gd name="connsiteY0" fmla="*/ 1507912 h 4345571"/>
                  <a:gd name="connsiteX1" fmla="*/ 1283625 w 2950479"/>
                  <a:gd name="connsiteY1" fmla="*/ 772220 h 4345571"/>
                  <a:gd name="connsiteX2" fmla="*/ 1953511 w 2950479"/>
                  <a:gd name="connsiteY2" fmla="*/ 290673 h 4345571"/>
                  <a:gd name="connsiteX3" fmla="*/ 2735025 w 2950479"/>
                  <a:gd name="connsiteY3" fmla="*/ 62323 h 4345571"/>
                  <a:gd name="connsiteX4" fmla="*/ 2708112 w 2950479"/>
                  <a:gd name="connsiteY4" fmla="*/ 664620 h 4345571"/>
                  <a:gd name="connsiteX5" fmla="*/ 1280823 w 2950479"/>
                  <a:gd name="connsiteY5" fmla="*/ 1637217 h 4345571"/>
                  <a:gd name="connsiteX6" fmla="*/ 457174 w 2950479"/>
                  <a:gd name="connsiteY6" fmla="*/ 4008043 h 4345571"/>
                  <a:gd name="connsiteX7" fmla="*/ 27186 w 2950479"/>
                  <a:gd name="connsiteY7" fmla="*/ 3662384 h 4345571"/>
                  <a:gd name="connsiteX8" fmla="*/ 294057 w 2950479"/>
                  <a:gd name="connsiteY8" fmla="*/ 2391539 h 4345571"/>
                  <a:gd name="connsiteX9" fmla="*/ 705109 w 2950479"/>
                  <a:gd name="connsiteY9" fmla="*/ 1507912 h 4345571"/>
                  <a:gd name="connsiteX0" fmla="*/ 705109 w 2957903"/>
                  <a:gd name="connsiteY0" fmla="*/ 1507914 h 4348582"/>
                  <a:gd name="connsiteX1" fmla="*/ 1283625 w 2957903"/>
                  <a:gd name="connsiteY1" fmla="*/ 772222 h 4348582"/>
                  <a:gd name="connsiteX2" fmla="*/ 1953511 w 2957903"/>
                  <a:gd name="connsiteY2" fmla="*/ 290675 h 4348582"/>
                  <a:gd name="connsiteX3" fmla="*/ 2735025 w 2957903"/>
                  <a:gd name="connsiteY3" fmla="*/ 62325 h 4348582"/>
                  <a:gd name="connsiteX4" fmla="*/ 2708112 w 2957903"/>
                  <a:gd name="connsiteY4" fmla="*/ 664622 h 4348582"/>
                  <a:gd name="connsiteX5" fmla="*/ 1236281 w 2957903"/>
                  <a:gd name="connsiteY5" fmla="*/ 1619163 h 4348582"/>
                  <a:gd name="connsiteX6" fmla="*/ 457174 w 2957903"/>
                  <a:gd name="connsiteY6" fmla="*/ 4008045 h 4348582"/>
                  <a:gd name="connsiteX7" fmla="*/ 27186 w 2957903"/>
                  <a:gd name="connsiteY7" fmla="*/ 3662386 h 4348582"/>
                  <a:gd name="connsiteX8" fmla="*/ 294057 w 2957903"/>
                  <a:gd name="connsiteY8" fmla="*/ 2391541 h 4348582"/>
                  <a:gd name="connsiteX9" fmla="*/ 705109 w 2957903"/>
                  <a:gd name="connsiteY9" fmla="*/ 1507914 h 4348582"/>
                  <a:gd name="connsiteX0" fmla="*/ 705109 w 2860792"/>
                  <a:gd name="connsiteY0" fmla="*/ 1507912 h 4348580"/>
                  <a:gd name="connsiteX1" fmla="*/ 1283625 w 2860792"/>
                  <a:gd name="connsiteY1" fmla="*/ 772220 h 4348580"/>
                  <a:gd name="connsiteX2" fmla="*/ 1953511 w 2860792"/>
                  <a:gd name="connsiteY2" fmla="*/ 290673 h 4348580"/>
                  <a:gd name="connsiteX3" fmla="*/ 2735025 w 2860792"/>
                  <a:gd name="connsiteY3" fmla="*/ 62323 h 4348580"/>
                  <a:gd name="connsiteX4" fmla="*/ 2708112 w 2860792"/>
                  <a:gd name="connsiteY4" fmla="*/ 664620 h 4348580"/>
                  <a:gd name="connsiteX5" fmla="*/ 2100919 w 2860792"/>
                  <a:gd name="connsiteY5" fmla="*/ 902799 h 4348580"/>
                  <a:gd name="connsiteX6" fmla="*/ 1236281 w 2860792"/>
                  <a:gd name="connsiteY6" fmla="*/ 1619161 h 4348580"/>
                  <a:gd name="connsiteX7" fmla="*/ 457174 w 2860792"/>
                  <a:gd name="connsiteY7" fmla="*/ 4008043 h 4348580"/>
                  <a:gd name="connsiteX8" fmla="*/ 27186 w 2860792"/>
                  <a:gd name="connsiteY8" fmla="*/ 3662384 h 4348580"/>
                  <a:gd name="connsiteX9" fmla="*/ 294057 w 2860792"/>
                  <a:gd name="connsiteY9" fmla="*/ 2391539 h 4348580"/>
                  <a:gd name="connsiteX10" fmla="*/ 705109 w 2860792"/>
                  <a:gd name="connsiteY10" fmla="*/ 1507912 h 4348580"/>
                  <a:gd name="connsiteX0" fmla="*/ 705109 w 2853162"/>
                  <a:gd name="connsiteY0" fmla="*/ 1499469 h 4340137"/>
                  <a:gd name="connsiteX1" fmla="*/ 1283625 w 2853162"/>
                  <a:gd name="connsiteY1" fmla="*/ 763777 h 4340137"/>
                  <a:gd name="connsiteX2" fmla="*/ 1953511 w 2853162"/>
                  <a:gd name="connsiteY2" fmla="*/ 282230 h 4340137"/>
                  <a:gd name="connsiteX3" fmla="*/ 2735025 w 2853162"/>
                  <a:gd name="connsiteY3" fmla="*/ 53880 h 4340137"/>
                  <a:gd name="connsiteX4" fmla="*/ 2662334 w 2853162"/>
                  <a:gd name="connsiteY4" fmla="*/ 605506 h 4340137"/>
                  <a:gd name="connsiteX5" fmla="*/ 2100919 w 2853162"/>
                  <a:gd name="connsiteY5" fmla="*/ 894356 h 4340137"/>
                  <a:gd name="connsiteX6" fmla="*/ 1236281 w 2853162"/>
                  <a:gd name="connsiteY6" fmla="*/ 1610718 h 4340137"/>
                  <a:gd name="connsiteX7" fmla="*/ 457174 w 2853162"/>
                  <a:gd name="connsiteY7" fmla="*/ 3999600 h 4340137"/>
                  <a:gd name="connsiteX8" fmla="*/ 27186 w 2853162"/>
                  <a:gd name="connsiteY8" fmla="*/ 3653941 h 4340137"/>
                  <a:gd name="connsiteX9" fmla="*/ 294057 w 2853162"/>
                  <a:gd name="connsiteY9" fmla="*/ 2383096 h 4340137"/>
                  <a:gd name="connsiteX10" fmla="*/ 705109 w 2853162"/>
                  <a:gd name="connsiteY10" fmla="*/ 1499469 h 4340137"/>
                  <a:gd name="connsiteX0" fmla="*/ 705109 w 2750077"/>
                  <a:gd name="connsiteY0" fmla="*/ 1446766 h 4287434"/>
                  <a:gd name="connsiteX1" fmla="*/ 1283625 w 2750077"/>
                  <a:gd name="connsiteY1" fmla="*/ 711074 h 4287434"/>
                  <a:gd name="connsiteX2" fmla="*/ 1953511 w 2750077"/>
                  <a:gd name="connsiteY2" fmla="*/ 229527 h 4287434"/>
                  <a:gd name="connsiteX3" fmla="*/ 2627377 w 2750077"/>
                  <a:gd name="connsiteY3" fmla="*/ 53879 h 4287434"/>
                  <a:gd name="connsiteX4" fmla="*/ 2662334 w 2750077"/>
                  <a:gd name="connsiteY4" fmla="*/ 552803 h 4287434"/>
                  <a:gd name="connsiteX5" fmla="*/ 2100919 w 2750077"/>
                  <a:gd name="connsiteY5" fmla="*/ 841653 h 4287434"/>
                  <a:gd name="connsiteX6" fmla="*/ 1236281 w 2750077"/>
                  <a:gd name="connsiteY6" fmla="*/ 1558015 h 4287434"/>
                  <a:gd name="connsiteX7" fmla="*/ 457174 w 2750077"/>
                  <a:gd name="connsiteY7" fmla="*/ 3946897 h 4287434"/>
                  <a:gd name="connsiteX8" fmla="*/ 27186 w 2750077"/>
                  <a:gd name="connsiteY8" fmla="*/ 3601238 h 4287434"/>
                  <a:gd name="connsiteX9" fmla="*/ 294057 w 2750077"/>
                  <a:gd name="connsiteY9" fmla="*/ 2330393 h 4287434"/>
                  <a:gd name="connsiteX10" fmla="*/ 705109 w 2750077"/>
                  <a:gd name="connsiteY10" fmla="*/ 1446766 h 4287434"/>
                  <a:gd name="connsiteX0" fmla="*/ 705109 w 2784814"/>
                  <a:gd name="connsiteY0" fmla="*/ 1446766 h 4287434"/>
                  <a:gd name="connsiteX1" fmla="*/ 1283625 w 2784814"/>
                  <a:gd name="connsiteY1" fmla="*/ 711074 h 4287434"/>
                  <a:gd name="connsiteX2" fmla="*/ 1953511 w 2784814"/>
                  <a:gd name="connsiteY2" fmla="*/ 229527 h 4287434"/>
                  <a:gd name="connsiteX3" fmla="*/ 2627377 w 2784814"/>
                  <a:gd name="connsiteY3" fmla="*/ 53879 h 4287434"/>
                  <a:gd name="connsiteX4" fmla="*/ 2662334 w 2784814"/>
                  <a:gd name="connsiteY4" fmla="*/ 552803 h 4287434"/>
                  <a:gd name="connsiteX5" fmla="*/ 1892497 w 2784814"/>
                  <a:gd name="connsiteY5" fmla="*/ 935570 h 4287434"/>
                  <a:gd name="connsiteX6" fmla="*/ 1236281 w 2784814"/>
                  <a:gd name="connsiteY6" fmla="*/ 1558015 h 4287434"/>
                  <a:gd name="connsiteX7" fmla="*/ 457174 w 2784814"/>
                  <a:gd name="connsiteY7" fmla="*/ 3946897 h 4287434"/>
                  <a:gd name="connsiteX8" fmla="*/ 27186 w 2784814"/>
                  <a:gd name="connsiteY8" fmla="*/ 3601238 h 4287434"/>
                  <a:gd name="connsiteX9" fmla="*/ 294057 w 2784814"/>
                  <a:gd name="connsiteY9" fmla="*/ 2330393 h 4287434"/>
                  <a:gd name="connsiteX10" fmla="*/ 705109 w 2784814"/>
                  <a:gd name="connsiteY10" fmla="*/ 1446766 h 4287434"/>
                  <a:gd name="connsiteX0" fmla="*/ 705109 w 2784814"/>
                  <a:gd name="connsiteY0" fmla="*/ 1446766 h 4270204"/>
                  <a:gd name="connsiteX1" fmla="*/ 1283625 w 2784814"/>
                  <a:gd name="connsiteY1" fmla="*/ 711074 h 4270204"/>
                  <a:gd name="connsiteX2" fmla="*/ 1953511 w 2784814"/>
                  <a:gd name="connsiteY2" fmla="*/ 229527 h 4270204"/>
                  <a:gd name="connsiteX3" fmla="*/ 2627377 w 2784814"/>
                  <a:gd name="connsiteY3" fmla="*/ 53879 h 4270204"/>
                  <a:gd name="connsiteX4" fmla="*/ 2662334 w 2784814"/>
                  <a:gd name="connsiteY4" fmla="*/ 552803 h 4270204"/>
                  <a:gd name="connsiteX5" fmla="*/ 1892497 w 2784814"/>
                  <a:gd name="connsiteY5" fmla="*/ 935570 h 4270204"/>
                  <a:gd name="connsiteX6" fmla="*/ 1174410 w 2784814"/>
                  <a:gd name="connsiteY6" fmla="*/ 1661387 h 4270204"/>
                  <a:gd name="connsiteX7" fmla="*/ 457174 w 2784814"/>
                  <a:gd name="connsiteY7" fmla="*/ 3946897 h 4270204"/>
                  <a:gd name="connsiteX8" fmla="*/ 27186 w 2784814"/>
                  <a:gd name="connsiteY8" fmla="*/ 3601238 h 4270204"/>
                  <a:gd name="connsiteX9" fmla="*/ 294057 w 2784814"/>
                  <a:gd name="connsiteY9" fmla="*/ 2330393 h 4270204"/>
                  <a:gd name="connsiteX10" fmla="*/ 705109 w 2784814"/>
                  <a:gd name="connsiteY10" fmla="*/ 1446766 h 4270204"/>
                  <a:gd name="connsiteX0" fmla="*/ 705109 w 2784814"/>
                  <a:gd name="connsiteY0" fmla="*/ 1446766 h 4270206"/>
                  <a:gd name="connsiteX1" fmla="*/ 1283625 w 2784814"/>
                  <a:gd name="connsiteY1" fmla="*/ 711074 h 4270206"/>
                  <a:gd name="connsiteX2" fmla="*/ 1953511 w 2784814"/>
                  <a:gd name="connsiteY2" fmla="*/ 229527 h 4270206"/>
                  <a:gd name="connsiteX3" fmla="*/ 2627377 w 2784814"/>
                  <a:gd name="connsiteY3" fmla="*/ 53879 h 4270206"/>
                  <a:gd name="connsiteX4" fmla="*/ 2662334 w 2784814"/>
                  <a:gd name="connsiteY4" fmla="*/ 552803 h 4270206"/>
                  <a:gd name="connsiteX5" fmla="*/ 1892497 w 2784814"/>
                  <a:gd name="connsiteY5" fmla="*/ 935570 h 4270206"/>
                  <a:gd name="connsiteX6" fmla="*/ 1174410 w 2784814"/>
                  <a:gd name="connsiteY6" fmla="*/ 1661387 h 4270206"/>
                  <a:gd name="connsiteX7" fmla="*/ 457174 w 2784814"/>
                  <a:gd name="connsiteY7" fmla="*/ 3946897 h 4270206"/>
                  <a:gd name="connsiteX8" fmla="*/ 27186 w 2784814"/>
                  <a:gd name="connsiteY8" fmla="*/ 3601238 h 4270206"/>
                  <a:gd name="connsiteX9" fmla="*/ 294057 w 2784814"/>
                  <a:gd name="connsiteY9" fmla="*/ 2330393 h 4270206"/>
                  <a:gd name="connsiteX10" fmla="*/ 705109 w 2784814"/>
                  <a:gd name="connsiteY10" fmla="*/ 1446766 h 4270206"/>
                  <a:gd name="connsiteX0" fmla="*/ 705109 w 2784814"/>
                  <a:gd name="connsiteY0" fmla="*/ 1446766 h 4100174"/>
                  <a:gd name="connsiteX1" fmla="*/ 1283625 w 2784814"/>
                  <a:gd name="connsiteY1" fmla="*/ 711074 h 4100174"/>
                  <a:gd name="connsiteX2" fmla="*/ 1953511 w 2784814"/>
                  <a:gd name="connsiteY2" fmla="*/ 229527 h 4100174"/>
                  <a:gd name="connsiteX3" fmla="*/ 2627377 w 2784814"/>
                  <a:gd name="connsiteY3" fmla="*/ 53879 h 4100174"/>
                  <a:gd name="connsiteX4" fmla="*/ 2662334 w 2784814"/>
                  <a:gd name="connsiteY4" fmla="*/ 552803 h 4100174"/>
                  <a:gd name="connsiteX5" fmla="*/ 1892497 w 2784814"/>
                  <a:gd name="connsiteY5" fmla="*/ 935570 h 4100174"/>
                  <a:gd name="connsiteX6" fmla="*/ 1174410 w 2784814"/>
                  <a:gd name="connsiteY6" fmla="*/ 1661387 h 4100174"/>
                  <a:gd name="connsiteX7" fmla="*/ 716002 w 2784814"/>
                  <a:gd name="connsiteY7" fmla="*/ 2681584 h 4100174"/>
                  <a:gd name="connsiteX8" fmla="*/ 457174 w 2784814"/>
                  <a:gd name="connsiteY8" fmla="*/ 3946897 h 4100174"/>
                  <a:gd name="connsiteX9" fmla="*/ 27186 w 2784814"/>
                  <a:gd name="connsiteY9" fmla="*/ 3601238 h 4100174"/>
                  <a:gd name="connsiteX10" fmla="*/ 294057 w 2784814"/>
                  <a:gd name="connsiteY10" fmla="*/ 2330393 h 4100174"/>
                  <a:gd name="connsiteX11" fmla="*/ 705109 w 2784814"/>
                  <a:gd name="connsiteY11" fmla="*/ 1446766 h 4100174"/>
                  <a:gd name="connsiteX0" fmla="*/ 705109 w 2784814"/>
                  <a:gd name="connsiteY0" fmla="*/ 1446766 h 4099456"/>
                  <a:gd name="connsiteX1" fmla="*/ 1283625 w 2784814"/>
                  <a:gd name="connsiteY1" fmla="*/ 711074 h 4099456"/>
                  <a:gd name="connsiteX2" fmla="*/ 1953511 w 2784814"/>
                  <a:gd name="connsiteY2" fmla="*/ 229527 h 4099456"/>
                  <a:gd name="connsiteX3" fmla="*/ 2627377 w 2784814"/>
                  <a:gd name="connsiteY3" fmla="*/ 53879 h 4099456"/>
                  <a:gd name="connsiteX4" fmla="*/ 2662334 w 2784814"/>
                  <a:gd name="connsiteY4" fmla="*/ 552803 h 4099456"/>
                  <a:gd name="connsiteX5" fmla="*/ 1892497 w 2784814"/>
                  <a:gd name="connsiteY5" fmla="*/ 935570 h 4099456"/>
                  <a:gd name="connsiteX6" fmla="*/ 1174410 w 2784814"/>
                  <a:gd name="connsiteY6" fmla="*/ 1661387 h 4099456"/>
                  <a:gd name="connsiteX7" fmla="*/ 664998 w 2784814"/>
                  <a:gd name="connsiteY7" fmla="*/ 2685885 h 4099456"/>
                  <a:gd name="connsiteX8" fmla="*/ 457174 w 2784814"/>
                  <a:gd name="connsiteY8" fmla="*/ 3946897 h 4099456"/>
                  <a:gd name="connsiteX9" fmla="*/ 27186 w 2784814"/>
                  <a:gd name="connsiteY9" fmla="*/ 3601238 h 4099456"/>
                  <a:gd name="connsiteX10" fmla="*/ 294057 w 2784814"/>
                  <a:gd name="connsiteY10" fmla="*/ 2330393 h 4099456"/>
                  <a:gd name="connsiteX11" fmla="*/ 705109 w 2784814"/>
                  <a:gd name="connsiteY11" fmla="*/ 1446766 h 4099456"/>
                  <a:gd name="connsiteX0" fmla="*/ 698625 w 2778330"/>
                  <a:gd name="connsiteY0" fmla="*/ 1446766 h 4037302"/>
                  <a:gd name="connsiteX1" fmla="*/ 1277141 w 2778330"/>
                  <a:gd name="connsiteY1" fmla="*/ 711074 h 4037302"/>
                  <a:gd name="connsiteX2" fmla="*/ 1947027 w 2778330"/>
                  <a:gd name="connsiteY2" fmla="*/ 229527 h 4037302"/>
                  <a:gd name="connsiteX3" fmla="*/ 2620893 w 2778330"/>
                  <a:gd name="connsiteY3" fmla="*/ 53879 h 4037302"/>
                  <a:gd name="connsiteX4" fmla="*/ 2655850 w 2778330"/>
                  <a:gd name="connsiteY4" fmla="*/ 552803 h 4037302"/>
                  <a:gd name="connsiteX5" fmla="*/ 1886013 w 2778330"/>
                  <a:gd name="connsiteY5" fmla="*/ 935570 h 4037302"/>
                  <a:gd name="connsiteX6" fmla="*/ 1167926 w 2778330"/>
                  <a:gd name="connsiteY6" fmla="*/ 1661387 h 4037302"/>
                  <a:gd name="connsiteX7" fmla="*/ 658514 w 2778330"/>
                  <a:gd name="connsiteY7" fmla="*/ 2685885 h 4037302"/>
                  <a:gd name="connsiteX8" fmla="*/ 411787 w 2778330"/>
                  <a:gd name="connsiteY8" fmla="*/ 3884743 h 4037302"/>
                  <a:gd name="connsiteX9" fmla="*/ 20702 w 2778330"/>
                  <a:gd name="connsiteY9" fmla="*/ 3601238 h 4037302"/>
                  <a:gd name="connsiteX10" fmla="*/ 287573 w 2778330"/>
                  <a:gd name="connsiteY10" fmla="*/ 2330393 h 4037302"/>
                  <a:gd name="connsiteX11" fmla="*/ 698625 w 2778330"/>
                  <a:gd name="connsiteY11" fmla="*/ 1446766 h 4037302"/>
                  <a:gd name="connsiteX0" fmla="*/ 696862 w 2776567"/>
                  <a:gd name="connsiteY0" fmla="*/ 1446766 h 3950947"/>
                  <a:gd name="connsiteX1" fmla="*/ 1275378 w 2776567"/>
                  <a:gd name="connsiteY1" fmla="*/ 711074 h 3950947"/>
                  <a:gd name="connsiteX2" fmla="*/ 1945264 w 2776567"/>
                  <a:gd name="connsiteY2" fmla="*/ 229527 h 3950947"/>
                  <a:gd name="connsiteX3" fmla="*/ 2619130 w 2776567"/>
                  <a:gd name="connsiteY3" fmla="*/ 53879 h 3950947"/>
                  <a:gd name="connsiteX4" fmla="*/ 2654087 w 2776567"/>
                  <a:gd name="connsiteY4" fmla="*/ 552803 h 3950947"/>
                  <a:gd name="connsiteX5" fmla="*/ 1884250 w 2776567"/>
                  <a:gd name="connsiteY5" fmla="*/ 935570 h 3950947"/>
                  <a:gd name="connsiteX6" fmla="*/ 1166163 w 2776567"/>
                  <a:gd name="connsiteY6" fmla="*/ 1661387 h 3950947"/>
                  <a:gd name="connsiteX7" fmla="*/ 656751 w 2776567"/>
                  <a:gd name="connsiteY7" fmla="*/ 2685885 h 3950947"/>
                  <a:gd name="connsiteX8" fmla="*/ 399444 w 2776567"/>
                  <a:gd name="connsiteY8" fmla="*/ 3798388 h 3950947"/>
                  <a:gd name="connsiteX9" fmla="*/ 18939 w 2776567"/>
                  <a:gd name="connsiteY9" fmla="*/ 3601238 h 3950947"/>
                  <a:gd name="connsiteX10" fmla="*/ 285810 w 2776567"/>
                  <a:gd name="connsiteY10" fmla="*/ 2330393 h 3950947"/>
                  <a:gd name="connsiteX11" fmla="*/ 696862 w 2776567"/>
                  <a:gd name="connsiteY11" fmla="*/ 1446766 h 3950947"/>
                  <a:gd name="connsiteX0" fmla="*/ 696862 w 2776567"/>
                  <a:gd name="connsiteY0" fmla="*/ 1446766 h 3954575"/>
                  <a:gd name="connsiteX1" fmla="*/ 1275378 w 2776567"/>
                  <a:gd name="connsiteY1" fmla="*/ 711074 h 3954575"/>
                  <a:gd name="connsiteX2" fmla="*/ 1945264 w 2776567"/>
                  <a:gd name="connsiteY2" fmla="*/ 229527 h 3954575"/>
                  <a:gd name="connsiteX3" fmla="*/ 2619130 w 2776567"/>
                  <a:gd name="connsiteY3" fmla="*/ 53879 h 3954575"/>
                  <a:gd name="connsiteX4" fmla="*/ 2654087 w 2776567"/>
                  <a:gd name="connsiteY4" fmla="*/ 552803 h 3954575"/>
                  <a:gd name="connsiteX5" fmla="*/ 1884250 w 2776567"/>
                  <a:gd name="connsiteY5" fmla="*/ 935570 h 3954575"/>
                  <a:gd name="connsiteX6" fmla="*/ 1166163 w 2776567"/>
                  <a:gd name="connsiteY6" fmla="*/ 1661387 h 3954575"/>
                  <a:gd name="connsiteX7" fmla="*/ 671347 w 2776567"/>
                  <a:gd name="connsiteY7" fmla="*/ 2664108 h 3954575"/>
                  <a:gd name="connsiteX8" fmla="*/ 399444 w 2776567"/>
                  <a:gd name="connsiteY8" fmla="*/ 3798388 h 3954575"/>
                  <a:gd name="connsiteX9" fmla="*/ 18939 w 2776567"/>
                  <a:gd name="connsiteY9" fmla="*/ 3601238 h 3954575"/>
                  <a:gd name="connsiteX10" fmla="*/ 285810 w 2776567"/>
                  <a:gd name="connsiteY10" fmla="*/ 2330393 h 3954575"/>
                  <a:gd name="connsiteX11" fmla="*/ 696862 w 2776567"/>
                  <a:gd name="connsiteY11" fmla="*/ 1446766 h 3954575"/>
                  <a:gd name="connsiteX0" fmla="*/ 696862 w 2776567"/>
                  <a:gd name="connsiteY0" fmla="*/ 1446766 h 3867466"/>
                  <a:gd name="connsiteX1" fmla="*/ 1275378 w 2776567"/>
                  <a:gd name="connsiteY1" fmla="*/ 711074 h 3867466"/>
                  <a:gd name="connsiteX2" fmla="*/ 1945264 w 2776567"/>
                  <a:gd name="connsiteY2" fmla="*/ 229527 h 3867466"/>
                  <a:gd name="connsiteX3" fmla="*/ 2619130 w 2776567"/>
                  <a:gd name="connsiteY3" fmla="*/ 53879 h 3867466"/>
                  <a:gd name="connsiteX4" fmla="*/ 2654087 w 2776567"/>
                  <a:gd name="connsiteY4" fmla="*/ 552803 h 3867466"/>
                  <a:gd name="connsiteX5" fmla="*/ 1884250 w 2776567"/>
                  <a:gd name="connsiteY5" fmla="*/ 935570 h 3867466"/>
                  <a:gd name="connsiteX6" fmla="*/ 1166163 w 2776567"/>
                  <a:gd name="connsiteY6" fmla="*/ 1661387 h 3867466"/>
                  <a:gd name="connsiteX7" fmla="*/ 671347 w 2776567"/>
                  <a:gd name="connsiteY7" fmla="*/ 2664108 h 3867466"/>
                  <a:gd name="connsiteX8" fmla="*/ 399444 w 2776567"/>
                  <a:gd name="connsiteY8" fmla="*/ 3711278 h 3867466"/>
                  <a:gd name="connsiteX9" fmla="*/ 18939 w 2776567"/>
                  <a:gd name="connsiteY9" fmla="*/ 3601238 h 3867466"/>
                  <a:gd name="connsiteX10" fmla="*/ 285810 w 2776567"/>
                  <a:gd name="connsiteY10" fmla="*/ 2330393 h 3867466"/>
                  <a:gd name="connsiteX11" fmla="*/ 696862 w 2776567"/>
                  <a:gd name="connsiteY11" fmla="*/ 1446766 h 38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6567" h="3867466">
                    <a:moveTo>
                      <a:pt x="696862" y="1446766"/>
                    </a:moveTo>
                    <a:cubicBezTo>
                      <a:pt x="861790" y="1176880"/>
                      <a:pt x="1067311" y="913947"/>
                      <a:pt x="1275378" y="711074"/>
                    </a:cubicBezTo>
                    <a:cubicBezTo>
                      <a:pt x="1483445" y="508201"/>
                      <a:pt x="1721305" y="339059"/>
                      <a:pt x="1945264" y="229527"/>
                    </a:cubicBezTo>
                    <a:cubicBezTo>
                      <a:pt x="2169223" y="119995"/>
                      <a:pt x="2500993" y="0"/>
                      <a:pt x="2619130" y="53879"/>
                    </a:cubicBezTo>
                    <a:cubicBezTo>
                      <a:pt x="2737267" y="107758"/>
                      <a:pt x="2776567" y="405855"/>
                      <a:pt x="2654087" y="552803"/>
                    </a:cubicBezTo>
                    <a:cubicBezTo>
                      <a:pt x="2531607" y="699751"/>
                      <a:pt x="2132237" y="750806"/>
                      <a:pt x="1884250" y="935570"/>
                    </a:cubicBezTo>
                    <a:cubicBezTo>
                      <a:pt x="1636263" y="1120334"/>
                      <a:pt x="1368314" y="1373297"/>
                      <a:pt x="1166163" y="1661387"/>
                    </a:cubicBezTo>
                    <a:cubicBezTo>
                      <a:pt x="964013" y="1949477"/>
                      <a:pt x="799133" y="2322460"/>
                      <a:pt x="671347" y="2664108"/>
                    </a:cubicBezTo>
                    <a:cubicBezTo>
                      <a:pt x="543561" y="3005756"/>
                      <a:pt x="508179" y="3555090"/>
                      <a:pt x="399444" y="3711278"/>
                    </a:cubicBezTo>
                    <a:cubicBezTo>
                      <a:pt x="290709" y="3867466"/>
                      <a:pt x="37878" y="3831385"/>
                      <a:pt x="18939" y="3601238"/>
                    </a:cubicBezTo>
                    <a:cubicBezTo>
                      <a:pt x="0" y="3371091"/>
                      <a:pt x="172823" y="2689472"/>
                      <a:pt x="285810" y="2330393"/>
                    </a:cubicBezTo>
                    <a:cubicBezTo>
                      <a:pt x="398797" y="1971314"/>
                      <a:pt x="531934" y="1716652"/>
                      <a:pt x="696862" y="1446766"/>
                    </a:cubicBezTo>
                    <a:close/>
                  </a:path>
                </a:pathLst>
              </a:custGeom>
              <a:gradFill>
                <a:gsLst>
                  <a:gs pos="100000">
                    <a:schemeClr val="tx2">
                      <a:lumMod val="75000"/>
                    </a:schemeClr>
                  </a:gs>
                  <a:gs pos="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9" name="Freeform 218"/>
              <p:cNvSpPr/>
              <p:nvPr/>
            </p:nvSpPr>
            <p:spPr>
              <a:xfrm>
                <a:off x="2438400" y="312208"/>
                <a:ext cx="1996017" cy="1821392"/>
              </a:xfrm>
              <a:custGeom>
                <a:avLst/>
                <a:gdLst>
                  <a:gd name="connsiteX0" fmla="*/ 0 w 1996017"/>
                  <a:gd name="connsiteY0" fmla="*/ 1821392 h 1821392"/>
                  <a:gd name="connsiteX1" fmla="*/ 120650 w 1996017"/>
                  <a:gd name="connsiteY1" fmla="*/ 1453092 h 1821392"/>
                  <a:gd name="connsiteX2" fmla="*/ 317500 w 1996017"/>
                  <a:gd name="connsiteY2" fmla="*/ 1078442 h 1821392"/>
                  <a:gd name="connsiteX3" fmla="*/ 577850 w 1996017"/>
                  <a:gd name="connsiteY3" fmla="*/ 748242 h 1821392"/>
                  <a:gd name="connsiteX4" fmla="*/ 895350 w 1996017"/>
                  <a:gd name="connsiteY4" fmla="*/ 456142 h 1821392"/>
                  <a:gd name="connsiteX5" fmla="*/ 1333500 w 1996017"/>
                  <a:gd name="connsiteY5" fmla="*/ 183092 h 1821392"/>
                  <a:gd name="connsiteX6" fmla="*/ 1873250 w 1996017"/>
                  <a:gd name="connsiteY6" fmla="*/ 11642 h 1821392"/>
                  <a:gd name="connsiteX7" fmla="*/ 1993900 w 1996017"/>
                  <a:gd name="connsiteY7" fmla="*/ 113242 h 1821392"/>
                  <a:gd name="connsiteX8" fmla="*/ 1885950 w 1996017"/>
                  <a:gd name="connsiteY8" fmla="*/ 265642 h 18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017" h="1821392">
                    <a:moveTo>
                      <a:pt x="0" y="1821392"/>
                    </a:moveTo>
                    <a:cubicBezTo>
                      <a:pt x="33866" y="1699154"/>
                      <a:pt x="67733" y="1576917"/>
                      <a:pt x="120650" y="1453092"/>
                    </a:cubicBezTo>
                    <a:cubicBezTo>
                      <a:pt x="173567" y="1329267"/>
                      <a:pt x="241300" y="1195917"/>
                      <a:pt x="317500" y="1078442"/>
                    </a:cubicBezTo>
                    <a:cubicBezTo>
                      <a:pt x="393700" y="960967"/>
                      <a:pt x="481542" y="851959"/>
                      <a:pt x="577850" y="748242"/>
                    </a:cubicBezTo>
                    <a:cubicBezTo>
                      <a:pt x="674158" y="644525"/>
                      <a:pt x="769408" y="550334"/>
                      <a:pt x="895350" y="456142"/>
                    </a:cubicBezTo>
                    <a:cubicBezTo>
                      <a:pt x="1021292" y="361950"/>
                      <a:pt x="1170517" y="257175"/>
                      <a:pt x="1333500" y="183092"/>
                    </a:cubicBezTo>
                    <a:cubicBezTo>
                      <a:pt x="1496483" y="109009"/>
                      <a:pt x="1763183" y="23284"/>
                      <a:pt x="1873250" y="11642"/>
                    </a:cubicBezTo>
                    <a:cubicBezTo>
                      <a:pt x="1983317" y="0"/>
                      <a:pt x="1991783" y="70909"/>
                      <a:pt x="1993900" y="113242"/>
                    </a:cubicBezTo>
                    <a:cubicBezTo>
                      <a:pt x="1996017" y="155575"/>
                      <a:pt x="1940983" y="210608"/>
                      <a:pt x="1885950" y="265642"/>
                    </a:cubicBezTo>
                  </a:path>
                </a:pathLst>
              </a:cu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20" name="Freeform 219"/>
              <p:cNvSpPr/>
              <p:nvPr/>
            </p:nvSpPr>
            <p:spPr>
              <a:xfrm>
                <a:off x="2386542" y="609600"/>
                <a:ext cx="1829858" cy="1925108"/>
              </a:xfrm>
              <a:custGeom>
                <a:avLst/>
                <a:gdLst>
                  <a:gd name="connsiteX0" fmla="*/ 1829858 w 1829858"/>
                  <a:gd name="connsiteY0" fmla="*/ 0 h 1925108"/>
                  <a:gd name="connsiteX1" fmla="*/ 1423458 w 1829858"/>
                  <a:gd name="connsiteY1" fmla="*/ 165100 h 1925108"/>
                  <a:gd name="connsiteX2" fmla="*/ 1036108 w 1829858"/>
                  <a:gd name="connsiteY2" fmla="*/ 419100 h 1925108"/>
                  <a:gd name="connsiteX3" fmla="*/ 718608 w 1829858"/>
                  <a:gd name="connsiteY3" fmla="*/ 723900 h 1925108"/>
                  <a:gd name="connsiteX4" fmla="*/ 483658 w 1829858"/>
                  <a:gd name="connsiteY4" fmla="*/ 1079500 h 1925108"/>
                  <a:gd name="connsiteX5" fmla="*/ 337608 w 1829858"/>
                  <a:gd name="connsiteY5" fmla="*/ 1409700 h 1925108"/>
                  <a:gd name="connsiteX6" fmla="*/ 236008 w 1829858"/>
                  <a:gd name="connsiteY6" fmla="*/ 1809750 h 1925108"/>
                  <a:gd name="connsiteX7" fmla="*/ 147108 w 1829858"/>
                  <a:gd name="connsiteY7" fmla="*/ 1911350 h 1925108"/>
                  <a:gd name="connsiteX8" fmla="*/ 20108 w 1829858"/>
                  <a:gd name="connsiteY8" fmla="*/ 1885950 h 1925108"/>
                  <a:gd name="connsiteX9" fmla="*/ 26458 w 1829858"/>
                  <a:gd name="connsiteY9" fmla="*/ 1676400 h 192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858" h="1925108">
                    <a:moveTo>
                      <a:pt x="1829858" y="0"/>
                    </a:moveTo>
                    <a:cubicBezTo>
                      <a:pt x="1692804" y="47625"/>
                      <a:pt x="1555750" y="95250"/>
                      <a:pt x="1423458" y="165100"/>
                    </a:cubicBezTo>
                    <a:cubicBezTo>
                      <a:pt x="1291166" y="234950"/>
                      <a:pt x="1153583" y="325967"/>
                      <a:pt x="1036108" y="419100"/>
                    </a:cubicBezTo>
                    <a:cubicBezTo>
                      <a:pt x="918633" y="512233"/>
                      <a:pt x="810683" y="613833"/>
                      <a:pt x="718608" y="723900"/>
                    </a:cubicBezTo>
                    <a:cubicBezTo>
                      <a:pt x="626533" y="833967"/>
                      <a:pt x="547158" y="965200"/>
                      <a:pt x="483658" y="1079500"/>
                    </a:cubicBezTo>
                    <a:cubicBezTo>
                      <a:pt x="420158" y="1193800"/>
                      <a:pt x="378883" y="1287992"/>
                      <a:pt x="337608" y="1409700"/>
                    </a:cubicBezTo>
                    <a:cubicBezTo>
                      <a:pt x="296333" y="1531408"/>
                      <a:pt x="267758" y="1726142"/>
                      <a:pt x="236008" y="1809750"/>
                    </a:cubicBezTo>
                    <a:cubicBezTo>
                      <a:pt x="204258" y="1893358"/>
                      <a:pt x="183091" y="1898650"/>
                      <a:pt x="147108" y="1911350"/>
                    </a:cubicBezTo>
                    <a:cubicBezTo>
                      <a:pt x="111125" y="1924050"/>
                      <a:pt x="40216" y="1925108"/>
                      <a:pt x="20108" y="1885950"/>
                    </a:cubicBezTo>
                    <a:cubicBezTo>
                      <a:pt x="0" y="1846792"/>
                      <a:pt x="13229" y="1761596"/>
                      <a:pt x="26458" y="1676400"/>
                    </a:cubicBezTo>
                  </a:path>
                </a:pathLst>
              </a:cu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222" name="Group 221"/>
            <p:cNvGrpSpPr/>
            <p:nvPr/>
          </p:nvGrpSpPr>
          <p:grpSpPr>
            <a:xfrm flipH="1">
              <a:off x="2358210" y="304800"/>
              <a:ext cx="2113892" cy="2102512"/>
              <a:chOff x="2262107" y="226323"/>
              <a:chExt cx="2297185" cy="2415906"/>
            </a:xfrm>
          </p:grpSpPr>
          <p:sp>
            <p:nvSpPr>
              <p:cNvPr id="223" name="Freeform 222"/>
              <p:cNvSpPr/>
              <p:nvPr/>
            </p:nvSpPr>
            <p:spPr>
              <a:xfrm rot="16200000" flipH="1">
                <a:off x="2202747" y="285683"/>
                <a:ext cx="2415906" cy="2297185"/>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 name="connsiteX0" fmla="*/ 273386 w 2360219"/>
                  <a:gd name="connsiteY0" fmla="*/ 1459189 h 2048619"/>
                  <a:gd name="connsiteX1" fmla="*/ 817941 w 2360219"/>
                  <a:gd name="connsiteY1" fmla="*/ 791797 h 2048619"/>
                  <a:gd name="connsiteX2" fmla="*/ 1408501 w 2360219"/>
                  <a:gd name="connsiteY2" fmla="*/ 338751 h 2048619"/>
                  <a:gd name="connsiteX3" fmla="*/ 2303302 w 2360219"/>
                  <a:gd name="connsiteY3" fmla="*/ 13600 h 2048619"/>
                  <a:gd name="connsiteX4" fmla="*/ 1750000 w 2360219"/>
                  <a:gd name="connsiteY4" fmla="*/ 420350 h 2048619"/>
                  <a:gd name="connsiteX5" fmla="*/ 1575998 w 2360219"/>
                  <a:gd name="connsiteY5" fmla="*/ 744980 h 2048619"/>
                  <a:gd name="connsiteX6" fmla="*/ 1425934 w 2360219"/>
                  <a:gd name="connsiteY6" fmla="*/ 978178 h 2048619"/>
                  <a:gd name="connsiteX7" fmla="*/ 1231949 w 2360219"/>
                  <a:gd name="connsiteY7" fmla="*/ 1192171 h 2048619"/>
                  <a:gd name="connsiteX8" fmla="*/ 1072084 w 2360219"/>
                  <a:gd name="connsiteY8" fmla="*/ 1410295 h 2048619"/>
                  <a:gd name="connsiteX9" fmla="*/ 916848 w 2360219"/>
                  <a:gd name="connsiteY9" fmla="*/ 1669370 h 2048619"/>
                  <a:gd name="connsiteX10" fmla="*/ 785549 w 2360219"/>
                  <a:gd name="connsiteY10" fmla="*/ 1833993 h 2048619"/>
                  <a:gd name="connsiteX11" fmla="*/ 529117 w 2360219"/>
                  <a:gd name="connsiteY11" fmla="*/ 1848599 h 2048619"/>
                  <a:gd name="connsiteX12" fmla="*/ 287810 w 2360219"/>
                  <a:gd name="connsiteY12" fmla="*/ 1922418 h 2048619"/>
                  <a:gd name="connsiteX13" fmla="*/ 32961 w 2360219"/>
                  <a:gd name="connsiteY13" fmla="*/ 2023060 h 2048619"/>
                  <a:gd name="connsiteX14" fmla="*/ 90042 w 2360219"/>
                  <a:gd name="connsiteY14" fmla="*/ 1769064 h 2048619"/>
                  <a:gd name="connsiteX15" fmla="*/ 273386 w 2360219"/>
                  <a:gd name="connsiteY15" fmla="*/ 1459189 h 2048619"/>
                  <a:gd name="connsiteX0" fmla="*/ 273386 w 2328185"/>
                  <a:gd name="connsiteY0" fmla="*/ 1481884 h 2071314"/>
                  <a:gd name="connsiteX1" fmla="*/ 817941 w 2328185"/>
                  <a:gd name="connsiteY1" fmla="*/ 814492 h 2071314"/>
                  <a:gd name="connsiteX2" fmla="*/ 1600702 w 2328185"/>
                  <a:gd name="connsiteY2" fmla="*/ 225273 h 2071314"/>
                  <a:gd name="connsiteX3" fmla="*/ 2303302 w 2328185"/>
                  <a:gd name="connsiteY3" fmla="*/ 36295 h 2071314"/>
                  <a:gd name="connsiteX4" fmla="*/ 1750000 w 2328185"/>
                  <a:gd name="connsiteY4" fmla="*/ 443045 h 2071314"/>
                  <a:gd name="connsiteX5" fmla="*/ 1575998 w 2328185"/>
                  <a:gd name="connsiteY5" fmla="*/ 767675 h 2071314"/>
                  <a:gd name="connsiteX6" fmla="*/ 1425934 w 2328185"/>
                  <a:gd name="connsiteY6" fmla="*/ 1000873 h 2071314"/>
                  <a:gd name="connsiteX7" fmla="*/ 1231949 w 2328185"/>
                  <a:gd name="connsiteY7" fmla="*/ 1214866 h 2071314"/>
                  <a:gd name="connsiteX8" fmla="*/ 1072084 w 2328185"/>
                  <a:gd name="connsiteY8" fmla="*/ 1432990 h 2071314"/>
                  <a:gd name="connsiteX9" fmla="*/ 916848 w 2328185"/>
                  <a:gd name="connsiteY9" fmla="*/ 1692065 h 2071314"/>
                  <a:gd name="connsiteX10" fmla="*/ 785549 w 2328185"/>
                  <a:gd name="connsiteY10" fmla="*/ 1856688 h 2071314"/>
                  <a:gd name="connsiteX11" fmla="*/ 529117 w 2328185"/>
                  <a:gd name="connsiteY11" fmla="*/ 1871294 h 2071314"/>
                  <a:gd name="connsiteX12" fmla="*/ 287810 w 2328185"/>
                  <a:gd name="connsiteY12" fmla="*/ 1945113 h 2071314"/>
                  <a:gd name="connsiteX13" fmla="*/ 32961 w 2328185"/>
                  <a:gd name="connsiteY13" fmla="*/ 2045755 h 2071314"/>
                  <a:gd name="connsiteX14" fmla="*/ 90042 w 2328185"/>
                  <a:gd name="connsiteY14" fmla="*/ 1791759 h 2071314"/>
                  <a:gd name="connsiteX15" fmla="*/ 273386 w 2328185"/>
                  <a:gd name="connsiteY15" fmla="*/ 1481884 h 2071314"/>
                  <a:gd name="connsiteX0" fmla="*/ 273386 w 2328185"/>
                  <a:gd name="connsiteY0" fmla="*/ 1481884 h 2071314"/>
                  <a:gd name="connsiteX1" fmla="*/ 851902 w 2328185"/>
                  <a:gd name="connsiteY1" fmla="*/ 746192 h 2071314"/>
                  <a:gd name="connsiteX2" fmla="*/ 1600702 w 2328185"/>
                  <a:gd name="connsiteY2" fmla="*/ 225273 h 2071314"/>
                  <a:gd name="connsiteX3" fmla="*/ 2303302 w 2328185"/>
                  <a:gd name="connsiteY3" fmla="*/ 36295 h 2071314"/>
                  <a:gd name="connsiteX4" fmla="*/ 1750000 w 2328185"/>
                  <a:gd name="connsiteY4" fmla="*/ 443045 h 2071314"/>
                  <a:gd name="connsiteX5" fmla="*/ 1575998 w 2328185"/>
                  <a:gd name="connsiteY5" fmla="*/ 767675 h 2071314"/>
                  <a:gd name="connsiteX6" fmla="*/ 1425934 w 2328185"/>
                  <a:gd name="connsiteY6" fmla="*/ 1000873 h 2071314"/>
                  <a:gd name="connsiteX7" fmla="*/ 1231949 w 2328185"/>
                  <a:gd name="connsiteY7" fmla="*/ 1214866 h 2071314"/>
                  <a:gd name="connsiteX8" fmla="*/ 1072084 w 2328185"/>
                  <a:gd name="connsiteY8" fmla="*/ 1432990 h 2071314"/>
                  <a:gd name="connsiteX9" fmla="*/ 916848 w 2328185"/>
                  <a:gd name="connsiteY9" fmla="*/ 1692065 h 2071314"/>
                  <a:gd name="connsiteX10" fmla="*/ 785549 w 2328185"/>
                  <a:gd name="connsiteY10" fmla="*/ 1856688 h 2071314"/>
                  <a:gd name="connsiteX11" fmla="*/ 529117 w 2328185"/>
                  <a:gd name="connsiteY11" fmla="*/ 1871294 h 2071314"/>
                  <a:gd name="connsiteX12" fmla="*/ 287810 w 2328185"/>
                  <a:gd name="connsiteY12" fmla="*/ 1945113 h 2071314"/>
                  <a:gd name="connsiteX13" fmla="*/ 32961 w 2328185"/>
                  <a:gd name="connsiteY13" fmla="*/ 2045755 h 2071314"/>
                  <a:gd name="connsiteX14" fmla="*/ 90042 w 2328185"/>
                  <a:gd name="connsiteY14" fmla="*/ 1791759 h 2071314"/>
                  <a:gd name="connsiteX15" fmla="*/ 273386 w 2328185"/>
                  <a:gd name="connsiteY15" fmla="*/ 1481884 h 2071314"/>
                  <a:gd name="connsiteX0" fmla="*/ 273386 w 2415917"/>
                  <a:gd name="connsiteY0" fmla="*/ 1514476 h 2103906"/>
                  <a:gd name="connsiteX1" fmla="*/ 851902 w 2415917"/>
                  <a:gd name="connsiteY1" fmla="*/ 778784 h 2103906"/>
                  <a:gd name="connsiteX2" fmla="*/ 1600702 w 2415917"/>
                  <a:gd name="connsiteY2" fmla="*/ 257865 h 2103906"/>
                  <a:gd name="connsiteX3" fmla="*/ 2303302 w 2415917"/>
                  <a:gd name="connsiteY3" fmla="*/ 68887 h 2103906"/>
                  <a:gd name="connsiteX4" fmla="*/ 2276389 w 2415917"/>
                  <a:gd name="connsiteY4" fmla="*/ 671184 h 2103906"/>
                  <a:gd name="connsiteX5" fmla="*/ 1575998 w 2415917"/>
                  <a:gd name="connsiteY5" fmla="*/ 800267 h 2103906"/>
                  <a:gd name="connsiteX6" fmla="*/ 1425934 w 2415917"/>
                  <a:gd name="connsiteY6" fmla="*/ 1033465 h 2103906"/>
                  <a:gd name="connsiteX7" fmla="*/ 1231949 w 2415917"/>
                  <a:gd name="connsiteY7" fmla="*/ 1247458 h 2103906"/>
                  <a:gd name="connsiteX8" fmla="*/ 1072084 w 2415917"/>
                  <a:gd name="connsiteY8" fmla="*/ 1465582 h 2103906"/>
                  <a:gd name="connsiteX9" fmla="*/ 916848 w 2415917"/>
                  <a:gd name="connsiteY9" fmla="*/ 1724657 h 2103906"/>
                  <a:gd name="connsiteX10" fmla="*/ 785549 w 2415917"/>
                  <a:gd name="connsiteY10" fmla="*/ 1889280 h 2103906"/>
                  <a:gd name="connsiteX11" fmla="*/ 529117 w 2415917"/>
                  <a:gd name="connsiteY11" fmla="*/ 1903886 h 2103906"/>
                  <a:gd name="connsiteX12" fmla="*/ 287810 w 2415917"/>
                  <a:gd name="connsiteY12" fmla="*/ 1977705 h 2103906"/>
                  <a:gd name="connsiteX13" fmla="*/ 32961 w 2415917"/>
                  <a:gd name="connsiteY13" fmla="*/ 2078347 h 2103906"/>
                  <a:gd name="connsiteX14" fmla="*/ 90042 w 2415917"/>
                  <a:gd name="connsiteY14" fmla="*/ 1824351 h 2103906"/>
                  <a:gd name="connsiteX15" fmla="*/ 273386 w 2415917"/>
                  <a:gd name="connsiteY15" fmla="*/ 1514476 h 2103906"/>
                  <a:gd name="connsiteX0" fmla="*/ 273386 w 2415917"/>
                  <a:gd name="connsiteY0" fmla="*/ 1514476 h 2103906"/>
                  <a:gd name="connsiteX1" fmla="*/ 851902 w 2415917"/>
                  <a:gd name="connsiteY1" fmla="*/ 778784 h 2103906"/>
                  <a:gd name="connsiteX2" fmla="*/ 1600702 w 2415917"/>
                  <a:gd name="connsiteY2" fmla="*/ 257865 h 2103906"/>
                  <a:gd name="connsiteX3" fmla="*/ 2303302 w 2415917"/>
                  <a:gd name="connsiteY3" fmla="*/ 68887 h 2103906"/>
                  <a:gd name="connsiteX4" fmla="*/ 2276389 w 2415917"/>
                  <a:gd name="connsiteY4" fmla="*/ 671184 h 2103906"/>
                  <a:gd name="connsiteX5" fmla="*/ 1593042 w 2415917"/>
                  <a:gd name="connsiteY5" fmla="*/ 864262 h 2103906"/>
                  <a:gd name="connsiteX6" fmla="*/ 1425934 w 2415917"/>
                  <a:gd name="connsiteY6" fmla="*/ 1033465 h 2103906"/>
                  <a:gd name="connsiteX7" fmla="*/ 1231949 w 2415917"/>
                  <a:gd name="connsiteY7" fmla="*/ 1247458 h 2103906"/>
                  <a:gd name="connsiteX8" fmla="*/ 1072084 w 2415917"/>
                  <a:gd name="connsiteY8" fmla="*/ 1465582 h 2103906"/>
                  <a:gd name="connsiteX9" fmla="*/ 916848 w 2415917"/>
                  <a:gd name="connsiteY9" fmla="*/ 1724657 h 2103906"/>
                  <a:gd name="connsiteX10" fmla="*/ 785549 w 2415917"/>
                  <a:gd name="connsiteY10" fmla="*/ 1889280 h 2103906"/>
                  <a:gd name="connsiteX11" fmla="*/ 529117 w 2415917"/>
                  <a:gd name="connsiteY11" fmla="*/ 1903886 h 2103906"/>
                  <a:gd name="connsiteX12" fmla="*/ 287810 w 2415917"/>
                  <a:gd name="connsiteY12" fmla="*/ 1977705 h 2103906"/>
                  <a:gd name="connsiteX13" fmla="*/ 32961 w 2415917"/>
                  <a:gd name="connsiteY13" fmla="*/ 2078347 h 2103906"/>
                  <a:gd name="connsiteX14" fmla="*/ 90042 w 2415917"/>
                  <a:gd name="connsiteY14" fmla="*/ 1824351 h 2103906"/>
                  <a:gd name="connsiteX15" fmla="*/ 273386 w 2415917"/>
                  <a:gd name="connsiteY15" fmla="*/ 1514476 h 2103906"/>
                  <a:gd name="connsiteX0" fmla="*/ 327416 w 2469947"/>
                  <a:gd name="connsiteY0" fmla="*/ 1514476 h 4231134"/>
                  <a:gd name="connsiteX1" fmla="*/ 905932 w 2469947"/>
                  <a:gd name="connsiteY1" fmla="*/ 778784 h 4231134"/>
                  <a:gd name="connsiteX2" fmla="*/ 1654732 w 2469947"/>
                  <a:gd name="connsiteY2" fmla="*/ 257865 h 4231134"/>
                  <a:gd name="connsiteX3" fmla="*/ 2357332 w 2469947"/>
                  <a:gd name="connsiteY3" fmla="*/ 68887 h 4231134"/>
                  <a:gd name="connsiteX4" fmla="*/ 2330419 w 2469947"/>
                  <a:gd name="connsiteY4" fmla="*/ 671184 h 4231134"/>
                  <a:gd name="connsiteX5" fmla="*/ 1647072 w 2469947"/>
                  <a:gd name="connsiteY5" fmla="*/ 864262 h 4231134"/>
                  <a:gd name="connsiteX6" fmla="*/ 1479964 w 2469947"/>
                  <a:gd name="connsiteY6" fmla="*/ 1033465 h 4231134"/>
                  <a:gd name="connsiteX7" fmla="*/ 1285979 w 2469947"/>
                  <a:gd name="connsiteY7" fmla="*/ 1247458 h 4231134"/>
                  <a:gd name="connsiteX8" fmla="*/ 1126114 w 2469947"/>
                  <a:gd name="connsiteY8" fmla="*/ 1465582 h 4231134"/>
                  <a:gd name="connsiteX9" fmla="*/ 970878 w 2469947"/>
                  <a:gd name="connsiteY9" fmla="*/ 1724657 h 4231134"/>
                  <a:gd name="connsiteX10" fmla="*/ 64622 w 2469947"/>
                  <a:gd name="connsiteY10" fmla="*/ 4201263 h 4231134"/>
                  <a:gd name="connsiteX11" fmla="*/ 583147 w 2469947"/>
                  <a:gd name="connsiteY11" fmla="*/ 1903886 h 4231134"/>
                  <a:gd name="connsiteX12" fmla="*/ 341840 w 2469947"/>
                  <a:gd name="connsiteY12" fmla="*/ 1977705 h 4231134"/>
                  <a:gd name="connsiteX13" fmla="*/ 86991 w 2469947"/>
                  <a:gd name="connsiteY13" fmla="*/ 2078347 h 4231134"/>
                  <a:gd name="connsiteX14" fmla="*/ 144072 w 2469947"/>
                  <a:gd name="connsiteY14" fmla="*/ 1824351 h 4231134"/>
                  <a:gd name="connsiteX15" fmla="*/ 327416 w 2469947"/>
                  <a:gd name="connsiteY15" fmla="*/ 1514476 h 4231134"/>
                  <a:gd name="connsiteX0" fmla="*/ 474935 w 2617466"/>
                  <a:gd name="connsiteY0" fmla="*/ 1514476 h 4231136"/>
                  <a:gd name="connsiteX1" fmla="*/ 1053451 w 2617466"/>
                  <a:gd name="connsiteY1" fmla="*/ 778784 h 4231136"/>
                  <a:gd name="connsiteX2" fmla="*/ 1802251 w 2617466"/>
                  <a:gd name="connsiteY2" fmla="*/ 257865 h 4231136"/>
                  <a:gd name="connsiteX3" fmla="*/ 2504851 w 2617466"/>
                  <a:gd name="connsiteY3" fmla="*/ 68887 h 4231136"/>
                  <a:gd name="connsiteX4" fmla="*/ 2477938 w 2617466"/>
                  <a:gd name="connsiteY4" fmla="*/ 671184 h 4231136"/>
                  <a:gd name="connsiteX5" fmla="*/ 1794591 w 2617466"/>
                  <a:gd name="connsiteY5" fmla="*/ 864262 h 4231136"/>
                  <a:gd name="connsiteX6" fmla="*/ 1627483 w 2617466"/>
                  <a:gd name="connsiteY6" fmla="*/ 1033465 h 4231136"/>
                  <a:gd name="connsiteX7" fmla="*/ 1433498 w 2617466"/>
                  <a:gd name="connsiteY7" fmla="*/ 1247458 h 4231136"/>
                  <a:gd name="connsiteX8" fmla="*/ 1273633 w 2617466"/>
                  <a:gd name="connsiteY8" fmla="*/ 1465582 h 4231136"/>
                  <a:gd name="connsiteX9" fmla="*/ 1118397 w 2617466"/>
                  <a:gd name="connsiteY9" fmla="*/ 1724657 h 4231136"/>
                  <a:gd name="connsiteX10" fmla="*/ 212141 w 2617466"/>
                  <a:gd name="connsiteY10" fmla="*/ 4201263 h 4231136"/>
                  <a:gd name="connsiteX11" fmla="*/ 730666 w 2617466"/>
                  <a:gd name="connsiteY11" fmla="*/ 1903886 h 4231136"/>
                  <a:gd name="connsiteX12" fmla="*/ 40218 w 2617466"/>
                  <a:gd name="connsiteY12" fmla="*/ 3528475 h 4231136"/>
                  <a:gd name="connsiteX13" fmla="*/ 489359 w 2617466"/>
                  <a:gd name="connsiteY13" fmla="*/ 1977705 h 4231136"/>
                  <a:gd name="connsiteX14" fmla="*/ 234510 w 2617466"/>
                  <a:gd name="connsiteY14" fmla="*/ 2078347 h 4231136"/>
                  <a:gd name="connsiteX15" fmla="*/ 291591 w 2617466"/>
                  <a:gd name="connsiteY15" fmla="*/ 1824351 h 4231136"/>
                  <a:gd name="connsiteX16" fmla="*/ 474935 w 2617466"/>
                  <a:gd name="connsiteY16" fmla="*/ 1514476 h 4231136"/>
                  <a:gd name="connsiteX0" fmla="*/ 480920 w 2623451"/>
                  <a:gd name="connsiteY0" fmla="*/ 1514476 h 4501899"/>
                  <a:gd name="connsiteX1" fmla="*/ 1059436 w 2623451"/>
                  <a:gd name="connsiteY1" fmla="*/ 778784 h 4501899"/>
                  <a:gd name="connsiteX2" fmla="*/ 1808236 w 2623451"/>
                  <a:gd name="connsiteY2" fmla="*/ 257865 h 4501899"/>
                  <a:gd name="connsiteX3" fmla="*/ 2510836 w 2623451"/>
                  <a:gd name="connsiteY3" fmla="*/ 68887 h 4501899"/>
                  <a:gd name="connsiteX4" fmla="*/ 2483923 w 2623451"/>
                  <a:gd name="connsiteY4" fmla="*/ 671184 h 4501899"/>
                  <a:gd name="connsiteX5" fmla="*/ 1800576 w 2623451"/>
                  <a:gd name="connsiteY5" fmla="*/ 864262 h 4501899"/>
                  <a:gd name="connsiteX6" fmla="*/ 1633468 w 2623451"/>
                  <a:gd name="connsiteY6" fmla="*/ 1033465 h 4501899"/>
                  <a:gd name="connsiteX7" fmla="*/ 1439483 w 2623451"/>
                  <a:gd name="connsiteY7" fmla="*/ 1247458 h 4501899"/>
                  <a:gd name="connsiteX8" fmla="*/ 1279618 w 2623451"/>
                  <a:gd name="connsiteY8" fmla="*/ 1465582 h 4501899"/>
                  <a:gd name="connsiteX9" fmla="*/ 1124382 w 2623451"/>
                  <a:gd name="connsiteY9" fmla="*/ 1724657 h 4501899"/>
                  <a:gd name="connsiteX10" fmla="*/ 218126 w 2623451"/>
                  <a:gd name="connsiteY10" fmla="*/ 4201263 h 4501899"/>
                  <a:gd name="connsiteX11" fmla="*/ 46203 w 2623451"/>
                  <a:gd name="connsiteY11" fmla="*/ 3528475 h 4501899"/>
                  <a:gd name="connsiteX12" fmla="*/ 495344 w 2623451"/>
                  <a:gd name="connsiteY12" fmla="*/ 1977705 h 4501899"/>
                  <a:gd name="connsiteX13" fmla="*/ 240495 w 2623451"/>
                  <a:gd name="connsiteY13" fmla="*/ 2078347 h 4501899"/>
                  <a:gd name="connsiteX14" fmla="*/ 297576 w 2623451"/>
                  <a:gd name="connsiteY14" fmla="*/ 1824351 h 4501899"/>
                  <a:gd name="connsiteX15" fmla="*/ 480920 w 2623451"/>
                  <a:gd name="connsiteY15" fmla="*/ 1514476 h 4501899"/>
                  <a:gd name="connsiteX0" fmla="*/ 442490 w 2585021"/>
                  <a:gd name="connsiteY0" fmla="*/ 1514476 h 4501899"/>
                  <a:gd name="connsiteX1" fmla="*/ 1021006 w 2585021"/>
                  <a:gd name="connsiteY1" fmla="*/ 778784 h 4501899"/>
                  <a:gd name="connsiteX2" fmla="*/ 1769806 w 2585021"/>
                  <a:gd name="connsiteY2" fmla="*/ 257865 h 4501899"/>
                  <a:gd name="connsiteX3" fmla="*/ 2472406 w 2585021"/>
                  <a:gd name="connsiteY3" fmla="*/ 68887 h 4501899"/>
                  <a:gd name="connsiteX4" fmla="*/ 2445493 w 2585021"/>
                  <a:gd name="connsiteY4" fmla="*/ 671184 h 4501899"/>
                  <a:gd name="connsiteX5" fmla="*/ 1762146 w 2585021"/>
                  <a:gd name="connsiteY5" fmla="*/ 864262 h 4501899"/>
                  <a:gd name="connsiteX6" fmla="*/ 1595038 w 2585021"/>
                  <a:gd name="connsiteY6" fmla="*/ 1033465 h 4501899"/>
                  <a:gd name="connsiteX7" fmla="*/ 1401053 w 2585021"/>
                  <a:gd name="connsiteY7" fmla="*/ 1247458 h 4501899"/>
                  <a:gd name="connsiteX8" fmla="*/ 1241188 w 2585021"/>
                  <a:gd name="connsiteY8" fmla="*/ 1465582 h 4501899"/>
                  <a:gd name="connsiteX9" fmla="*/ 1085952 w 2585021"/>
                  <a:gd name="connsiteY9" fmla="*/ 1724657 h 4501899"/>
                  <a:gd name="connsiteX10" fmla="*/ 179696 w 2585021"/>
                  <a:gd name="connsiteY10" fmla="*/ 4201263 h 4501899"/>
                  <a:gd name="connsiteX11" fmla="*/ 7773 w 2585021"/>
                  <a:gd name="connsiteY11" fmla="*/ 3528475 h 4501899"/>
                  <a:gd name="connsiteX12" fmla="*/ 202065 w 2585021"/>
                  <a:gd name="connsiteY12" fmla="*/ 2078347 h 4501899"/>
                  <a:gd name="connsiteX13" fmla="*/ 259146 w 2585021"/>
                  <a:gd name="connsiteY13" fmla="*/ 1824351 h 4501899"/>
                  <a:gd name="connsiteX14" fmla="*/ 442490 w 2585021"/>
                  <a:gd name="connsiteY14" fmla="*/ 1514476 h 4501899"/>
                  <a:gd name="connsiteX0" fmla="*/ 681651 w 2824182"/>
                  <a:gd name="connsiteY0" fmla="*/ 1514476 h 4525310"/>
                  <a:gd name="connsiteX1" fmla="*/ 1260167 w 2824182"/>
                  <a:gd name="connsiteY1" fmla="*/ 778784 h 4525310"/>
                  <a:gd name="connsiteX2" fmla="*/ 2008967 w 2824182"/>
                  <a:gd name="connsiteY2" fmla="*/ 257865 h 4525310"/>
                  <a:gd name="connsiteX3" fmla="*/ 2711567 w 2824182"/>
                  <a:gd name="connsiteY3" fmla="*/ 68887 h 4525310"/>
                  <a:gd name="connsiteX4" fmla="*/ 2684654 w 2824182"/>
                  <a:gd name="connsiteY4" fmla="*/ 671184 h 4525310"/>
                  <a:gd name="connsiteX5" fmla="*/ 2001307 w 2824182"/>
                  <a:gd name="connsiteY5" fmla="*/ 864262 h 4525310"/>
                  <a:gd name="connsiteX6" fmla="*/ 1834199 w 2824182"/>
                  <a:gd name="connsiteY6" fmla="*/ 1033465 h 4525310"/>
                  <a:gd name="connsiteX7" fmla="*/ 1640214 w 2824182"/>
                  <a:gd name="connsiteY7" fmla="*/ 1247458 h 4525310"/>
                  <a:gd name="connsiteX8" fmla="*/ 1480349 w 2824182"/>
                  <a:gd name="connsiteY8" fmla="*/ 1465582 h 4525310"/>
                  <a:gd name="connsiteX9" fmla="*/ 1325113 w 2824182"/>
                  <a:gd name="connsiteY9" fmla="*/ 1724657 h 4525310"/>
                  <a:gd name="connsiteX10" fmla="*/ 418857 w 2824182"/>
                  <a:gd name="connsiteY10" fmla="*/ 4201263 h 4525310"/>
                  <a:gd name="connsiteX11" fmla="*/ 3728 w 2824182"/>
                  <a:gd name="connsiteY11" fmla="*/ 3668948 h 4525310"/>
                  <a:gd name="connsiteX12" fmla="*/ 441226 w 2824182"/>
                  <a:gd name="connsiteY12" fmla="*/ 2078347 h 4525310"/>
                  <a:gd name="connsiteX13" fmla="*/ 498307 w 2824182"/>
                  <a:gd name="connsiteY13" fmla="*/ 1824351 h 4525310"/>
                  <a:gd name="connsiteX14" fmla="*/ 681651 w 2824182"/>
                  <a:gd name="connsiteY14" fmla="*/ 1514476 h 4525310"/>
                  <a:gd name="connsiteX0" fmla="*/ 681651 w 2824182"/>
                  <a:gd name="connsiteY0" fmla="*/ 1514476 h 4525312"/>
                  <a:gd name="connsiteX1" fmla="*/ 1260167 w 2824182"/>
                  <a:gd name="connsiteY1" fmla="*/ 778784 h 4525312"/>
                  <a:gd name="connsiteX2" fmla="*/ 2008967 w 2824182"/>
                  <a:gd name="connsiteY2" fmla="*/ 257865 h 4525312"/>
                  <a:gd name="connsiteX3" fmla="*/ 2711567 w 2824182"/>
                  <a:gd name="connsiteY3" fmla="*/ 68887 h 4525312"/>
                  <a:gd name="connsiteX4" fmla="*/ 2684654 w 2824182"/>
                  <a:gd name="connsiteY4" fmla="*/ 671184 h 4525312"/>
                  <a:gd name="connsiteX5" fmla="*/ 2001307 w 2824182"/>
                  <a:gd name="connsiteY5" fmla="*/ 864262 h 4525312"/>
                  <a:gd name="connsiteX6" fmla="*/ 1834199 w 2824182"/>
                  <a:gd name="connsiteY6" fmla="*/ 1033465 h 4525312"/>
                  <a:gd name="connsiteX7" fmla="*/ 1640214 w 2824182"/>
                  <a:gd name="connsiteY7" fmla="*/ 1247458 h 4525312"/>
                  <a:gd name="connsiteX8" fmla="*/ 1480349 w 2824182"/>
                  <a:gd name="connsiteY8" fmla="*/ 1465582 h 4525312"/>
                  <a:gd name="connsiteX9" fmla="*/ 1325113 w 2824182"/>
                  <a:gd name="connsiteY9" fmla="*/ 1724657 h 4525312"/>
                  <a:gd name="connsiteX10" fmla="*/ 418857 w 2824182"/>
                  <a:gd name="connsiteY10" fmla="*/ 4201263 h 4525312"/>
                  <a:gd name="connsiteX11" fmla="*/ 3728 w 2824182"/>
                  <a:gd name="connsiteY11" fmla="*/ 3668948 h 4525312"/>
                  <a:gd name="connsiteX12" fmla="*/ 441226 w 2824182"/>
                  <a:gd name="connsiteY12" fmla="*/ 2078347 h 4525312"/>
                  <a:gd name="connsiteX13" fmla="*/ 681651 w 2824182"/>
                  <a:gd name="connsiteY13" fmla="*/ 1514476 h 4525312"/>
                  <a:gd name="connsiteX0" fmla="*/ 702634 w 2845165"/>
                  <a:gd name="connsiteY0" fmla="*/ 1514476 h 4525310"/>
                  <a:gd name="connsiteX1" fmla="*/ 1281150 w 2845165"/>
                  <a:gd name="connsiteY1" fmla="*/ 778784 h 4525310"/>
                  <a:gd name="connsiteX2" fmla="*/ 2029950 w 2845165"/>
                  <a:gd name="connsiteY2" fmla="*/ 257865 h 4525310"/>
                  <a:gd name="connsiteX3" fmla="*/ 2732550 w 2845165"/>
                  <a:gd name="connsiteY3" fmla="*/ 68887 h 4525310"/>
                  <a:gd name="connsiteX4" fmla="*/ 2705637 w 2845165"/>
                  <a:gd name="connsiteY4" fmla="*/ 671184 h 4525310"/>
                  <a:gd name="connsiteX5" fmla="*/ 2022290 w 2845165"/>
                  <a:gd name="connsiteY5" fmla="*/ 864262 h 4525310"/>
                  <a:gd name="connsiteX6" fmla="*/ 1855182 w 2845165"/>
                  <a:gd name="connsiteY6" fmla="*/ 1033465 h 4525310"/>
                  <a:gd name="connsiteX7" fmla="*/ 1661197 w 2845165"/>
                  <a:gd name="connsiteY7" fmla="*/ 1247458 h 4525310"/>
                  <a:gd name="connsiteX8" fmla="*/ 1501332 w 2845165"/>
                  <a:gd name="connsiteY8" fmla="*/ 1465582 h 4525310"/>
                  <a:gd name="connsiteX9" fmla="*/ 1346096 w 2845165"/>
                  <a:gd name="connsiteY9" fmla="*/ 1724657 h 4525310"/>
                  <a:gd name="connsiteX10" fmla="*/ 439840 w 2845165"/>
                  <a:gd name="connsiteY10" fmla="*/ 4201263 h 4525310"/>
                  <a:gd name="connsiteX11" fmla="*/ 24711 w 2845165"/>
                  <a:gd name="connsiteY11" fmla="*/ 3668948 h 4525310"/>
                  <a:gd name="connsiteX12" fmla="*/ 291582 w 2845165"/>
                  <a:gd name="connsiteY12" fmla="*/ 2398103 h 4525310"/>
                  <a:gd name="connsiteX13" fmla="*/ 702634 w 2845165"/>
                  <a:gd name="connsiteY13" fmla="*/ 1514476 h 4525310"/>
                  <a:gd name="connsiteX0" fmla="*/ 702633 w 2858316"/>
                  <a:gd name="connsiteY0" fmla="*/ 1507914 h 4518749"/>
                  <a:gd name="connsiteX1" fmla="*/ 1281149 w 2858316"/>
                  <a:gd name="connsiteY1" fmla="*/ 772222 h 4518749"/>
                  <a:gd name="connsiteX2" fmla="*/ 1951035 w 2858316"/>
                  <a:gd name="connsiteY2" fmla="*/ 290675 h 4518749"/>
                  <a:gd name="connsiteX3" fmla="*/ 2732549 w 2858316"/>
                  <a:gd name="connsiteY3" fmla="*/ 62325 h 4518749"/>
                  <a:gd name="connsiteX4" fmla="*/ 2705636 w 2858316"/>
                  <a:gd name="connsiteY4" fmla="*/ 664622 h 4518749"/>
                  <a:gd name="connsiteX5" fmla="*/ 2022289 w 2858316"/>
                  <a:gd name="connsiteY5" fmla="*/ 857700 h 4518749"/>
                  <a:gd name="connsiteX6" fmla="*/ 1855181 w 2858316"/>
                  <a:gd name="connsiteY6" fmla="*/ 1026903 h 4518749"/>
                  <a:gd name="connsiteX7" fmla="*/ 1661196 w 2858316"/>
                  <a:gd name="connsiteY7" fmla="*/ 1240896 h 4518749"/>
                  <a:gd name="connsiteX8" fmla="*/ 1501331 w 2858316"/>
                  <a:gd name="connsiteY8" fmla="*/ 1459020 h 4518749"/>
                  <a:gd name="connsiteX9" fmla="*/ 1346095 w 2858316"/>
                  <a:gd name="connsiteY9" fmla="*/ 1718095 h 4518749"/>
                  <a:gd name="connsiteX10" fmla="*/ 439839 w 2858316"/>
                  <a:gd name="connsiteY10" fmla="*/ 4194701 h 4518749"/>
                  <a:gd name="connsiteX11" fmla="*/ 24710 w 2858316"/>
                  <a:gd name="connsiteY11" fmla="*/ 3662386 h 4518749"/>
                  <a:gd name="connsiteX12" fmla="*/ 291581 w 2858316"/>
                  <a:gd name="connsiteY12" fmla="*/ 2391541 h 4518749"/>
                  <a:gd name="connsiteX13" fmla="*/ 702633 w 2858316"/>
                  <a:gd name="connsiteY13" fmla="*/ 1507914 h 4518749"/>
                  <a:gd name="connsiteX0" fmla="*/ 705109 w 2860792"/>
                  <a:gd name="connsiteY0" fmla="*/ 1507912 h 4332091"/>
                  <a:gd name="connsiteX1" fmla="*/ 1283625 w 2860792"/>
                  <a:gd name="connsiteY1" fmla="*/ 772220 h 4332091"/>
                  <a:gd name="connsiteX2" fmla="*/ 1953511 w 2860792"/>
                  <a:gd name="connsiteY2" fmla="*/ 290673 h 4332091"/>
                  <a:gd name="connsiteX3" fmla="*/ 2735025 w 2860792"/>
                  <a:gd name="connsiteY3" fmla="*/ 62323 h 4332091"/>
                  <a:gd name="connsiteX4" fmla="*/ 2708112 w 2860792"/>
                  <a:gd name="connsiteY4" fmla="*/ 664620 h 4332091"/>
                  <a:gd name="connsiteX5" fmla="*/ 2024765 w 2860792"/>
                  <a:gd name="connsiteY5" fmla="*/ 857698 h 4332091"/>
                  <a:gd name="connsiteX6" fmla="*/ 1857657 w 2860792"/>
                  <a:gd name="connsiteY6" fmla="*/ 1026901 h 4332091"/>
                  <a:gd name="connsiteX7" fmla="*/ 1663672 w 2860792"/>
                  <a:gd name="connsiteY7" fmla="*/ 1240894 h 4332091"/>
                  <a:gd name="connsiteX8" fmla="*/ 1503807 w 2860792"/>
                  <a:gd name="connsiteY8" fmla="*/ 1459018 h 4332091"/>
                  <a:gd name="connsiteX9" fmla="*/ 1348571 w 2860792"/>
                  <a:gd name="connsiteY9" fmla="*/ 1718093 h 4332091"/>
                  <a:gd name="connsiteX10" fmla="*/ 457174 w 2860792"/>
                  <a:gd name="connsiteY10" fmla="*/ 4008043 h 4332091"/>
                  <a:gd name="connsiteX11" fmla="*/ 27186 w 2860792"/>
                  <a:gd name="connsiteY11" fmla="*/ 3662384 h 4332091"/>
                  <a:gd name="connsiteX12" fmla="*/ 294057 w 2860792"/>
                  <a:gd name="connsiteY12" fmla="*/ 2391539 h 4332091"/>
                  <a:gd name="connsiteX13" fmla="*/ 705109 w 2860792"/>
                  <a:gd name="connsiteY13" fmla="*/ 1507912 h 4332091"/>
                  <a:gd name="connsiteX0" fmla="*/ 705109 w 2860792"/>
                  <a:gd name="connsiteY0" fmla="*/ 1507914 h 4332093"/>
                  <a:gd name="connsiteX1" fmla="*/ 1283625 w 2860792"/>
                  <a:gd name="connsiteY1" fmla="*/ 772222 h 4332093"/>
                  <a:gd name="connsiteX2" fmla="*/ 1953511 w 2860792"/>
                  <a:gd name="connsiteY2" fmla="*/ 290675 h 4332093"/>
                  <a:gd name="connsiteX3" fmla="*/ 2735025 w 2860792"/>
                  <a:gd name="connsiteY3" fmla="*/ 62325 h 4332093"/>
                  <a:gd name="connsiteX4" fmla="*/ 2708112 w 2860792"/>
                  <a:gd name="connsiteY4" fmla="*/ 664622 h 4332093"/>
                  <a:gd name="connsiteX5" fmla="*/ 2017478 w 2860792"/>
                  <a:gd name="connsiteY5" fmla="*/ 858314 h 4332093"/>
                  <a:gd name="connsiteX6" fmla="*/ 1857657 w 2860792"/>
                  <a:gd name="connsiteY6" fmla="*/ 1026903 h 4332093"/>
                  <a:gd name="connsiteX7" fmla="*/ 1663672 w 2860792"/>
                  <a:gd name="connsiteY7" fmla="*/ 1240896 h 4332093"/>
                  <a:gd name="connsiteX8" fmla="*/ 1503807 w 2860792"/>
                  <a:gd name="connsiteY8" fmla="*/ 1459020 h 4332093"/>
                  <a:gd name="connsiteX9" fmla="*/ 1348571 w 2860792"/>
                  <a:gd name="connsiteY9" fmla="*/ 1718095 h 4332093"/>
                  <a:gd name="connsiteX10" fmla="*/ 457174 w 2860792"/>
                  <a:gd name="connsiteY10" fmla="*/ 4008045 h 4332093"/>
                  <a:gd name="connsiteX11" fmla="*/ 27186 w 2860792"/>
                  <a:gd name="connsiteY11" fmla="*/ 3662386 h 4332093"/>
                  <a:gd name="connsiteX12" fmla="*/ 294057 w 2860792"/>
                  <a:gd name="connsiteY12" fmla="*/ 2391541 h 4332093"/>
                  <a:gd name="connsiteX13" fmla="*/ 705109 w 2860792"/>
                  <a:gd name="connsiteY13" fmla="*/ 1507914 h 4332093"/>
                  <a:gd name="connsiteX0" fmla="*/ 705109 w 2860792"/>
                  <a:gd name="connsiteY0" fmla="*/ 1507912 h 4332091"/>
                  <a:gd name="connsiteX1" fmla="*/ 1283625 w 2860792"/>
                  <a:gd name="connsiteY1" fmla="*/ 772220 h 4332091"/>
                  <a:gd name="connsiteX2" fmla="*/ 1953511 w 2860792"/>
                  <a:gd name="connsiteY2" fmla="*/ 290673 h 4332091"/>
                  <a:gd name="connsiteX3" fmla="*/ 2735025 w 2860792"/>
                  <a:gd name="connsiteY3" fmla="*/ 62323 h 4332091"/>
                  <a:gd name="connsiteX4" fmla="*/ 2708112 w 2860792"/>
                  <a:gd name="connsiteY4" fmla="*/ 664620 h 4332091"/>
                  <a:gd name="connsiteX5" fmla="*/ 2017478 w 2860792"/>
                  <a:gd name="connsiteY5" fmla="*/ 858312 h 4332091"/>
                  <a:gd name="connsiteX6" fmla="*/ 1857657 w 2860792"/>
                  <a:gd name="connsiteY6" fmla="*/ 1026901 h 4332091"/>
                  <a:gd name="connsiteX7" fmla="*/ 1663672 w 2860792"/>
                  <a:gd name="connsiteY7" fmla="*/ 1240894 h 4332091"/>
                  <a:gd name="connsiteX8" fmla="*/ 1503807 w 2860792"/>
                  <a:gd name="connsiteY8" fmla="*/ 1459018 h 4332091"/>
                  <a:gd name="connsiteX9" fmla="*/ 1348571 w 2860792"/>
                  <a:gd name="connsiteY9" fmla="*/ 1718093 h 4332091"/>
                  <a:gd name="connsiteX10" fmla="*/ 457174 w 2860792"/>
                  <a:gd name="connsiteY10" fmla="*/ 4008043 h 4332091"/>
                  <a:gd name="connsiteX11" fmla="*/ 27186 w 2860792"/>
                  <a:gd name="connsiteY11" fmla="*/ 3662384 h 4332091"/>
                  <a:gd name="connsiteX12" fmla="*/ 294057 w 2860792"/>
                  <a:gd name="connsiteY12" fmla="*/ 2391539 h 4332091"/>
                  <a:gd name="connsiteX13" fmla="*/ 705109 w 2860792"/>
                  <a:gd name="connsiteY13" fmla="*/ 1507912 h 4332091"/>
                  <a:gd name="connsiteX0" fmla="*/ 705109 w 2860792"/>
                  <a:gd name="connsiteY0" fmla="*/ 1507914 h 4332093"/>
                  <a:gd name="connsiteX1" fmla="*/ 1283625 w 2860792"/>
                  <a:gd name="connsiteY1" fmla="*/ 772222 h 4332093"/>
                  <a:gd name="connsiteX2" fmla="*/ 1953511 w 2860792"/>
                  <a:gd name="connsiteY2" fmla="*/ 290675 h 4332093"/>
                  <a:gd name="connsiteX3" fmla="*/ 2735025 w 2860792"/>
                  <a:gd name="connsiteY3" fmla="*/ 62325 h 4332093"/>
                  <a:gd name="connsiteX4" fmla="*/ 2708112 w 2860792"/>
                  <a:gd name="connsiteY4" fmla="*/ 664622 h 4332093"/>
                  <a:gd name="connsiteX5" fmla="*/ 1857657 w 2860792"/>
                  <a:gd name="connsiteY5" fmla="*/ 1026903 h 4332093"/>
                  <a:gd name="connsiteX6" fmla="*/ 1663672 w 2860792"/>
                  <a:gd name="connsiteY6" fmla="*/ 1240896 h 4332093"/>
                  <a:gd name="connsiteX7" fmla="*/ 1503807 w 2860792"/>
                  <a:gd name="connsiteY7" fmla="*/ 1459020 h 4332093"/>
                  <a:gd name="connsiteX8" fmla="*/ 1348571 w 2860792"/>
                  <a:gd name="connsiteY8" fmla="*/ 1718095 h 4332093"/>
                  <a:gd name="connsiteX9" fmla="*/ 457174 w 2860792"/>
                  <a:gd name="connsiteY9" fmla="*/ 4008045 h 4332093"/>
                  <a:gd name="connsiteX10" fmla="*/ 27186 w 2860792"/>
                  <a:gd name="connsiteY10" fmla="*/ 3662386 h 4332093"/>
                  <a:gd name="connsiteX11" fmla="*/ 294057 w 2860792"/>
                  <a:gd name="connsiteY11" fmla="*/ 2391541 h 4332093"/>
                  <a:gd name="connsiteX12" fmla="*/ 705109 w 2860792"/>
                  <a:gd name="connsiteY12" fmla="*/ 1507914 h 4332093"/>
                  <a:gd name="connsiteX0" fmla="*/ 705109 w 2886670"/>
                  <a:gd name="connsiteY0" fmla="*/ 1507912 h 4332091"/>
                  <a:gd name="connsiteX1" fmla="*/ 1283625 w 2886670"/>
                  <a:gd name="connsiteY1" fmla="*/ 772220 h 4332091"/>
                  <a:gd name="connsiteX2" fmla="*/ 1953511 w 2886670"/>
                  <a:gd name="connsiteY2" fmla="*/ 290673 h 4332091"/>
                  <a:gd name="connsiteX3" fmla="*/ 2735025 w 2886670"/>
                  <a:gd name="connsiteY3" fmla="*/ 62323 h 4332091"/>
                  <a:gd name="connsiteX4" fmla="*/ 2708112 w 2886670"/>
                  <a:gd name="connsiteY4" fmla="*/ 664620 h 4332091"/>
                  <a:gd name="connsiteX5" fmla="*/ 1663672 w 2886670"/>
                  <a:gd name="connsiteY5" fmla="*/ 1240894 h 4332091"/>
                  <a:gd name="connsiteX6" fmla="*/ 1503807 w 2886670"/>
                  <a:gd name="connsiteY6" fmla="*/ 1459018 h 4332091"/>
                  <a:gd name="connsiteX7" fmla="*/ 1348571 w 2886670"/>
                  <a:gd name="connsiteY7" fmla="*/ 1718093 h 4332091"/>
                  <a:gd name="connsiteX8" fmla="*/ 457174 w 2886670"/>
                  <a:gd name="connsiteY8" fmla="*/ 4008043 h 4332091"/>
                  <a:gd name="connsiteX9" fmla="*/ 27186 w 2886670"/>
                  <a:gd name="connsiteY9" fmla="*/ 3662384 h 4332091"/>
                  <a:gd name="connsiteX10" fmla="*/ 294057 w 2886670"/>
                  <a:gd name="connsiteY10" fmla="*/ 2391539 h 4332091"/>
                  <a:gd name="connsiteX11" fmla="*/ 705109 w 2886670"/>
                  <a:gd name="connsiteY11" fmla="*/ 1507912 h 4332091"/>
                  <a:gd name="connsiteX0" fmla="*/ 705109 w 2886671"/>
                  <a:gd name="connsiteY0" fmla="*/ 1507914 h 4332093"/>
                  <a:gd name="connsiteX1" fmla="*/ 1283625 w 2886671"/>
                  <a:gd name="connsiteY1" fmla="*/ 772222 h 4332093"/>
                  <a:gd name="connsiteX2" fmla="*/ 1953511 w 2886671"/>
                  <a:gd name="connsiteY2" fmla="*/ 290675 h 4332093"/>
                  <a:gd name="connsiteX3" fmla="*/ 2735025 w 2886671"/>
                  <a:gd name="connsiteY3" fmla="*/ 62325 h 4332093"/>
                  <a:gd name="connsiteX4" fmla="*/ 2708112 w 2886671"/>
                  <a:gd name="connsiteY4" fmla="*/ 664622 h 4332093"/>
                  <a:gd name="connsiteX5" fmla="*/ 1663673 w 2886671"/>
                  <a:gd name="connsiteY5" fmla="*/ 1240896 h 4332093"/>
                  <a:gd name="connsiteX6" fmla="*/ 1503807 w 2886671"/>
                  <a:gd name="connsiteY6" fmla="*/ 1459020 h 4332093"/>
                  <a:gd name="connsiteX7" fmla="*/ 1348571 w 2886671"/>
                  <a:gd name="connsiteY7" fmla="*/ 1718095 h 4332093"/>
                  <a:gd name="connsiteX8" fmla="*/ 457174 w 2886671"/>
                  <a:gd name="connsiteY8" fmla="*/ 4008045 h 4332093"/>
                  <a:gd name="connsiteX9" fmla="*/ 27186 w 2886671"/>
                  <a:gd name="connsiteY9" fmla="*/ 3662386 h 4332093"/>
                  <a:gd name="connsiteX10" fmla="*/ 294057 w 2886671"/>
                  <a:gd name="connsiteY10" fmla="*/ 2391541 h 4332093"/>
                  <a:gd name="connsiteX11" fmla="*/ 705109 w 2886671"/>
                  <a:gd name="connsiteY11" fmla="*/ 1507914 h 4332093"/>
                  <a:gd name="connsiteX0" fmla="*/ 705109 w 2913315"/>
                  <a:gd name="connsiteY0" fmla="*/ 1507912 h 4332091"/>
                  <a:gd name="connsiteX1" fmla="*/ 1283625 w 2913315"/>
                  <a:gd name="connsiteY1" fmla="*/ 772220 h 4332091"/>
                  <a:gd name="connsiteX2" fmla="*/ 1953511 w 2913315"/>
                  <a:gd name="connsiteY2" fmla="*/ 290673 h 4332091"/>
                  <a:gd name="connsiteX3" fmla="*/ 2735025 w 2913315"/>
                  <a:gd name="connsiteY3" fmla="*/ 62323 h 4332091"/>
                  <a:gd name="connsiteX4" fmla="*/ 2708112 w 2913315"/>
                  <a:gd name="connsiteY4" fmla="*/ 664620 h 4332091"/>
                  <a:gd name="connsiteX5" fmla="*/ 1503807 w 2913315"/>
                  <a:gd name="connsiteY5" fmla="*/ 1459018 h 4332091"/>
                  <a:gd name="connsiteX6" fmla="*/ 1348571 w 2913315"/>
                  <a:gd name="connsiteY6" fmla="*/ 1718093 h 4332091"/>
                  <a:gd name="connsiteX7" fmla="*/ 457174 w 2913315"/>
                  <a:gd name="connsiteY7" fmla="*/ 4008043 h 4332091"/>
                  <a:gd name="connsiteX8" fmla="*/ 27186 w 2913315"/>
                  <a:gd name="connsiteY8" fmla="*/ 3662384 h 4332091"/>
                  <a:gd name="connsiteX9" fmla="*/ 294057 w 2913315"/>
                  <a:gd name="connsiteY9" fmla="*/ 2391539 h 4332091"/>
                  <a:gd name="connsiteX10" fmla="*/ 705109 w 2913315"/>
                  <a:gd name="connsiteY10" fmla="*/ 1507912 h 4332091"/>
                  <a:gd name="connsiteX0" fmla="*/ 705109 w 2913315"/>
                  <a:gd name="connsiteY0" fmla="*/ 1507914 h 4332093"/>
                  <a:gd name="connsiteX1" fmla="*/ 1283625 w 2913315"/>
                  <a:gd name="connsiteY1" fmla="*/ 772222 h 4332093"/>
                  <a:gd name="connsiteX2" fmla="*/ 1953511 w 2913315"/>
                  <a:gd name="connsiteY2" fmla="*/ 290675 h 4332093"/>
                  <a:gd name="connsiteX3" fmla="*/ 2735025 w 2913315"/>
                  <a:gd name="connsiteY3" fmla="*/ 62325 h 4332093"/>
                  <a:gd name="connsiteX4" fmla="*/ 2708112 w 2913315"/>
                  <a:gd name="connsiteY4" fmla="*/ 664622 h 4332093"/>
                  <a:gd name="connsiteX5" fmla="*/ 1503807 w 2913315"/>
                  <a:gd name="connsiteY5" fmla="*/ 1459020 h 4332093"/>
                  <a:gd name="connsiteX6" fmla="*/ 1348571 w 2913315"/>
                  <a:gd name="connsiteY6" fmla="*/ 1718095 h 4332093"/>
                  <a:gd name="connsiteX7" fmla="*/ 457174 w 2913315"/>
                  <a:gd name="connsiteY7" fmla="*/ 4008045 h 4332093"/>
                  <a:gd name="connsiteX8" fmla="*/ 27186 w 2913315"/>
                  <a:gd name="connsiteY8" fmla="*/ 3662386 h 4332093"/>
                  <a:gd name="connsiteX9" fmla="*/ 294057 w 2913315"/>
                  <a:gd name="connsiteY9" fmla="*/ 2391541 h 4332093"/>
                  <a:gd name="connsiteX10" fmla="*/ 705109 w 2913315"/>
                  <a:gd name="connsiteY10" fmla="*/ 1507914 h 4332093"/>
                  <a:gd name="connsiteX0" fmla="*/ 705109 w 2913315"/>
                  <a:gd name="connsiteY0" fmla="*/ 1507912 h 4375272"/>
                  <a:gd name="connsiteX1" fmla="*/ 1283625 w 2913315"/>
                  <a:gd name="connsiteY1" fmla="*/ 772220 h 4375272"/>
                  <a:gd name="connsiteX2" fmla="*/ 1953511 w 2913315"/>
                  <a:gd name="connsiteY2" fmla="*/ 290673 h 4375272"/>
                  <a:gd name="connsiteX3" fmla="*/ 2735025 w 2913315"/>
                  <a:gd name="connsiteY3" fmla="*/ 62323 h 4375272"/>
                  <a:gd name="connsiteX4" fmla="*/ 2708112 w 2913315"/>
                  <a:gd name="connsiteY4" fmla="*/ 664620 h 4375272"/>
                  <a:gd name="connsiteX5" fmla="*/ 1503807 w 2913315"/>
                  <a:gd name="connsiteY5" fmla="*/ 1459018 h 4375272"/>
                  <a:gd name="connsiteX6" fmla="*/ 457174 w 2913315"/>
                  <a:gd name="connsiteY6" fmla="*/ 4008043 h 4375272"/>
                  <a:gd name="connsiteX7" fmla="*/ 27186 w 2913315"/>
                  <a:gd name="connsiteY7" fmla="*/ 3662384 h 4375272"/>
                  <a:gd name="connsiteX8" fmla="*/ 294057 w 2913315"/>
                  <a:gd name="connsiteY8" fmla="*/ 2391539 h 4375272"/>
                  <a:gd name="connsiteX9" fmla="*/ 705109 w 2913315"/>
                  <a:gd name="connsiteY9" fmla="*/ 1507912 h 4375272"/>
                  <a:gd name="connsiteX0" fmla="*/ 705109 w 3087754"/>
                  <a:gd name="connsiteY0" fmla="*/ 1507914 h 4507671"/>
                  <a:gd name="connsiteX1" fmla="*/ 1283625 w 3087754"/>
                  <a:gd name="connsiteY1" fmla="*/ 772222 h 4507671"/>
                  <a:gd name="connsiteX2" fmla="*/ 1953511 w 3087754"/>
                  <a:gd name="connsiteY2" fmla="*/ 290675 h 4507671"/>
                  <a:gd name="connsiteX3" fmla="*/ 2735025 w 3087754"/>
                  <a:gd name="connsiteY3" fmla="*/ 62325 h 4507671"/>
                  <a:gd name="connsiteX4" fmla="*/ 2708112 w 3087754"/>
                  <a:gd name="connsiteY4" fmla="*/ 664622 h 4507671"/>
                  <a:gd name="connsiteX5" fmla="*/ 457174 w 3087754"/>
                  <a:gd name="connsiteY5" fmla="*/ 4008045 h 4507671"/>
                  <a:gd name="connsiteX6" fmla="*/ 27186 w 3087754"/>
                  <a:gd name="connsiteY6" fmla="*/ 3662386 h 4507671"/>
                  <a:gd name="connsiteX7" fmla="*/ 294057 w 3087754"/>
                  <a:gd name="connsiteY7" fmla="*/ 2391541 h 4507671"/>
                  <a:gd name="connsiteX8" fmla="*/ 705109 w 3087754"/>
                  <a:gd name="connsiteY8" fmla="*/ 1507914 h 4507671"/>
                  <a:gd name="connsiteX0" fmla="*/ 705109 w 2950479"/>
                  <a:gd name="connsiteY0" fmla="*/ 1507912 h 4345571"/>
                  <a:gd name="connsiteX1" fmla="*/ 1283625 w 2950479"/>
                  <a:gd name="connsiteY1" fmla="*/ 772220 h 4345571"/>
                  <a:gd name="connsiteX2" fmla="*/ 1953511 w 2950479"/>
                  <a:gd name="connsiteY2" fmla="*/ 290673 h 4345571"/>
                  <a:gd name="connsiteX3" fmla="*/ 2735025 w 2950479"/>
                  <a:gd name="connsiteY3" fmla="*/ 62323 h 4345571"/>
                  <a:gd name="connsiteX4" fmla="*/ 2708112 w 2950479"/>
                  <a:gd name="connsiteY4" fmla="*/ 664620 h 4345571"/>
                  <a:gd name="connsiteX5" fmla="*/ 1280823 w 2950479"/>
                  <a:gd name="connsiteY5" fmla="*/ 1637217 h 4345571"/>
                  <a:gd name="connsiteX6" fmla="*/ 457174 w 2950479"/>
                  <a:gd name="connsiteY6" fmla="*/ 4008043 h 4345571"/>
                  <a:gd name="connsiteX7" fmla="*/ 27186 w 2950479"/>
                  <a:gd name="connsiteY7" fmla="*/ 3662384 h 4345571"/>
                  <a:gd name="connsiteX8" fmla="*/ 294057 w 2950479"/>
                  <a:gd name="connsiteY8" fmla="*/ 2391539 h 4345571"/>
                  <a:gd name="connsiteX9" fmla="*/ 705109 w 2950479"/>
                  <a:gd name="connsiteY9" fmla="*/ 1507912 h 4345571"/>
                  <a:gd name="connsiteX0" fmla="*/ 705109 w 2957903"/>
                  <a:gd name="connsiteY0" fmla="*/ 1507914 h 4348582"/>
                  <a:gd name="connsiteX1" fmla="*/ 1283625 w 2957903"/>
                  <a:gd name="connsiteY1" fmla="*/ 772222 h 4348582"/>
                  <a:gd name="connsiteX2" fmla="*/ 1953511 w 2957903"/>
                  <a:gd name="connsiteY2" fmla="*/ 290675 h 4348582"/>
                  <a:gd name="connsiteX3" fmla="*/ 2735025 w 2957903"/>
                  <a:gd name="connsiteY3" fmla="*/ 62325 h 4348582"/>
                  <a:gd name="connsiteX4" fmla="*/ 2708112 w 2957903"/>
                  <a:gd name="connsiteY4" fmla="*/ 664622 h 4348582"/>
                  <a:gd name="connsiteX5" fmla="*/ 1236281 w 2957903"/>
                  <a:gd name="connsiteY5" fmla="*/ 1619163 h 4348582"/>
                  <a:gd name="connsiteX6" fmla="*/ 457174 w 2957903"/>
                  <a:gd name="connsiteY6" fmla="*/ 4008045 h 4348582"/>
                  <a:gd name="connsiteX7" fmla="*/ 27186 w 2957903"/>
                  <a:gd name="connsiteY7" fmla="*/ 3662386 h 4348582"/>
                  <a:gd name="connsiteX8" fmla="*/ 294057 w 2957903"/>
                  <a:gd name="connsiteY8" fmla="*/ 2391541 h 4348582"/>
                  <a:gd name="connsiteX9" fmla="*/ 705109 w 2957903"/>
                  <a:gd name="connsiteY9" fmla="*/ 1507914 h 4348582"/>
                  <a:gd name="connsiteX0" fmla="*/ 705109 w 2860792"/>
                  <a:gd name="connsiteY0" fmla="*/ 1507912 h 4348580"/>
                  <a:gd name="connsiteX1" fmla="*/ 1283625 w 2860792"/>
                  <a:gd name="connsiteY1" fmla="*/ 772220 h 4348580"/>
                  <a:gd name="connsiteX2" fmla="*/ 1953511 w 2860792"/>
                  <a:gd name="connsiteY2" fmla="*/ 290673 h 4348580"/>
                  <a:gd name="connsiteX3" fmla="*/ 2735025 w 2860792"/>
                  <a:gd name="connsiteY3" fmla="*/ 62323 h 4348580"/>
                  <a:gd name="connsiteX4" fmla="*/ 2708112 w 2860792"/>
                  <a:gd name="connsiteY4" fmla="*/ 664620 h 4348580"/>
                  <a:gd name="connsiteX5" fmla="*/ 2100919 w 2860792"/>
                  <a:gd name="connsiteY5" fmla="*/ 902799 h 4348580"/>
                  <a:gd name="connsiteX6" fmla="*/ 1236281 w 2860792"/>
                  <a:gd name="connsiteY6" fmla="*/ 1619161 h 4348580"/>
                  <a:gd name="connsiteX7" fmla="*/ 457174 w 2860792"/>
                  <a:gd name="connsiteY7" fmla="*/ 4008043 h 4348580"/>
                  <a:gd name="connsiteX8" fmla="*/ 27186 w 2860792"/>
                  <a:gd name="connsiteY8" fmla="*/ 3662384 h 4348580"/>
                  <a:gd name="connsiteX9" fmla="*/ 294057 w 2860792"/>
                  <a:gd name="connsiteY9" fmla="*/ 2391539 h 4348580"/>
                  <a:gd name="connsiteX10" fmla="*/ 705109 w 2860792"/>
                  <a:gd name="connsiteY10" fmla="*/ 1507912 h 4348580"/>
                  <a:gd name="connsiteX0" fmla="*/ 705109 w 2853162"/>
                  <a:gd name="connsiteY0" fmla="*/ 1499469 h 4340137"/>
                  <a:gd name="connsiteX1" fmla="*/ 1283625 w 2853162"/>
                  <a:gd name="connsiteY1" fmla="*/ 763777 h 4340137"/>
                  <a:gd name="connsiteX2" fmla="*/ 1953511 w 2853162"/>
                  <a:gd name="connsiteY2" fmla="*/ 282230 h 4340137"/>
                  <a:gd name="connsiteX3" fmla="*/ 2735025 w 2853162"/>
                  <a:gd name="connsiteY3" fmla="*/ 53880 h 4340137"/>
                  <a:gd name="connsiteX4" fmla="*/ 2662334 w 2853162"/>
                  <a:gd name="connsiteY4" fmla="*/ 605506 h 4340137"/>
                  <a:gd name="connsiteX5" fmla="*/ 2100919 w 2853162"/>
                  <a:gd name="connsiteY5" fmla="*/ 894356 h 4340137"/>
                  <a:gd name="connsiteX6" fmla="*/ 1236281 w 2853162"/>
                  <a:gd name="connsiteY6" fmla="*/ 1610718 h 4340137"/>
                  <a:gd name="connsiteX7" fmla="*/ 457174 w 2853162"/>
                  <a:gd name="connsiteY7" fmla="*/ 3999600 h 4340137"/>
                  <a:gd name="connsiteX8" fmla="*/ 27186 w 2853162"/>
                  <a:gd name="connsiteY8" fmla="*/ 3653941 h 4340137"/>
                  <a:gd name="connsiteX9" fmla="*/ 294057 w 2853162"/>
                  <a:gd name="connsiteY9" fmla="*/ 2383096 h 4340137"/>
                  <a:gd name="connsiteX10" fmla="*/ 705109 w 2853162"/>
                  <a:gd name="connsiteY10" fmla="*/ 1499469 h 4340137"/>
                  <a:gd name="connsiteX0" fmla="*/ 705109 w 2750077"/>
                  <a:gd name="connsiteY0" fmla="*/ 1446766 h 4287434"/>
                  <a:gd name="connsiteX1" fmla="*/ 1283625 w 2750077"/>
                  <a:gd name="connsiteY1" fmla="*/ 711074 h 4287434"/>
                  <a:gd name="connsiteX2" fmla="*/ 1953511 w 2750077"/>
                  <a:gd name="connsiteY2" fmla="*/ 229527 h 4287434"/>
                  <a:gd name="connsiteX3" fmla="*/ 2627377 w 2750077"/>
                  <a:gd name="connsiteY3" fmla="*/ 53879 h 4287434"/>
                  <a:gd name="connsiteX4" fmla="*/ 2662334 w 2750077"/>
                  <a:gd name="connsiteY4" fmla="*/ 552803 h 4287434"/>
                  <a:gd name="connsiteX5" fmla="*/ 2100919 w 2750077"/>
                  <a:gd name="connsiteY5" fmla="*/ 841653 h 4287434"/>
                  <a:gd name="connsiteX6" fmla="*/ 1236281 w 2750077"/>
                  <a:gd name="connsiteY6" fmla="*/ 1558015 h 4287434"/>
                  <a:gd name="connsiteX7" fmla="*/ 457174 w 2750077"/>
                  <a:gd name="connsiteY7" fmla="*/ 3946897 h 4287434"/>
                  <a:gd name="connsiteX8" fmla="*/ 27186 w 2750077"/>
                  <a:gd name="connsiteY8" fmla="*/ 3601238 h 4287434"/>
                  <a:gd name="connsiteX9" fmla="*/ 294057 w 2750077"/>
                  <a:gd name="connsiteY9" fmla="*/ 2330393 h 4287434"/>
                  <a:gd name="connsiteX10" fmla="*/ 705109 w 2750077"/>
                  <a:gd name="connsiteY10" fmla="*/ 1446766 h 4287434"/>
                  <a:gd name="connsiteX0" fmla="*/ 705109 w 2784814"/>
                  <a:gd name="connsiteY0" fmla="*/ 1446766 h 4287434"/>
                  <a:gd name="connsiteX1" fmla="*/ 1283625 w 2784814"/>
                  <a:gd name="connsiteY1" fmla="*/ 711074 h 4287434"/>
                  <a:gd name="connsiteX2" fmla="*/ 1953511 w 2784814"/>
                  <a:gd name="connsiteY2" fmla="*/ 229527 h 4287434"/>
                  <a:gd name="connsiteX3" fmla="*/ 2627377 w 2784814"/>
                  <a:gd name="connsiteY3" fmla="*/ 53879 h 4287434"/>
                  <a:gd name="connsiteX4" fmla="*/ 2662334 w 2784814"/>
                  <a:gd name="connsiteY4" fmla="*/ 552803 h 4287434"/>
                  <a:gd name="connsiteX5" fmla="*/ 1892497 w 2784814"/>
                  <a:gd name="connsiteY5" fmla="*/ 935570 h 4287434"/>
                  <a:gd name="connsiteX6" fmla="*/ 1236281 w 2784814"/>
                  <a:gd name="connsiteY6" fmla="*/ 1558015 h 4287434"/>
                  <a:gd name="connsiteX7" fmla="*/ 457174 w 2784814"/>
                  <a:gd name="connsiteY7" fmla="*/ 3946897 h 4287434"/>
                  <a:gd name="connsiteX8" fmla="*/ 27186 w 2784814"/>
                  <a:gd name="connsiteY8" fmla="*/ 3601238 h 4287434"/>
                  <a:gd name="connsiteX9" fmla="*/ 294057 w 2784814"/>
                  <a:gd name="connsiteY9" fmla="*/ 2330393 h 4287434"/>
                  <a:gd name="connsiteX10" fmla="*/ 705109 w 2784814"/>
                  <a:gd name="connsiteY10" fmla="*/ 1446766 h 4287434"/>
                  <a:gd name="connsiteX0" fmla="*/ 705109 w 2784814"/>
                  <a:gd name="connsiteY0" fmla="*/ 1446766 h 4270204"/>
                  <a:gd name="connsiteX1" fmla="*/ 1283625 w 2784814"/>
                  <a:gd name="connsiteY1" fmla="*/ 711074 h 4270204"/>
                  <a:gd name="connsiteX2" fmla="*/ 1953511 w 2784814"/>
                  <a:gd name="connsiteY2" fmla="*/ 229527 h 4270204"/>
                  <a:gd name="connsiteX3" fmla="*/ 2627377 w 2784814"/>
                  <a:gd name="connsiteY3" fmla="*/ 53879 h 4270204"/>
                  <a:gd name="connsiteX4" fmla="*/ 2662334 w 2784814"/>
                  <a:gd name="connsiteY4" fmla="*/ 552803 h 4270204"/>
                  <a:gd name="connsiteX5" fmla="*/ 1892497 w 2784814"/>
                  <a:gd name="connsiteY5" fmla="*/ 935570 h 4270204"/>
                  <a:gd name="connsiteX6" fmla="*/ 1174410 w 2784814"/>
                  <a:gd name="connsiteY6" fmla="*/ 1661387 h 4270204"/>
                  <a:gd name="connsiteX7" fmla="*/ 457174 w 2784814"/>
                  <a:gd name="connsiteY7" fmla="*/ 3946897 h 4270204"/>
                  <a:gd name="connsiteX8" fmla="*/ 27186 w 2784814"/>
                  <a:gd name="connsiteY8" fmla="*/ 3601238 h 4270204"/>
                  <a:gd name="connsiteX9" fmla="*/ 294057 w 2784814"/>
                  <a:gd name="connsiteY9" fmla="*/ 2330393 h 4270204"/>
                  <a:gd name="connsiteX10" fmla="*/ 705109 w 2784814"/>
                  <a:gd name="connsiteY10" fmla="*/ 1446766 h 4270204"/>
                  <a:gd name="connsiteX0" fmla="*/ 705109 w 2784814"/>
                  <a:gd name="connsiteY0" fmla="*/ 1446766 h 4270206"/>
                  <a:gd name="connsiteX1" fmla="*/ 1283625 w 2784814"/>
                  <a:gd name="connsiteY1" fmla="*/ 711074 h 4270206"/>
                  <a:gd name="connsiteX2" fmla="*/ 1953511 w 2784814"/>
                  <a:gd name="connsiteY2" fmla="*/ 229527 h 4270206"/>
                  <a:gd name="connsiteX3" fmla="*/ 2627377 w 2784814"/>
                  <a:gd name="connsiteY3" fmla="*/ 53879 h 4270206"/>
                  <a:gd name="connsiteX4" fmla="*/ 2662334 w 2784814"/>
                  <a:gd name="connsiteY4" fmla="*/ 552803 h 4270206"/>
                  <a:gd name="connsiteX5" fmla="*/ 1892497 w 2784814"/>
                  <a:gd name="connsiteY5" fmla="*/ 935570 h 4270206"/>
                  <a:gd name="connsiteX6" fmla="*/ 1174410 w 2784814"/>
                  <a:gd name="connsiteY6" fmla="*/ 1661387 h 4270206"/>
                  <a:gd name="connsiteX7" fmla="*/ 457174 w 2784814"/>
                  <a:gd name="connsiteY7" fmla="*/ 3946897 h 4270206"/>
                  <a:gd name="connsiteX8" fmla="*/ 27186 w 2784814"/>
                  <a:gd name="connsiteY8" fmla="*/ 3601238 h 4270206"/>
                  <a:gd name="connsiteX9" fmla="*/ 294057 w 2784814"/>
                  <a:gd name="connsiteY9" fmla="*/ 2330393 h 4270206"/>
                  <a:gd name="connsiteX10" fmla="*/ 705109 w 2784814"/>
                  <a:gd name="connsiteY10" fmla="*/ 1446766 h 4270206"/>
                  <a:gd name="connsiteX0" fmla="*/ 705109 w 2784814"/>
                  <a:gd name="connsiteY0" fmla="*/ 1446766 h 4100174"/>
                  <a:gd name="connsiteX1" fmla="*/ 1283625 w 2784814"/>
                  <a:gd name="connsiteY1" fmla="*/ 711074 h 4100174"/>
                  <a:gd name="connsiteX2" fmla="*/ 1953511 w 2784814"/>
                  <a:gd name="connsiteY2" fmla="*/ 229527 h 4100174"/>
                  <a:gd name="connsiteX3" fmla="*/ 2627377 w 2784814"/>
                  <a:gd name="connsiteY3" fmla="*/ 53879 h 4100174"/>
                  <a:gd name="connsiteX4" fmla="*/ 2662334 w 2784814"/>
                  <a:gd name="connsiteY4" fmla="*/ 552803 h 4100174"/>
                  <a:gd name="connsiteX5" fmla="*/ 1892497 w 2784814"/>
                  <a:gd name="connsiteY5" fmla="*/ 935570 h 4100174"/>
                  <a:gd name="connsiteX6" fmla="*/ 1174410 w 2784814"/>
                  <a:gd name="connsiteY6" fmla="*/ 1661387 h 4100174"/>
                  <a:gd name="connsiteX7" fmla="*/ 716002 w 2784814"/>
                  <a:gd name="connsiteY7" fmla="*/ 2681584 h 4100174"/>
                  <a:gd name="connsiteX8" fmla="*/ 457174 w 2784814"/>
                  <a:gd name="connsiteY8" fmla="*/ 3946897 h 4100174"/>
                  <a:gd name="connsiteX9" fmla="*/ 27186 w 2784814"/>
                  <a:gd name="connsiteY9" fmla="*/ 3601238 h 4100174"/>
                  <a:gd name="connsiteX10" fmla="*/ 294057 w 2784814"/>
                  <a:gd name="connsiteY10" fmla="*/ 2330393 h 4100174"/>
                  <a:gd name="connsiteX11" fmla="*/ 705109 w 2784814"/>
                  <a:gd name="connsiteY11" fmla="*/ 1446766 h 4100174"/>
                  <a:gd name="connsiteX0" fmla="*/ 705109 w 2784814"/>
                  <a:gd name="connsiteY0" fmla="*/ 1446766 h 4099456"/>
                  <a:gd name="connsiteX1" fmla="*/ 1283625 w 2784814"/>
                  <a:gd name="connsiteY1" fmla="*/ 711074 h 4099456"/>
                  <a:gd name="connsiteX2" fmla="*/ 1953511 w 2784814"/>
                  <a:gd name="connsiteY2" fmla="*/ 229527 h 4099456"/>
                  <a:gd name="connsiteX3" fmla="*/ 2627377 w 2784814"/>
                  <a:gd name="connsiteY3" fmla="*/ 53879 h 4099456"/>
                  <a:gd name="connsiteX4" fmla="*/ 2662334 w 2784814"/>
                  <a:gd name="connsiteY4" fmla="*/ 552803 h 4099456"/>
                  <a:gd name="connsiteX5" fmla="*/ 1892497 w 2784814"/>
                  <a:gd name="connsiteY5" fmla="*/ 935570 h 4099456"/>
                  <a:gd name="connsiteX6" fmla="*/ 1174410 w 2784814"/>
                  <a:gd name="connsiteY6" fmla="*/ 1661387 h 4099456"/>
                  <a:gd name="connsiteX7" fmla="*/ 664998 w 2784814"/>
                  <a:gd name="connsiteY7" fmla="*/ 2685885 h 4099456"/>
                  <a:gd name="connsiteX8" fmla="*/ 457174 w 2784814"/>
                  <a:gd name="connsiteY8" fmla="*/ 3946897 h 4099456"/>
                  <a:gd name="connsiteX9" fmla="*/ 27186 w 2784814"/>
                  <a:gd name="connsiteY9" fmla="*/ 3601238 h 4099456"/>
                  <a:gd name="connsiteX10" fmla="*/ 294057 w 2784814"/>
                  <a:gd name="connsiteY10" fmla="*/ 2330393 h 4099456"/>
                  <a:gd name="connsiteX11" fmla="*/ 705109 w 2784814"/>
                  <a:gd name="connsiteY11" fmla="*/ 1446766 h 4099456"/>
                  <a:gd name="connsiteX0" fmla="*/ 698625 w 2778330"/>
                  <a:gd name="connsiteY0" fmla="*/ 1446766 h 4037302"/>
                  <a:gd name="connsiteX1" fmla="*/ 1277141 w 2778330"/>
                  <a:gd name="connsiteY1" fmla="*/ 711074 h 4037302"/>
                  <a:gd name="connsiteX2" fmla="*/ 1947027 w 2778330"/>
                  <a:gd name="connsiteY2" fmla="*/ 229527 h 4037302"/>
                  <a:gd name="connsiteX3" fmla="*/ 2620893 w 2778330"/>
                  <a:gd name="connsiteY3" fmla="*/ 53879 h 4037302"/>
                  <a:gd name="connsiteX4" fmla="*/ 2655850 w 2778330"/>
                  <a:gd name="connsiteY4" fmla="*/ 552803 h 4037302"/>
                  <a:gd name="connsiteX5" fmla="*/ 1886013 w 2778330"/>
                  <a:gd name="connsiteY5" fmla="*/ 935570 h 4037302"/>
                  <a:gd name="connsiteX6" fmla="*/ 1167926 w 2778330"/>
                  <a:gd name="connsiteY6" fmla="*/ 1661387 h 4037302"/>
                  <a:gd name="connsiteX7" fmla="*/ 658514 w 2778330"/>
                  <a:gd name="connsiteY7" fmla="*/ 2685885 h 4037302"/>
                  <a:gd name="connsiteX8" fmla="*/ 411787 w 2778330"/>
                  <a:gd name="connsiteY8" fmla="*/ 3884743 h 4037302"/>
                  <a:gd name="connsiteX9" fmla="*/ 20702 w 2778330"/>
                  <a:gd name="connsiteY9" fmla="*/ 3601238 h 4037302"/>
                  <a:gd name="connsiteX10" fmla="*/ 287573 w 2778330"/>
                  <a:gd name="connsiteY10" fmla="*/ 2330393 h 4037302"/>
                  <a:gd name="connsiteX11" fmla="*/ 698625 w 2778330"/>
                  <a:gd name="connsiteY11" fmla="*/ 1446766 h 4037302"/>
                  <a:gd name="connsiteX0" fmla="*/ 696862 w 2776567"/>
                  <a:gd name="connsiteY0" fmla="*/ 1446766 h 3950947"/>
                  <a:gd name="connsiteX1" fmla="*/ 1275378 w 2776567"/>
                  <a:gd name="connsiteY1" fmla="*/ 711074 h 3950947"/>
                  <a:gd name="connsiteX2" fmla="*/ 1945264 w 2776567"/>
                  <a:gd name="connsiteY2" fmla="*/ 229527 h 3950947"/>
                  <a:gd name="connsiteX3" fmla="*/ 2619130 w 2776567"/>
                  <a:gd name="connsiteY3" fmla="*/ 53879 h 3950947"/>
                  <a:gd name="connsiteX4" fmla="*/ 2654087 w 2776567"/>
                  <a:gd name="connsiteY4" fmla="*/ 552803 h 3950947"/>
                  <a:gd name="connsiteX5" fmla="*/ 1884250 w 2776567"/>
                  <a:gd name="connsiteY5" fmla="*/ 935570 h 3950947"/>
                  <a:gd name="connsiteX6" fmla="*/ 1166163 w 2776567"/>
                  <a:gd name="connsiteY6" fmla="*/ 1661387 h 3950947"/>
                  <a:gd name="connsiteX7" fmla="*/ 656751 w 2776567"/>
                  <a:gd name="connsiteY7" fmla="*/ 2685885 h 3950947"/>
                  <a:gd name="connsiteX8" fmla="*/ 399444 w 2776567"/>
                  <a:gd name="connsiteY8" fmla="*/ 3798388 h 3950947"/>
                  <a:gd name="connsiteX9" fmla="*/ 18939 w 2776567"/>
                  <a:gd name="connsiteY9" fmla="*/ 3601238 h 3950947"/>
                  <a:gd name="connsiteX10" fmla="*/ 285810 w 2776567"/>
                  <a:gd name="connsiteY10" fmla="*/ 2330393 h 3950947"/>
                  <a:gd name="connsiteX11" fmla="*/ 696862 w 2776567"/>
                  <a:gd name="connsiteY11" fmla="*/ 1446766 h 3950947"/>
                  <a:gd name="connsiteX0" fmla="*/ 696862 w 2776567"/>
                  <a:gd name="connsiteY0" fmla="*/ 1446766 h 3954575"/>
                  <a:gd name="connsiteX1" fmla="*/ 1275378 w 2776567"/>
                  <a:gd name="connsiteY1" fmla="*/ 711074 h 3954575"/>
                  <a:gd name="connsiteX2" fmla="*/ 1945264 w 2776567"/>
                  <a:gd name="connsiteY2" fmla="*/ 229527 h 3954575"/>
                  <a:gd name="connsiteX3" fmla="*/ 2619130 w 2776567"/>
                  <a:gd name="connsiteY3" fmla="*/ 53879 h 3954575"/>
                  <a:gd name="connsiteX4" fmla="*/ 2654087 w 2776567"/>
                  <a:gd name="connsiteY4" fmla="*/ 552803 h 3954575"/>
                  <a:gd name="connsiteX5" fmla="*/ 1884250 w 2776567"/>
                  <a:gd name="connsiteY5" fmla="*/ 935570 h 3954575"/>
                  <a:gd name="connsiteX6" fmla="*/ 1166163 w 2776567"/>
                  <a:gd name="connsiteY6" fmla="*/ 1661387 h 3954575"/>
                  <a:gd name="connsiteX7" fmla="*/ 671347 w 2776567"/>
                  <a:gd name="connsiteY7" fmla="*/ 2664108 h 3954575"/>
                  <a:gd name="connsiteX8" fmla="*/ 399444 w 2776567"/>
                  <a:gd name="connsiteY8" fmla="*/ 3798388 h 3954575"/>
                  <a:gd name="connsiteX9" fmla="*/ 18939 w 2776567"/>
                  <a:gd name="connsiteY9" fmla="*/ 3601238 h 3954575"/>
                  <a:gd name="connsiteX10" fmla="*/ 285810 w 2776567"/>
                  <a:gd name="connsiteY10" fmla="*/ 2330393 h 3954575"/>
                  <a:gd name="connsiteX11" fmla="*/ 696862 w 2776567"/>
                  <a:gd name="connsiteY11" fmla="*/ 1446766 h 3954575"/>
                  <a:gd name="connsiteX0" fmla="*/ 696862 w 2776567"/>
                  <a:gd name="connsiteY0" fmla="*/ 1446766 h 3867466"/>
                  <a:gd name="connsiteX1" fmla="*/ 1275378 w 2776567"/>
                  <a:gd name="connsiteY1" fmla="*/ 711074 h 3867466"/>
                  <a:gd name="connsiteX2" fmla="*/ 1945264 w 2776567"/>
                  <a:gd name="connsiteY2" fmla="*/ 229527 h 3867466"/>
                  <a:gd name="connsiteX3" fmla="*/ 2619130 w 2776567"/>
                  <a:gd name="connsiteY3" fmla="*/ 53879 h 3867466"/>
                  <a:gd name="connsiteX4" fmla="*/ 2654087 w 2776567"/>
                  <a:gd name="connsiteY4" fmla="*/ 552803 h 3867466"/>
                  <a:gd name="connsiteX5" fmla="*/ 1884250 w 2776567"/>
                  <a:gd name="connsiteY5" fmla="*/ 935570 h 3867466"/>
                  <a:gd name="connsiteX6" fmla="*/ 1166163 w 2776567"/>
                  <a:gd name="connsiteY6" fmla="*/ 1661387 h 3867466"/>
                  <a:gd name="connsiteX7" fmla="*/ 671347 w 2776567"/>
                  <a:gd name="connsiteY7" fmla="*/ 2664108 h 3867466"/>
                  <a:gd name="connsiteX8" fmla="*/ 399444 w 2776567"/>
                  <a:gd name="connsiteY8" fmla="*/ 3711278 h 3867466"/>
                  <a:gd name="connsiteX9" fmla="*/ 18939 w 2776567"/>
                  <a:gd name="connsiteY9" fmla="*/ 3601238 h 3867466"/>
                  <a:gd name="connsiteX10" fmla="*/ 285810 w 2776567"/>
                  <a:gd name="connsiteY10" fmla="*/ 2330393 h 3867466"/>
                  <a:gd name="connsiteX11" fmla="*/ 696862 w 2776567"/>
                  <a:gd name="connsiteY11" fmla="*/ 1446766 h 38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6567" h="3867466">
                    <a:moveTo>
                      <a:pt x="696862" y="1446766"/>
                    </a:moveTo>
                    <a:cubicBezTo>
                      <a:pt x="861790" y="1176880"/>
                      <a:pt x="1067311" y="913947"/>
                      <a:pt x="1275378" y="711074"/>
                    </a:cubicBezTo>
                    <a:cubicBezTo>
                      <a:pt x="1483445" y="508201"/>
                      <a:pt x="1721305" y="339059"/>
                      <a:pt x="1945264" y="229527"/>
                    </a:cubicBezTo>
                    <a:cubicBezTo>
                      <a:pt x="2169223" y="119995"/>
                      <a:pt x="2500993" y="0"/>
                      <a:pt x="2619130" y="53879"/>
                    </a:cubicBezTo>
                    <a:cubicBezTo>
                      <a:pt x="2737267" y="107758"/>
                      <a:pt x="2776567" y="405855"/>
                      <a:pt x="2654087" y="552803"/>
                    </a:cubicBezTo>
                    <a:cubicBezTo>
                      <a:pt x="2531607" y="699751"/>
                      <a:pt x="2132237" y="750806"/>
                      <a:pt x="1884250" y="935570"/>
                    </a:cubicBezTo>
                    <a:cubicBezTo>
                      <a:pt x="1636263" y="1120334"/>
                      <a:pt x="1368314" y="1373297"/>
                      <a:pt x="1166163" y="1661387"/>
                    </a:cubicBezTo>
                    <a:cubicBezTo>
                      <a:pt x="964013" y="1949477"/>
                      <a:pt x="799133" y="2322460"/>
                      <a:pt x="671347" y="2664108"/>
                    </a:cubicBezTo>
                    <a:cubicBezTo>
                      <a:pt x="543561" y="3005756"/>
                      <a:pt x="508179" y="3555090"/>
                      <a:pt x="399444" y="3711278"/>
                    </a:cubicBezTo>
                    <a:cubicBezTo>
                      <a:pt x="290709" y="3867466"/>
                      <a:pt x="37878" y="3831385"/>
                      <a:pt x="18939" y="3601238"/>
                    </a:cubicBezTo>
                    <a:cubicBezTo>
                      <a:pt x="0" y="3371091"/>
                      <a:pt x="172823" y="2689472"/>
                      <a:pt x="285810" y="2330393"/>
                    </a:cubicBezTo>
                    <a:cubicBezTo>
                      <a:pt x="398797" y="1971314"/>
                      <a:pt x="531934" y="1716652"/>
                      <a:pt x="696862" y="1446766"/>
                    </a:cubicBezTo>
                    <a:close/>
                  </a:path>
                </a:pathLst>
              </a:custGeom>
              <a:gradFill>
                <a:gsLst>
                  <a:gs pos="100000">
                    <a:schemeClr val="tx2">
                      <a:lumMod val="75000"/>
                    </a:schemeClr>
                  </a:gs>
                  <a:gs pos="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4" name="Freeform 223"/>
              <p:cNvSpPr/>
              <p:nvPr/>
            </p:nvSpPr>
            <p:spPr>
              <a:xfrm>
                <a:off x="2438400" y="312208"/>
                <a:ext cx="1996017" cy="1821392"/>
              </a:xfrm>
              <a:custGeom>
                <a:avLst/>
                <a:gdLst>
                  <a:gd name="connsiteX0" fmla="*/ 0 w 1996017"/>
                  <a:gd name="connsiteY0" fmla="*/ 1821392 h 1821392"/>
                  <a:gd name="connsiteX1" fmla="*/ 120650 w 1996017"/>
                  <a:gd name="connsiteY1" fmla="*/ 1453092 h 1821392"/>
                  <a:gd name="connsiteX2" fmla="*/ 317500 w 1996017"/>
                  <a:gd name="connsiteY2" fmla="*/ 1078442 h 1821392"/>
                  <a:gd name="connsiteX3" fmla="*/ 577850 w 1996017"/>
                  <a:gd name="connsiteY3" fmla="*/ 748242 h 1821392"/>
                  <a:gd name="connsiteX4" fmla="*/ 895350 w 1996017"/>
                  <a:gd name="connsiteY4" fmla="*/ 456142 h 1821392"/>
                  <a:gd name="connsiteX5" fmla="*/ 1333500 w 1996017"/>
                  <a:gd name="connsiteY5" fmla="*/ 183092 h 1821392"/>
                  <a:gd name="connsiteX6" fmla="*/ 1873250 w 1996017"/>
                  <a:gd name="connsiteY6" fmla="*/ 11642 h 1821392"/>
                  <a:gd name="connsiteX7" fmla="*/ 1993900 w 1996017"/>
                  <a:gd name="connsiteY7" fmla="*/ 113242 h 1821392"/>
                  <a:gd name="connsiteX8" fmla="*/ 1885950 w 1996017"/>
                  <a:gd name="connsiteY8" fmla="*/ 265642 h 18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017" h="1821392">
                    <a:moveTo>
                      <a:pt x="0" y="1821392"/>
                    </a:moveTo>
                    <a:cubicBezTo>
                      <a:pt x="33866" y="1699154"/>
                      <a:pt x="67733" y="1576917"/>
                      <a:pt x="120650" y="1453092"/>
                    </a:cubicBezTo>
                    <a:cubicBezTo>
                      <a:pt x="173567" y="1329267"/>
                      <a:pt x="241300" y="1195917"/>
                      <a:pt x="317500" y="1078442"/>
                    </a:cubicBezTo>
                    <a:cubicBezTo>
                      <a:pt x="393700" y="960967"/>
                      <a:pt x="481542" y="851959"/>
                      <a:pt x="577850" y="748242"/>
                    </a:cubicBezTo>
                    <a:cubicBezTo>
                      <a:pt x="674158" y="644525"/>
                      <a:pt x="769408" y="550334"/>
                      <a:pt x="895350" y="456142"/>
                    </a:cubicBezTo>
                    <a:cubicBezTo>
                      <a:pt x="1021292" y="361950"/>
                      <a:pt x="1170517" y="257175"/>
                      <a:pt x="1333500" y="183092"/>
                    </a:cubicBezTo>
                    <a:cubicBezTo>
                      <a:pt x="1496483" y="109009"/>
                      <a:pt x="1763183" y="23284"/>
                      <a:pt x="1873250" y="11642"/>
                    </a:cubicBezTo>
                    <a:cubicBezTo>
                      <a:pt x="1983317" y="0"/>
                      <a:pt x="1991783" y="70909"/>
                      <a:pt x="1993900" y="113242"/>
                    </a:cubicBezTo>
                    <a:cubicBezTo>
                      <a:pt x="1996017" y="155575"/>
                      <a:pt x="1940983" y="210608"/>
                      <a:pt x="1885950" y="265642"/>
                    </a:cubicBezTo>
                  </a:path>
                </a:pathLst>
              </a:cu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25" name="Freeform 224"/>
              <p:cNvSpPr/>
              <p:nvPr/>
            </p:nvSpPr>
            <p:spPr>
              <a:xfrm>
                <a:off x="2351607" y="609600"/>
                <a:ext cx="1864792" cy="1925108"/>
              </a:xfrm>
              <a:custGeom>
                <a:avLst/>
                <a:gdLst>
                  <a:gd name="connsiteX0" fmla="*/ 1829858 w 1829858"/>
                  <a:gd name="connsiteY0" fmla="*/ 0 h 1925108"/>
                  <a:gd name="connsiteX1" fmla="*/ 1423458 w 1829858"/>
                  <a:gd name="connsiteY1" fmla="*/ 165100 h 1925108"/>
                  <a:gd name="connsiteX2" fmla="*/ 1036108 w 1829858"/>
                  <a:gd name="connsiteY2" fmla="*/ 419100 h 1925108"/>
                  <a:gd name="connsiteX3" fmla="*/ 718608 w 1829858"/>
                  <a:gd name="connsiteY3" fmla="*/ 723900 h 1925108"/>
                  <a:gd name="connsiteX4" fmla="*/ 483658 w 1829858"/>
                  <a:gd name="connsiteY4" fmla="*/ 1079500 h 1925108"/>
                  <a:gd name="connsiteX5" fmla="*/ 337608 w 1829858"/>
                  <a:gd name="connsiteY5" fmla="*/ 1409700 h 1925108"/>
                  <a:gd name="connsiteX6" fmla="*/ 236008 w 1829858"/>
                  <a:gd name="connsiteY6" fmla="*/ 1809750 h 1925108"/>
                  <a:gd name="connsiteX7" fmla="*/ 147108 w 1829858"/>
                  <a:gd name="connsiteY7" fmla="*/ 1911350 h 1925108"/>
                  <a:gd name="connsiteX8" fmla="*/ 20108 w 1829858"/>
                  <a:gd name="connsiteY8" fmla="*/ 1885950 h 1925108"/>
                  <a:gd name="connsiteX9" fmla="*/ 26458 w 1829858"/>
                  <a:gd name="connsiteY9" fmla="*/ 1676400 h 192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858" h="1925108">
                    <a:moveTo>
                      <a:pt x="1829858" y="0"/>
                    </a:moveTo>
                    <a:cubicBezTo>
                      <a:pt x="1692804" y="47625"/>
                      <a:pt x="1555750" y="95250"/>
                      <a:pt x="1423458" y="165100"/>
                    </a:cubicBezTo>
                    <a:cubicBezTo>
                      <a:pt x="1291166" y="234950"/>
                      <a:pt x="1153583" y="325967"/>
                      <a:pt x="1036108" y="419100"/>
                    </a:cubicBezTo>
                    <a:cubicBezTo>
                      <a:pt x="918633" y="512233"/>
                      <a:pt x="810683" y="613833"/>
                      <a:pt x="718608" y="723900"/>
                    </a:cubicBezTo>
                    <a:cubicBezTo>
                      <a:pt x="626533" y="833967"/>
                      <a:pt x="547158" y="965200"/>
                      <a:pt x="483658" y="1079500"/>
                    </a:cubicBezTo>
                    <a:cubicBezTo>
                      <a:pt x="420158" y="1193800"/>
                      <a:pt x="378883" y="1287992"/>
                      <a:pt x="337608" y="1409700"/>
                    </a:cubicBezTo>
                    <a:cubicBezTo>
                      <a:pt x="296333" y="1531408"/>
                      <a:pt x="267758" y="1726142"/>
                      <a:pt x="236008" y="1809750"/>
                    </a:cubicBezTo>
                    <a:cubicBezTo>
                      <a:pt x="204258" y="1893358"/>
                      <a:pt x="183091" y="1898650"/>
                      <a:pt x="147108" y="1911350"/>
                    </a:cubicBezTo>
                    <a:cubicBezTo>
                      <a:pt x="111125" y="1924050"/>
                      <a:pt x="40216" y="1925108"/>
                      <a:pt x="20108" y="1885950"/>
                    </a:cubicBezTo>
                    <a:cubicBezTo>
                      <a:pt x="0" y="1846792"/>
                      <a:pt x="13229" y="1761596"/>
                      <a:pt x="26458" y="1676400"/>
                    </a:cubicBezTo>
                  </a:path>
                </a:pathLst>
              </a:cu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238" name="Group 237"/>
            <p:cNvGrpSpPr/>
            <p:nvPr/>
          </p:nvGrpSpPr>
          <p:grpSpPr>
            <a:xfrm rot="21410300" flipH="1" flipV="1">
              <a:off x="2389384" y="2506254"/>
              <a:ext cx="2113892" cy="2150180"/>
              <a:chOff x="2262085" y="226316"/>
              <a:chExt cx="2297185" cy="2415906"/>
            </a:xfrm>
          </p:grpSpPr>
          <p:sp>
            <p:nvSpPr>
              <p:cNvPr id="239" name="Freeform 238"/>
              <p:cNvSpPr/>
              <p:nvPr/>
            </p:nvSpPr>
            <p:spPr>
              <a:xfrm rot="16200000" flipH="1">
                <a:off x="2202725" y="285676"/>
                <a:ext cx="2415906" cy="2297185"/>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 name="connsiteX0" fmla="*/ 273386 w 2360219"/>
                  <a:gd name="connsiteY0" fmla="*/ 1459189 h 2048619"/>
                  <a:gd name="connsiteX1" fmla="*/ 817941 w 2360219"/>
                  <a:gd name="connsiteY1" fmla="*/ 791797 h 2048619"/>
                  <a:gd name="connsiteX2" fmla="*/ 1408501 w 2360219"/>
                  <a:gd name="connsiteY2" fmla="*/ 338751 h 2048619"/>
                  <a:gd name="connsiteX3" fmla="*/ 2303302 w 2360219"/>
                  <a:gd name="connsiteY3" fmla="*/ 13600 h 2048619"/>
                  <a:gd name="connsiteX4" fmla="*/ 1750000 w 2360219"/>
                  <a:gd name="connsiteY4" fmla="*/ 420350 h 2048619"/>
                  <a:gd name="connsiteX5" fmla="*/ 1575998 w 2360219"/>
                  <a:gd name="connsiteY5" fmla="*/ 744980 h 2048619"/>
                  <a:gd name="connsiteX6" fmla="*/ 1425934 w 2360219"/>
                  <a:gd name="connsiteY6" fmla="*/ 978178 h 2048619"/>
                  <a:gd name="connsiteX7" fmla="*/ 1231949 w 2360219"/>
                  <a:gd name="connsiteY7" fmla="*/ 1192171 h 2048619"/>
                  <a:gd name="connsiteX8" fmla="*/ 1072084 w 2360219"/>
                  <a:gd name="connsiteY8" fmla="*/ 1410295 h 2048619"/>
                  <a:gd name="connsiteX9" fmla="*/ 916848 w 2360219"/>
                  <a:gd name="connsiteY9" fmla="*/ 1669370 h 2048619"/>
                  <a:gd name="connsiteX10" fmla="*/ 785549 w 2360219"/>
                  <a:gd name="connsiteY10" fmla="*/ 1833993 h 2048619"/>
                  <a:gd name="connsiteX11" fmla="*/ 529117 w 2360219"/>
                  <a:gd name="connsiteY11" fmla="*/ 1848599 h 2048619"/>
                  <a:gd name="connsiteX12" fmla="*/ 287810 w 2360219"/>
                  <a:gd name="connsiteY12" fmla="*/ 1922418 h 2048619"/>
                  <a:gd name="connsiteX13" fmla="*/ 32961 w 2360219"/>
                  <a:gd name="connsiteY13" fmla="*/ 2023060 h 2048619"/>
                  <a:gd name="connsiteX14" fmla="*/ 90042 w 2360219"/>
                  <a:gd name="connsiteY14" fmla="*/ 1769064 h 2048619"/>
                  <a:gd name="connsiteX15" fmla="*/ 273386 w 2360219"/>
                  <a:gd name="connsiteY15" fmla="*/ 1459189 h 2048619"/>
                  <a:gd name="connsiteX0" fmla="*/ 273386 w 2328185"/>
                  <a:gd name="connsiteY0" fmla="*/ 1481884 h 2071314"/>
                  <a:gd name="connsiteX1" fmla="*/ 817941 w 2328185"/>
                  <a:gd name="connsiteY1" fmla="*/ 814492 h 2071314"/>
                  <a:gd name="connsiteX2" fmla="*/ 1600702 w 2328185"/>
                  <a:gd name="connsiteY2" fmla="*/ 225273 h 2071314"/>
                  <a:gd name="connsiteX3" fmla="*/ 2303302 w 2328185"/>
                  <a:gd name="connsiteY3" fmla="*/ 36295 h 2071314"/>
                  <a:gd name="connsiteX4" fmla="*/ 1750000 w 2328185"/>
                  <a:gd name="connsiteY4" fmla="*/ 443045 h 2071314"/>
                  <a:gd name="connsiteX5" fmla="*/ 1575998 w 2328185"/>
                  <a:gd name="connsiteY5" fmla="*/ 767675 h 2071314"/>
                  <a:gd name="connsiteX6" fmla="*/ 1425934 w 2328185"/>
                  <a:gd name="connsiteY6" fmla="*/ 1000873 h 2071314"/>
                  <a:gd name="connsiteX7" fmla="*/ 1231949 w 2328185"/>
                  <a:gd name="connsiteY7" fmla="*/ 1214866 h 2071314"/>
                  <a:gd name="connsiteX8" fmla="*/ 1072084 w 2328185"/>
                  <a:gd name="connsiteY8" fmla="*/ 1432990 h 2071314"/>
                  <a:gd name="connsiteX9" fmla="*/ 916848 w 2328185"/>
                  <a:gd name="connsiteY9" fmla="*/ 1692065 h 2071314"/>
                  <a:gd name="connsiteX10" fmla="*/ 785549 w 2328185"/>
                  <a:gd name="connsiteY10" fmla="*/ 1856688 h 2071314"/>
                  <a:gd name="connsiteX11" fmla="*/ 529117 w 2328185"/>
                  <a:gd name="connsiteY11" fmla="*/ 1871294 h 2071314"/>
                  <a:gd name="connsiteX12" fmla="*/ 287810 w 2328185"/>
                  <a:gd name="connsiteY12" fmla="*/ 1945113 h 2071314"/>
                  <a:gd name="connsiteX13" fmla="*/ 32961 w 2328185"/>
                  <a:gd name="connsiteY13" fmla="*/ 2045755 h 2071314"/>
                  <a:gd name="connsiteX14" fmla="*/ 90042 w 2328185"/>
                  <a:gd name="connsiteY14" fmla="*/ 1791759 h 2071314"/>
                  <a:gd name="connsiteX15" fmla="*/ 273386 w 2328185"/>
                  <a:gd name="connsiteY15" fmla="*/ 1481884 h 2071314"/>
                  <a:gd name="connsiteX0" fmla="*/ 273386 w 2328185"/>
                  <a:gd name="connsiteY0" fmla="*/ 1481884 h 2071314"/>
                  <a:gd name="connsiteX1" fmla="*/ 851902 w 2328185"/>
                  <a:gd name="connsiteY1" fmla="*/ 746192 h 2071314"/>
                  <a:gd name="connsiteX2" fmla="*/ 1600702 w 2328185"/>
                  <a:gd name="connsiteY2" fmla="*/ 225273 h 2071314"/>
                  <a:gd name="connsiteX3" fmla="*/ 2303302 w 2328185"/>
                  <a:gd name="connsiteY3" fmla="*/ 36295 h 2071314"/>
                  <a:gd name="connsiteX4" fmla="*/ 1750000 w 2328185"/>
                  <a:gd name="connsiteY4" fmla="*/ 443045 h 2071314"/>
                  <a:gd name="connsiteX5" fmla="*/ 1575998 w 2328185"/>
                  <a:gd name="connsiteY5" fmla="*/ 767675 h 2071314"/>
                  <a:gd name="connsiteX6" fmla="*/ 1425934 w 2328185"/>
                  <a:gd name="connsiteY6" fmla="*/ 1000873 h 2071314"/>
                  <a:gd name="connsiteX7" fmla="*/ 1231949 w 2328185"/>
                  <a:gd name="connsiteY7" fmla="*/ 1214866 h 2071314"/>
                  <a:gd name="connsiteX8" fmla="*/ 1072084 w 2328185"/>
                  <a:gd name="connsiteY8" fmla="*/ 1432990 h 2071314"/>
                  <a:gd name="connsiteX9" fmla="*/ 916848 w 2328185"/>
                  <a:gd name="connsiteY9" fmla="*/ 1692065 h 2071314"/>
                  <a:gd name="connsiteX10" fmla="*/ 785549 w 2328185"/>
                  <a:gd name="connsiteY10" fmla="*/ 1856688 h 2071314"/>
                  <a:gd name="connsiteX11" fmla="*/ 529117 w 2328185"/>
                  <a:gd name="connsiteY11" fmla="*/ 1871294 h 2071314"/>
                  <a:gd name="connsiteX12" fmla="*/ 287810 w 2328185"/>
                  <a:gd name="connsiteY12" fmla="*/ 1945113 h 2071314"/>
                  <a:gd name="connsiteX13" fmla="*/ 32961 w 2328185"/>
                  <a:gd name="connsiteY13" fmla="*/ 2045755 h 2071314"/>
                  <a:gd name="connsiteX14" fmla="*/ 90042 w 2328185"/>
                  <a:gd name="connsiteY14" fmla="*/ 1791759 h 2071314"/>
                  <a:gd name="connsiteX15" fmla="*/ 273386 w 2328185"/>
                  <a:gd name="connsiteY15" fmla="*/ 1481884 h 2071314"/>
                  <a:gd name="connsiteX0" fmla="*/ 273386 w 2415917"/>
                  <a:gd name="connsiteY0" fmla="*/ 1514476 h 2103906"/>
                  <a:gd name="connsiteX1" fmla="*/ 851902 w 2415917"/>
                  <a:gd name="connsiteY1" fmla="*/ 778784 h 2103906"/>
                  <a:gd name="connsiteX2" fmla="*/ 1600702 w 2415917"/>
                  <a:gd name="connsiteY2" fmla="*/ 257865 h 2103906"/>
                  <a:gd name="connsiteX3" fmla="*/ 2303302 w 2415917"/>
                  <a:gd name="connsiteY3" fmla="*/ 68887 h 2103906"/>
                  <a:gd name="connsiteX4" fmla="*/ 2276389 w 2415917"/>
                  <a:gd name="connsiteY4" fmla="*/ 671184 h 2103906"/>
                  <a:gd name="connsiteX5" fmla="*/ 1575998 w 2415917"/>
                  <a:gd name="connsiteY5" fmla="*/ 800267 h 2103906"/>
                  <a:gd name="connsiteX6" fmla="*/ 1425934 w 2415917"/>
                  <a:gd name="connsiteY6" fmla="*/ 1033465 h 2103906"/>
                  <a:gd name="connsiteX7" fmla="*/ 1231949 w 2415917"/>
                  <a:gd name="connsiteY7" fmla="*/ 1247458 h 2103906"/>
                  <a:gd name="connsiteX8" fmla="*/ 1072084 w 2415917"/>
                  <a:gd name="connsiteY8" fmla="*/ 1465582 h 2103906"/>
                  <a:gd name="connsiteX9" fmla="*/ 916848 w 2415917"/>
                  <a:gd name="connsiteY9" fmla="*/ 1724657 h 2103906"/>
                  <a:gd name="connsiteX10" fmla="*/ 785549 w 2415917"/>
                  <a:gd name="connsiteY10" fmla="*/ 1889280 h 2103906"/>
                  <a:gd name="connsiteX11" fmla="*/ 529117 w 2415917"/>
                  <a:gd name="connsiteY11" fmla="*/ 1903886 h 2103906"/>
                  <a:gd name="connsiteX12" fmla="*/ 287810 w 2415917"/>
                  <a:gd name="connsiteY12" fmla="*/ 1977705 h 2103906"/>
                  <a:gd name="connsiteX13" fmla="*/ 32961 w 2415917"/>
                  <a:gd name="connsiteY13" fmla="*/ 2078347 h 2103906"/>
                  <a:gd name="connsiteX14" fmla="*/ 90042 w 2415917"/>
                  <a:gd name="connsiteY14" fmla="*/ 1824351 h 2103906"/>
                  <a:gd name="connsiteX15" fmla="*/ 273386 w 2415917"/>
                  <a:gd name="connsiteY15" fmla="*/ 1514476 h 2103906"/>
                  <a:gd name="connsiteX0" fmla="*/ 273386 w 2415917"/>
                  <a:gd name="connsiteY0" fmla="*/ 1514476 h 2103906"/>
                  <a:gd name="connsiteX1" fmla="*/ 851902 w 2415917"/>
                  <a:gd name="connsiteY1" fmla="*/ 778784 h 2103906"/>
                  <a:gd name="connsiteX2" fmla="*/ 1600702 w 2415917"/>
                  <a:gd name="connsiteY2" fmla="*/ 257865 h 2103906"/>
                  <a:gd name="connsiteX3" fmla="*/ 2303302 w 2415917"/>
                  <a:gd name="connsiteY3" fmla="*/ 68887 h 2103906"/>
                  <a:gd name="connsiteX4" fmla="*/ 2276389 w 2415917"/>
                  <a:gd name="connsiteY4" fmla="*/ 671184 h 2103906"/>
                  <a:gd name="connsiteX5" fmla="*/ 1593042 w 2415917"/>
                  <a:gd name="connsiteY5" fmla="*/ 864262 h 2103906"/>
                  <a:gd name="connsiteX6" fmla="*/ 1425934 w 2415917"/>
                  <a:gd name="connsiteY6" fmla="*/ 1033465 h 2103906"/>
                  <a:gd name="connsiteX7" fmla="*/ 1231949 w 2415917"/>
                  <a:gd name="connsiteY7" fmla="*/ 1247458 h 2103906"/>
                  <a:gd name="connsiteX8" fmla="*/ 1072084 w 2415917"/>
                  <a:gd name="connsiteY8" fmla="*/ 1465582 h 2103906"/>
                  <a:gd name="connsiteX9" fmla="*/ 916848 w 2415917"/>
                  <a:gd name="connsiteY9" fmla="*/ 1724657 h 2103906"/>
                  <a:gd name="connsiteX10" fmla="*/ 785549 w 2415917"/>
                  <a:gd name="connsiteY10" fmla="*/ 1889280 h 2103906"/>
                  <a:gd name="connsiteX11" fmla="*/ 529117 w 2415917"/>
                  <a:gd name="connsiteY11" fmla="*/ 1903886 h 2103906"/>
                  <a:gd name="connsiteX12" fmla="*/ 287810 w 2415917"/>
                  <a:gd name="connsiteY12" fmla="*/ 1977705 h 2103906"/>
                  <a:gd name="connsiteX13" fmla="*/ 32961 w 2415917"/>
                  <a:gd name="connsiteY13" fmla="*/ 2078347 h 2103906"/>
                  <a:gd name="connsiteX14" fmla="*/ 90042 w 2415917"/>
                  <a:gd name="connsiteY14" fmla="*/ 1824351 h 2103906"/>
                  <a:gd name="connsiteX15" fmla="*/ 273386 w 2415917"/>
                  <a:gd name="connsiteY15" fmla="*/ 1514476 h 2103906"/>
                  <a:gd name="connsiteX0" fmla="*/ 327416 w 2469947"/>
                  <a:gd name="connsiteY0" fmla="*/ 1514476 h 4231134"/>
                  <a:gd name="connsiteX1" fmla="*/ 905932 w 2469947"/>
                  <a:gd name="connsiteY1" fmla="*/ 778784 h 4231134"/>
                  <a:gd name="connsiteX2" fmla="*/ 1654732 w 2469947"/>
                  <a:gd name="connsiteY2" fmla="*/ 257865 h 4231134"/>
                  <a:gd name="connsiteX3" fmla="*/ 2357332 w 2469947"/>
                  <a:gd name="connsiteY3" fmla="*/ 68887 h 4231134"/>
                  <a:gd name="connsiteX4" fmla="*/ 2330419 w 2469947"/>
                  <a:gd name="connsiteY4" fmla="*/ 671184 h 4231134"/>
                  <a:gd name="connsiteX5" fmla="*/ 1647072 w 2469947"/>
                  <a:gd name="connsiteY5" fmla="*/ 864262 h 4231134"/>
                  <a:gd name="connsiteX6" fmla="*/ 1479964 w 2469947"/>
                  <a:gd name="connsiteY6" fmla="*/ 1033465 h 4231134"/>
                  <a:gd name="connsiteX7" fmla="*/ 1285979 w 2469947"/>
                  <a:gd name="connsiteY7" fmla="*/ 1247458 h 4231134"/>
                  <a:gd name="connsiteX8" fmla="*/ 1126114 w 2469947"/>
                  <a:gd name="connsiteY8" fmla="*/ 1465582 h 4231134"/>
                  <a:gd name="connsiteX9" fmla="*/ 970878 w 2469947"/>
                  <a:gd name="connsiteY9" fmla="*/ 1724657 h 4231134"/>
                  <a:gd name="connsiteX10" fmla="*/ 64622 w 2469947"/>
                  <a:gd name="connsiteY10" fmla="*/ 4201263 h 4231134"/>
                  <a:gd name="connsiteX11" fmla="*/ 583147 w 2469947"/>
                  <a:gd name="connsiteY11" fmla="*/ 1903886 h 4231134"/>
                  <a:gd name="connsiteX12" fmla="*/ 341840 w 2469947"/>
                  <a:gd name="connsiteY12" fmla="*/ 1977705 h 4231134"/>
                  <a:gd name="connsiteX13" fmla="*/ 86991 w 2469947"/>
                  <a:gd name="connsiteY13" fmla="*/ 2078347 h 4231134"/>
                  <a:gd name="connsiteX14" fmla="*/ 144072 w 2469947"/>
                  <a:gd name="connsiteY14" fmla="*/ 1824351 h 4231134"/>
                  <a:gd name="connsiteX15" fmla="*/ 327416 w 2469947"/>
                  <a:gd name="connsiteY15" fmla="*/ 1514476 h 4231134"/>
                  <a:gd name="connsiteX0" fmla="*/ 474935 w 2617466"/>
                  <a:gd name="connsiteY0" fmla="*/ 1514476 h 4231136"/>
                  <a:gd name="connsiteX1" fmla="*/ 1053451 w 2617466"/>
                  <a:gd name="connsiteY1" fmla="*/ 778784 h 4231136"/>
                  <a:gd name="connsiteX2" fmla="*/ 1802251 w 2617466"/>
                  <a:gd name="connsiteY2" fmla="*/ 257865 h 4231136"/>
                  <a:gd name="connsiteX3" fmla="*/ 2504851 w 2617466"/>
                  <a:gd name="connsiteY3" fmla="*/ 68887 h 4231136"/>
                  <a:gd name="connsiteX4" fmla="*/ 2477938 w 2617466"/>
                  <a:gd name="connsiteY4" fmla="*/ 671184 h 4231136"/>
                  <a:gd name="connsiteX5" fmla="*/ 1794591 w 2617466"/>
                  <a:gd name="connsiteY5" fmla="*/ 864262 h 4231136"/>
                  <a:gd name="connsiteX6" fmla="*/ 1627483 w 2617466"/>
                  <a:gd name="connsiteY6" fmla="*/ 1033465 h 4231136"/>
                  <a:gd name="connsiteX7" fmla="*/ 1433498 w 2617466"/>
                  <a:gd name="connsiteY7" fmla="*/ 1247458 h 4231136"/>
                  <a:gd name="connsiteX8" fmla="*/ 1273633 w 2617466"/>
                  <a:gd name="connsiteY8" fmla="*/ 1465582 h 4231136"/>
                  <a:gd name="connsiteX9" fmla="*/ 1118397 w 2617466"/>
                  <a:gd name="connsiteY9" fmla="*/ 1724657 h 4231136"/>
                  <a:gd name="connsiteX10" fmla="*/ 212141 w 2617466"/>
                  <a:gd name="connsiteY10" fmla="*/ 4201263 h 4231136"/>
                  <a:gd name="connsiteX11" fmla="*/ 730666 w 2617466"/>
                  <a:gd name="connsiteY11" fmla="*/ 1903886 h 4231136"/>
                  <a:gd name="connsiteX12" fmla="*/ 40218 w 2617466"/>
                  <a:gd name="connsiteY12" fmla="*/ 3528475 h 4231136"/>
                  <a:gd name="connsiteX13" fmla="*/ 489359 w 2617466"/>
                  <a:gd name="connsiteY13" fmla="*/ 1977705 h 4231136"/>
                  <a:gd name="connsiteX14" fmla="*/ 234510 w 2617466"/>
                  <a:gd name="connsiteY14" fmla="*/ 2078347 h 4231136"/>
                  <a:gd name="connsiteX15" fmla="*/ 291591 w 2617466"/>
                  <a:gd name="connsiteY15" fmla="*/ 1824351 h 4231136"/>
                  <a:gd name="connsiteX16" fmla="*/ 474935 w 2617466"/>
                  <a:gd name="connsiteY16" fmla="*/ 1514476 h 4231136"/>
                  <a:gd name="connsiteX0" fmla="*/ 480920 w 2623451"/>
                  <a:gd name="connsiteY0" fmla="*/ 1514476 h 4501899"/>
                  <a:gd name="connsiteX1" fmla="*/ 1059436 w 2623451"/>
                  <a:gd name="connsiteY1" fmla="*/ 778784 h 4501899"/>
                  <a:gd name="connsiteX2" fmla="*/ 1808236 w 2623451"/>
                  <a:gd name="connsiteY2" fmla="*/ 257865 h 4501899"/>
                  <a:gd name="connsiteX3" fmla="*/ 2510836 w 2623451"/>
                  <a:gd name="connsiteY3" fmla="*/ 68887 h 4501899"/>
                  <a:gd name="connsiteX4" fmla="*/ 2483923 w 2623451"/>
                  <a:gd name="connsiteY4" fmla="*/ 671184 h 4501899"/>
                  <a:gd name="connsiteX5" fmla="*/ 1800576 w 2623451"/>
                  <a:gd name="connsiteY5" fmla="*/ 864262 h 4501899"/>
                  <a:gd name="connsiteX6" fmla="*/ 1633468 w 2623451"/>
                  <a:gd name="connsiteY6" fmla="*/ 1033465 h 4501899"/>
                  <a:gd name="connsiteX7" fmla="*/ 1439483 w 2623451"/>
                  <a:gd name="connsiteY7" fmla="*/ 1247458 h 4501899"/>
                  <a:gd name="connsiteX8" fmla="*/ 1279618 w 2623451"/>
                  <a:gd name="connsiteY8" fmla="*/ 1465582 h 4501899"/>
                  <a:gd name="connsiteX9" fmla="*/ 1124382 w 2623451"/>
                  <a:gd name="connsiteY9" fmla="*/ 1724657 h 4501899"/>
                  <a:gd name="connsiteX10" fmla="*/ 218126 w 2623451"/>
                  <a:gd name="connsiteY10" fmla="*/ 4201263 h 4501899"/>
                  <a:gd name="connsiteX11" fmla="*/ 46203 w 2623451"/>
                  <a:gd name="connsiteY11" fmla="*/ 3528475 h 4501899"/>
                  <a:gd name="connsiteX12" fmla="*/ 495344 w 2623451"/>
                  <a:gd name="connsiteY12" fmla="*/ 1977705 h 4501899"/>
                  <a:gd name="connsiteX13" fmla="*/ 240495 w 2623451"/>
                  <a:gd name="connsiteY13" fmla="*/ 2078347 h 4501899"/>
                  <a:gd name="connsiteX14" fmla="*/ 297576 w 2623451"/>
                  <a:gd name="connsiteY14" fmla="*/ 1824351 h 4501899"/>
                  <a:gd name="connsiteX15" fmla="*/ 480920 w 2623451"/>
                  <a:gd name="connsiteY15" fmla="*/ 1514476 h 4501899"/>
                  <a:gd name="connsiteX0" fmla="*/ 442490 w 2585021"/>
                  <a:gd name="connsiteY0" fmla="*/ 1514476 h 4501899"/>
                  <a:gd name="connsiteX1" fmla="*/ 1021006 w 2585021"/>
                  <a:gd name="connsiteY1" fmla="*/ 778784 h 4501899"/>
                  <a:gd name="connsiteX2" fmla="*/ 1769806 w 2585021"/>
                  <a:gd name="connsiteY2" fmla="*/ 257865 h 4501899"/>
                  <a:gd name="connsiteX3" fmla="*/ 2472406 w 2585021"/>
                  <a:gd name="connsiteY3" fmla="*/ 68887 h 4501899"/>
                  <a:gd name="connsiteX4" fmla="*/ 2445493 w 2585021"/>
                  <a:gd name="connsiteY4" fmla="*/ 671184 h 4501899"/>
                  <a:gd name="connsiteX5" fmla="*/ 1762146 w 2585021"/>
                  <a:gd name="connsiteY5" fmla="*/ 864262 h 4501899"/>
                  <a:gd name="connsiteX6" fmla="*/ 1595038 w 2585021"/>
                  <a:gd name="connsiteY6" fmla="*/ 1033465 h 4501899"/>
                  <a:gd name="connsiteX7" fmla="*/ 1401053 w 2585021"/>
                  <a:gd name="connsiteY7" fmla="*/ 1247458 h 4501899"/>
                  <a:gd name="connsiteX8" fmla="*/ 1241188 w 2585021"/>
                  <a:gd name="connsiteY8" fmla="*/ 1465582 h 4501899"/>
                  <a:gd name="connsiteX9" fmla="*/ 1085952 w 2585021"/>
                  <a:gd name="connsiteY9" fmla="*/ 1724657 h 4501899"/>
                  <a:gd name="connsiteX10" fmla="*/ 179696 w 2585021"/>
                  <a:gd name="connsiteY10" fmla="*/ 4201263 h 4501899"/>
                  <a:gd name="connsiteX11" fmla="*/ 7773 w 2585021"/>
                  <a:gd name="connsiteY11" fmla="*/ 3528475 h 4501899"/>
                  <a:gd name="connsiteX12" fmla="*/ 202065 w 2585021"/>
                  <a:gd name="connsiteY12" fmla="*/ 2078347 h 4501899"/>
                  <a:gd name="connsiteX13" fmla="*/ 259146 w 2585021"/>
                  <a:gd name="connsiteY13" fmla="*/ 1824351 h 4501899"/>
                  <a:gd name="connsiteX14" fmla="*/ 442490 w 2585021"/>
                  <a:gd name="connsiteY14" fmla="*/ 1514476 h 4501899"/>
                  <a:gd name="connsiteX0" fmla="*/ 681651 w 2824182"/>
                  <a:gd name="connsiteY0" fmla="*/ 1514476 h 4525310"/>
                  <a:gd name="connsiteX1" fmla="*/ 1260167 w 2824182"/>
                  <a:gd name="connsiteY1" fmla="*/ 778784 h 4525310"/>
                  <a:gd name="connsiteX2" fmla="*/ 2008967 w 2824182"/>
                  <a:gd name="connsiteY2" fmla="*/ 257865 h 4525310"/>
                  <a:gd name="connsiteX3" fmla="*/ 2711567 w 2824182"/>
                  <a:gd name="connsiteY3" fmla="*/ 68887 h 4525310"/>
                  <a:gd name="connsiteX4" fmla="*/ 2684654 w 2824182"/>
                  <a:gd name="connsiteY4" fmla="*/ 671184 h 4525310"/>
                  <a:gd name="connsiteX5" fmla="*/ 2001307 w 2824182"/>
                  <a:gd name="connsiteY5" fmla="*/ 864262 h 4525310"/>
                  <a:gd name="connsiteX6" fmla="*/ 1834199 w 2824182"/>
                  <a:gd name="connsiteY6" fmla="*/ 1033465 h 4525310"/>
                  <a:gd name="connsiteX7" fmla="*/ 1640214 w 2824182"/>
                  <a:gd name="connsiteY7" fmla="*/ 1247458 h 4525310"/>
                  <a:gd name="connsiteX8" fmla="*/ 1480349 w 2824182"/>
                  <a:gd name="connsiteY8" fmla="*/ 1465582 h 4525310"/>
                  <a:gd name="connsiteX9" fmla="*/ 1325113 w 2824182"/>
                  <a:gd name="connsiteY9" fmla="*/ 1724657 h 4525310"/>
                  <a:gd name="connsiteX10" fmla="*/ 418857 w 2824182"/>
                  <a:gd name="connsiteY10" fmla="*/ 4201263 h 4525310"/>
                  <a:gd name="connsiteX11" fmla="*/ 3728 w 2824182"/>
                  <a:gd name="connsiteY11" fmla="*/ 3668948 h 4525310"/>
                  <a:gd name="connsiteX12" fmla="*/ 441226 w 2824182"/>
                  <a:gd name="connsiteY12" fmla="*/ 2078347 h 4525310"/>
                  <a:gd name="connsiteX13" fmla="*/ 498307 w 2824182"/>
                  <a:gd name="connsiteY13" fmla="*/ 1824351 h 4525310"/>
                  <a:gd name="connsiteX14" fmla="*/ 681651 w 2824182"/>
                  <a:gd name="connsiteY14" fmla="*/ 1514476 h 4525310"/>
                  <a:gd name="connsiteX0" fmla="*/ 681651 w 2824182"/>
                  <a:gd name="connsiteY0" fmla="*/ 1514476 h 4525312"/>
                  <a:gd name="connsiteX1" fmla="*/ 1260167 w 2824182"/>
                  <a:gd name="connsiteY1" fmla="*/ 778784 h 4525312"/>
                  <a:gd name="connsiteX2" fmla="*/ 2008967 w 2824182"/>
                  <a:gd name="connsiteY2" fmla="*/ 257865 h 4525312"/>
                  <a:gd name="connsiteX3" fmla="*/ 2711567 w 2824182"/>
                  <a:gd name="connsiteY3" fmla="*/ 68887 h 4525312"/>
                  <a:gd name="connsiteX4" fmla="*/ 2684654 w 2824182"/>
                  <a:gd name="connsiteY4" fmla="*/ 671184 h 4525312"/>
                  <a:gd name="connsiteX5" fmla="*/ 2001307 w 2824182"/>
                  <a:gd name="connsiteY5" fmla="*/ 864262 h 4525312"/>
                  <a:gd name="connsiteX6" fmla="*/ 1834199 w 2824182"/>
                  <a:gd name="connsiteY6" fmla="*/ 1033465 h 4525312"/>
                  <a:gd name="connsiteX7" fmla="*/ 1640214 w 2824182"/>
                  <a:gd name="connsiteY7" fmla="*/ 1247458 h 4525312"/>
                  <a:gd name="connsiteX8" fmla="*/ 1480349 w 2824182"/>
                  <a:gd name="connsiteY8" fmla="*/ 1465582 h 4525312"/>
                  <a:gd name="connsiteX9" fmla="*/ 1325113 w 2824182"/>
                  <a:gd name="connsiteY9" fmla="*/ 1724657 h 4525312"/>
                  <a:gd name="connsiteX10" fmla="*/ 418857 w 2824182"/>
                  <a:gd name="connsiteY10" fmla="*/ 4201263 h 4525312"/>
                  <a:gd name="connsiteX11" fmla="*/ 3728 w 2824182"/>
                  <a:gd name="connsiteY11" fmla="*/ 3668948 h 4525312"/>
                  <a:gd name="connsiteX12" fmla="*/ 441226 w 2824182"/>
                  <a:gd name="connsiteY12" fmla="*/ 2078347 h 4525312"/>
                  <a:gd name="connsiteX13" fmla="*/ 681651 w 2824182"/>
                  <a:gd name="connsiteY13" fmla="*/ 1514476 h 4525312"/>
                  <a:gd name="connsiteX0" fmla="*/ 702634 w 2845165"/>
                  <a:gd name="connsiteY0" fmla="*/ 1514476 h 4525310"/>
                  <a:gd name="connsiteX1" fmla="*/ 1281150 w 2845165"/>
                  <a:gd name="connsiteY1" fmla="*/ 778784 h 4525310"/>
                  <a:gd name="connsiteX2" fmla="*/ 2029950 w 2845165"/>
                  <a:gd name="connsiteY2" fmla="*/ 257865 h 4525310"/>
                  <a:gd name="connsiteX3" fmla="*/ 2732550 w 2845165"/>
                  <a:gd name="connsiteY3" fmla="*/ 68887 h 4525310"/>
                  <a:gd name="connsiteX4" fmla="*/ 2705637 w 2845165"/>
                  <a:gd name="connsiteY4" fmla="*/ 671184 h 4525310"/>
                  <a:gd name="connsiteX5" fmla="*/ 2022290 w 2845165"/>
                  <a:gd name="connsiteY5" fmla="*/ 864262 h 4525310"/>
                  <a:gd name="connsiteX6" fmla="*/ 1855182 w 2845165"/>
                  <a:gd name="connsiteY6" fmla="*/ 1033465 h 4525310"/>
                  <a:gd name="connsiteX7" fmla="*/ 1661197 w 2845165"/>
                  <a:gd name="connsiteY7" fmla="*/ 1247458 h 4525310"/>
                  <a:gd name="connsiteX8" fmla="*/ 1501332 w 2845165"/>
                  <a:gd name="connsiteY8" fmla="*/ 1465582 h 4525310"/>
                  <a:gd name="connsiteX9" fmla="*/ 1346096 w 2845165"/>
                  <a:gd name="connsiteY9" fmla="*/ 1724657 h 4525310"/>
                  <a:gd name="connsiteX10" fmla="*/ 439840 w 2845165"/>
                  <a:gd name="connsiteY10" fmla="*/ 4201263 h 4525310"/>
                  <a:gd name="connsiteX11" fmla="*/ 24711 w 2845165"/>
                  <a:gd name="connsiteY11" fmla="*/ 3668948 h 4525310"/>
                  <a:gd name="connsiteX12" fmla="*/ 291582 w 2845165"/>
                  <a:gd name="connsiteY12" fmla="*/ 2398103 h 4525310"/>
                  <a:gd name="connsiteX13" fmla="*/ 702634 w 2845165"/>
                  <a:gd name="connsiteY13" fmla="*/ 1514476 h 4525310"/>
                  <a:gd name="connsiteX0" fmla="*/ 702633 w 2858316"/>
                  <a:gd name="connsiteY0" fmla="*/ 1507914 h 4518749"/>
                  <a:gd name="connsiteX1" fmla="*/ 1281149 w 2858316"/>
                  <a:gd name="connsiteY1" fmla="*/ 772222 h 4518749"/>
                  <a:gd name="connsiteX2" fmla="*/ 1951035 w 2858316"/>
                  <a:gd name="connsiteY2" fmla="*/ 290675 h 4518749"/>
                  <a:gd name="connsiteX3" fmla="*/ 2732549 w 2858316"/>
                  <a:gd name="connsiteY3" fmla="*/ 62325 h 4518749"/>
                  <a:gd name="connsiteX4" fmla="*/ 2705636 w 2858316"/>
                  <a:gd name="connsiteY4" fmla="*/ 664622 h 4518749"/>
                  <a:gd name="connsiteX5" fmla="*/ 2022289 w 2858316"/>
                  <a:gd name="connsiteY5" fmla="*/ 857700 h 4518749"/>
                  <a:gd name="connsiteX6" fmla="*/ 1855181 w 2858316"/>
                  <a:gd name="connsiteY6" fmla="*/ 1026903 h 4518749"/>
                  <a:gd name="connsiteX7" fmla="*/ 1661196 w 2858316"/>
                  <a:gd name="connsiteY7" fmla="*/ 1240896 h 4518749"/>
                  <a:gd name="connsiteX8" fmla="*/ 1501331 w 2858316"/>
                  <a:gd name="connsiteY8" fmla="*/ 1459020 h 4518749"/>
                  <a:gd name="connsiteX9" fmla="*/ 1346095 w 2858316"/>
                  <a:gd name="connsiteY9" fmla="*/ 1718095 h 4518749"/>
                  <a:gd name="connsiteX10" fmla="*/ 439839 w 2858316"/>
                  <a:gd name="connsiteY10" fmla="*/ 4194701 h 4518749"/>
                  <a:gd name="connsiteX11" fmla="*/ 24710 w 2858316"/>
                  <a:gd name="connsiteY11" fmla="*/ 3662386 h 4518749"/>
                  <a:gd name="connsiteX12" fmla="*/ 291581 w 2858316"/>
                  <a:gd name="connsiteY12" fmla="*/ 2391541 h 4518749"/>
                  <a:gd name="connsiteX13" fmla="*/ 702633 w 2858316"/>
                  <a:gd name="connsiteY13" fmla="*/ 1507914 h 4518749"/>
                  <a:gd name="connsiteX0" fmla="*/ 705109 w 2860792"/>
                  <a:gd name="connsiteY0" fmla="*/ 1507912 h 4332091"/>
                  <a:gd name="connsiteX1" fmla="*/ 1283625 w 2860792"/>
                  <a:gd name="connsiteY1" fmla="*/ 772220 h 4332091"/>
                  <a:gd name="connsiteX2" fmla="*/ 1953511 w 2860792"/>
                  <a:gd name="connsiteY2" fmla="*/ 290673 h 4332091"/>
                  <a:gd name="connsiteX3" fmla="*/ 2735025 w 2860792"/>
                  <a:gd name="connsiteY3" fmla="*/ 62323 h 4332091"/>
                  <a:gd name="connsiteX4" fmla="*/ 2708112 w 2860792"/>
                  <a:gd name="connsiteY4" fmla="*/ 664620 h 4332091"/>
                  <a:gd name="connsiteX5" fmla="*/ 2024765 w 2860792"/>
                  <a:gd name="connsiteY5" fmla="*/ 857698 h 4332091"/>
                  <a:gd name="connsiteX6" fmla="*/ 1857657 w 2860792"/>
                  <a:gd name="connsiteY6" fmla="*/ 1026901 h 4332091"/>
                  <a:gd name="connsiteX7" fmla="*/ 1663672 w 2860792"/>
                  <a:gd name="connsiteY7" fmla="*/ 1240894 h 4332091"/>
                  <a:gd name="connsiteX8" fmla="*/ 1503807 w 2860792"/>
                  <a:gd name="connsiteY8" fmla="*/ 1459018 h 4332091"/>
                  <a:gd name="connsiteX9" fmla="*/ 1348571 w 2860792"/>
                  <a:gd name="connsiteY9" fmla="*/ 1718093 h 4332091"/>
                  <a:gd name="connsiteX10" fmla="*/ 457174 w 2860792"/>
                  <a:gd name="connsiteY10" fmla="*/ 4008043 h 4332091"/>
                  <a:gd name="connsiteX11" fmla="*/ 27186 w 2860792"/>
                  <a:gd name="connsiteY11" fmla="*/ 3662384 h 4332091"/>
                  <a:gd name="connsiteX12" fmla="*/ 294057 w 2860792"/>
                  <a:gd name="connsiteY12" fmla="*/ 2391539 h 4332091"/>
                  <a:gd name="connsiteX13" fmla="*/ 705109 w 2860792"/>
                  <a:gd name="connsiteY13" fmla="*/ 1507912 h 4332091"/>
                  <a:gd name="connsiteX0" fmla="*/ 705109 w 2860792"/>
                  <a:gd name="connsiteY0" fmla="*/ 1507914 h 4332093"/>
                  <a:gd name="connsiteX1" fmla="*/ 1283625 w 2860792"/>
                  <a:gd name="connsiteY1" fmla="*/ 772222 h 4332093"/>
                  <a:gd name="connsiteX2" fmla="*/ 1953511 w 2860792"/>
                  <a:gd name="connsiteY2" fmla="*/ 290675 h 4332093"/>
                  <a:gd name="connsiteX3" fmla="*/ 2735025 w 2860792"/>
                  <a:gd name="connsiteY3" fmla="*/ 62325 h 4332093"/>
                  <a:gd name="connsiteX4" fmla="*/ 2708112 w 2860792"/>
                  <a:gd name="connsiteY4" fmla="*/ 664622 h 4332093"/>
                  <a:gd name="connsiteX5" fmla="*/ 2017478 w 2860792"/>
                  <a:gd name="connsiteY5" fmla="*/ 858314 h 4332093"/>
                  <a:gd name="connsiteX6" fmla="*/ 1857657 w 2860792"/>
                  <a:gd name="connsiteY6" fmla="*/ 1026903 h 4332093"/>
                  <a:gd name="connsiteX7" fmla="*/ 1663672 w 2860792"/>
                  <a:gd name="connsiteY7" fmla="*/ 1240896 h 4332093"/>
                  <a:gd name="connsiteX8" fmla="*/ 1503807 w 2860792"/>
                  <a:gd name="connsiteY8" fmla="*/ 1459020 h 4332093"/>
                  <a:gd name="connsiteX9" fmla="*/ 1348571 w 2860792"/>
                  <a:gd name="connsiteY9" fmla="*/ 1718095 h 4332093"/>
                  <a:gd name="connsiteX10" fmla="*/ 457174 w 2860792"/>
                  <a:gd name="connsiteY10" fmla="*/ 4008045 h 4332093"/>
                  <a:gd name="connsiteX11" fmla="*/ 27186 w 2860792"/>
                  <a:gd name="connsiteY11" fmla="*/ 3662386 h 4332093"/>
                  <a:gd name="connsiteX12" fmla="*/ 294057 w 2860792"/>
                  <a:gd name="connsiteY12" fmla="*/ 2391541 h 4332093"/>
                  <a:gd name="connsiteX13" fmla="*/ 705109 w 2860792"/>
                  <a:gd name="connsiteY13" fmla="*/ 1507914 h 4332093"/>
                  <a:gd name="connsiteX0" fmla="*/ 705109 w 2860792"/>
                  <a:gd name="connsiteY0" fmla="*/ 1507912 h 4332091"/>
                  <a:gd name="connsiteX1" fmla="*/ 1283625 w 2860792"/>
                  <a:gd name="connsiteY1" fmla="*/ 772220 h 4332091"/>
                  <a:gd name="connsiteX2" fmla="*/ 1953511 w 2860792"/>
                  <a:gd name="connsiteY2" fmla="*/ 290673 h 4332091"/>
                  <a:gd name="connsiteX3" fmla="*/ 2735025 w 2860792"/>
                  <a:gd name="connsiteY3" fmla="*/ 62323 h 4332091"/>
                  <a:gd name="connsiteX4" fmla="*/ 2708112 w 2860792"/>
                  <a:gd name="connsiteY4" fmla="*/ 664620 h 4332091"/>
                  <a:gd name="connsiteX5" fmla="*/ 2017478 w 2860792"/>
                  <a:gd name="connsiteY5" fmla="*/ 858312 h 4332091"/>
                  <a:gd name="connsiteX6" fmla="*/ 1857657 w 2860792"/>
                  <a:gd name="connsiteY6" fmla="*/ 1026901 h 4332091"/>
                  <a:gd name="connsiteX7" fmla="*/ 1663672 w 2860792"/>
                  <a:gd name="connsiteY7" fmla="*/ 1240894 h 4332091"/>
                  <a:gd name="connsiteX8" fmla="*/ 1503807 w 2860792"/>
                  <a:gd name="connsiteY8" fmla="*/ 1459018 h 4332091"/>
                  <a:gd name="connsiteX9" fmla="*/ 1348571 w 2860792"/>
                  <a:gd name="connsiteY9" fmla="*/ 1718093 h 4332091"/>
                  <a:gd name="connsiteX10" fmla="*/ 457174 w 2860792"/>
                  <a:gd name="connsiteY10" fmla="*/ 4008043 h 4332091"/>
                  <a:gd name="connsiteX11" fmla="*/ 27186 w 2860792"/>
                  <a:gd name="connsiteY11" fmla="*/ 3662384 h 4332091"/>
                  <a:gd name="connsiteX12" fmla="*/ 294057 w 2860792"/>
                  <a:gd name="connsiteY12" fmla="*/ 2391539 h 4332091"/>
                  <a:gd name="connsiteX13" fmla="*/ 705109 w 2860792"/>
                  <a:gd name="connsiteY13" fmla="*/ 1507912 h 4332091"/>
                  <a:gd name="connsiteX0" fmla="*/ 705109 w 2860792"/>
                  <a:gd name="connsiteY0" fmla="*/ 1507914 h 4332093"/>
                  <a:gd name="connsiteX1" fmla="*/ 1283625 w 2860792"/>
                  <a:gd name="connsiteY1" fmla="*/ 772222 h 4332093"/>
                  <a:gd name="connsiteX2" fmla="*/ 1953511 w 2860792"/>
                  <a:gd name="connsiteY2" fmla="*/ 290675 h 4332093"/>
                  <a:gd name="connsiteX3" fmla="*/ 2735025 w 2860792"/>
                  <a:gd name="connsiteY3" fmla="*/ 62325 h 4332093"/>
                  <a:gd name="connsiteX4" fmla="*/ 2708112 w 2860792"/>
                  <a:gd name="connsiteY4" fmla="*/ 664622 h 4332093"/>
                  <a:gd name="connsiteX5" fmla="*/ 1857657 w 2860792"/>
                  <a:gd name="connsiteY5" fmla="*/ 1026903 h 4332093"/>
                  <a:gd name="connsiteX6" fmla="*/ 1663672 w 2860792"/>
                  <a:gd name="connsiteY6" fmla="*/ 1240896 h 4332093"/>
                  <a:gd name="connsiteX7" fmla="*/ 1503807 w 2860792"/>
                  <a:gd name="connsiteY7" fmla="*/ 1459020 h 4332093"/>
                  <a:gd name="connsiteX8" fmla="*/ 1348571 w 2860792"/>
                  <a:gd name="connsiteY8" fmla="*/ 1718095 h 4332093"/>
                  <a:gd name="connsiteX9" fmla="*/ 457174 w 2860792"/>
                  <a:gd name="connsiteY9" fmla="*/ 4008045 h 4332093"/>
                  <a:gd name="connsiteX10" fmla="*/ 27186 w 2860792"/>
                  <a:gd name="connsiteY10" fmla="*/ 3662386 h 4332093"/>
                  <a:gd name="connsiteX11" fmla="*/ 294057 w 2860792"/>
                  <a:gd name="connsiteY11" fmla="*/ 2391541 h 4332093"/>
                  <a:gd name="connsiteX12" fmla="*/ 705109 w 2860792"/>
                  <a:gd name="connsiteY12" fmla="*/ 1507914 h 4332093"/>
                  <a:gd name="connsiteX0" fmla="*/ 705109 w 2886670"/>
                  <a:gd name="connsiteY0" fmla="*/ 1507912 h 4332091"/>
                  <a:gd name="connsiteX1" fmla="*/ 1283625 w 2886670"/>
                  <a:gd name="connsiteY1" fmla="*/ 772220 h 4332091"/>
                  <a:gd name="connsiteX2" fmla="*/ 1953511 w 2886670"/>
                  <a:gd name="connsiteY2" fmla="*/ 290673 h 4332091"/>
                  <a:gd name="connsiteX3" fmla="*/ 2735025 w 2886670"/>
                  <a:gd name="connsiteY3" fmla="*/ 62323 h 4332091"/>
                  <a:gd name="connsiteX4" fmla="*/ 2708112 w 2886670"/>
                  <a:gd name="connsiteY4" fmla="*/ 664620 h 4332091"/>
                  <a:gd name="connsiteX5" fmla="*/ 1663672 w 2886670"/>
                  <a:gd name="connsiteY5" fmla="*/ 1240894 h 4332091"/>
                  <a:gd name="connsiteX6" fmla="*/ 1503807 w 2886670"/>
                  <a:gd name="connsiteY6" fmla="*/ 1459018 h 4332091"/>
                  <a:gd name="connsiteX7" fmla="*/ 1348571 w 2886670"/>
                  <a:gd name="connsiteY7" fmla="*/ 1718093 h 4332091"/>
                  <a:gd name="connsiteX8" fmla="*/ 457174 w 2886670"/>
                  <a:gd name="connsiteY8" fmla="*/ 4008043 h 4332091"/>
                  <a:gd name="connsiteX9" fmla="*/ 27186 w 2886670"/>
                  <a:gd name="connsiteY9" fmla="*/ 3662384 h 4332091"/>
                  <a:gd name="connsiteX10" fmla="*/ 294057 w 2886670"/>
                  <a:gd name="connsiteY10" fmla="*/ 2391539 h 4332091"/>
                  <a:gd name="connsiteX11" fmla="*/ 705109 w 2886670"/>
                  <a:gd name="connsiteY11" fmla="*/ 1507912 h 4332091"/>
                  <a:gd name="connsiteX0" fmla="*/ 705109 w 2886671"/>
                  <a:gd name="connsiteY0" fmla="*/ 1507914 h 4332093"/>
                  <a:gd name="connsiteX1" fmla="*/ 1283625 w 2886671"/>
                  <a:gd name="connsiteY1" fmla="*/ 772222 h 4332093"/>
                  <a:gd name="connsiteX2" fmla="*/ 1953511 w 2886671"/>
                  <a:gd name="connsiteY2" fmla="*/ 290675 h 4332093"/>
                  <a:gd name="connsiteX3" fmla="*/ 2735025 w 2886671"/>
                  <a:gd name="connsiteY3" fmla="*/ 62325 h 4332093"/>
                  <a:gd name="connsiteX4" fmla="*/ 2708112 w 2886671"/>
                  <a:gd name="connsiteY4" fmla="*/ 664622 h 4332093"/>
                  <a:gd name="connsiteX5" fmla="*/ 1663673 w 2886671"/>
                  <a:gd name="connsiteY5" fmla="*/ 1240896 h 4332093"/>
                  <a:gd name="connsiteX6" fmla="*/ 1503807 w 2886671"/>
                  <a:gd name="connsiteY6" fmla="*/ 1459020 h 4332093"/>
                  <a:gd name="connsiteX7" fmla="*/ 1348571 w 2886671"/>
                  <a:gd name="connsiteY7" fmla="*/ 1718095 h 4332093"/>
                  <a:gd name="connsiteX8" fmla="*/ 457174 w 2886671"/>
                  <a:gd name="connsiteY8" fmla="*/ 4008045 h 4332093"/>
                  <a:gd name="connsiteX9" fmla="*/ 27186 w 2886671"/>
                  <a:gd name="connsiteY9" fmla="*/ 3662386 h 4332093"/>
                  <a:gd name="connsiteX10" fmla="*/ 294057 w 2886671"/>
                  <a:gd name="connsiteY10" fmla="*/ 2391541 h 4332093"/>
                  <a:gd name="connsiteX11" fmla="*/ 705109 w 2886671"/>
                  <a:gd name="connsiteY11" fmla="*/ 1507914 h 4332093"/>
                  <a:gd name="connsiteX0" fmla="*/ 705109 w 2913315"/>
                  <a:gd name="connsiteY0" fmla="*/ 1507912 h 4332091"/>
                  <a:gd name="connsiteX1" fmla="*/ 1283625 w 2913315"/>
                  <a:gd name="connsiteY1" fmla="*/ 772220 h 4332091"/>
                  <a:gd name="connsiteX2" fmla="*/ 1953511 w 2913315"/>
                  <a:gd name="connsiteY2" fmla="*/ 290673 h 4332091"/>
                  <a:gd name="connsiteX3" fmla="*/ 2735025 w 2913315"/>
                  <a:gd name="connsiteY3" fmla="*/ 62323 h 4332091"/>
                  <a:gd name="connsiteX4" fmla="*/ 2708112 w 2913315"/>
                  <a:gd name="connsiteY4" fmla="*/ 664620 h 4332091"/>
                  <a:gd name="connsiteX5" fmla="*/ 1503807 w 2913315"/>
                  <a:gd name="connsiteY5" fmla="*/ 1459018 h 4332091"/>
                  <a:gd name="connsiteX6" fmla="*/ 1348571 w 2913315"/>
                  <a:gd name="connsiteY6" fmla="*/ 1718093 h 4332091"/>
                  <a:gd name="connsiteX7" fmla="*/ 457174 w 2913315"/>
                  <a:gd name="connsiteY7" fmla="*/ 4008043 h 4332091"/>
                  <a:gd name="connsiteX8" fmla="*/ 27186 w 2913315"/>
                  <a:gd name="connsiteY8" fmla="*/ 3662384 h 4332091"/>
                  <a:gd name="connsiteX9" fmla="*/ 294057 w 2913315"/>
                  <a:gd name="connsiteY9" fmla="*/ 2391539 h 4332091"/>
                  <a:gd name="connsiteX10" fmla="*/ 705109 w 2913315"/>
                  <a:gd name="connsiteY10" fmla="*/ 1507912 h 4332091"/>
                  <a:gd name="connsiteX0" fmla="*/ 705109 w 2913315"/>
                  <a:gd name="connsiteY0" fmla="*/ 1507914 h 4332093"/>
                  <a:gd name="connsiteX1" fmla="*/ 1283625 w 2913315"/>
                  <a:gd name="connsiteY1" fmla="*/ 772222 h 4332093"/>
                  <a:gd name="connsiteX2" fmla="*/ 1953511 w 2913315"/>
                  <a:gd name="connsiteY2" fmla="*/ 290675 h 4332093"/>
                  <a:gd name="connsiteX3" fmla="*/ 2735025 w 2913315"/>
                  <a:gd name="connsiteY3" fmla="*/ 62325 h 4332093"/>
                  <a:gd name="connsiteX4" fmla="*/ 2708112 w 2913315"/>
                  <a:gd name="connsiteY4" fmla="*/ 664622 h 4332093"/>
                  <a:gd name="connsiteX5" fmla="*/ 1503807 w 2913315"/>
                  <a:gd name="connsiteY5" fmla="*/ 1459020 h 4332093"/>
                  <a:gd name="connsiteX6" fmla="*/ 1348571 w 2913315"/>
                  <a:gd name="connsiteY6" fmla="*/ 1718095 h 4332093"/>
                  <a:gd name="connsiteX7" fmla="*/ 457174 w 2913315"/>
                  <a:gd name="connsiteY7" fmla="*/ 4008045 h 4332093"/>
                  <a:gd name="connsiteX8" fmla="*/ 27186 w 2913315"/>
                  <a:gd name="connsiteY8" fmla="*/ 3662386 h 4332093"/>
                  <a:gd name="connsiteX9" fmla="*/ 294057 w 2913315"/>
                  <a:gd name="connsiteY9" fmla="*/ 2391541 h 4332093"/>
                  <a:gd name="connsiteX10" fmla="*/ 705109 w 2913315"/>
                  <a:gd name="connsiteY10" fmla="*/ 1507914 h 4332093"/>
                  <a:gd name="connsiteX0" fmla="*/ 705109 w 2913315"/>
                  <a:gd name="connsiteY0" fmla="*/ 1507912 h 4375272"/>
                  <a:gd name="connsiteX1" fmla="*/ 1283625 w 2913315"/>
                  <a:gd name="connsiteY1" fmla="*/ 772220 h 4375272"/>
                  <a:gd name="connsiteX2" fmla="*/ 1953511 w 2913315"/>
                  <a:gd name="connsiteY2" fmla="*/ 290673 h 4375272"/>
                  <a:gd name="connsiteX3" fmla="*/ 2735025 w 2913315"/>
                  <a:gd name="connsiteY3" fmla="*/ 62323 h 4375272"/>
                  <a:gd name="connsiteX4" fmla="*/ 2708112 w 2913315"/>
                  <a:gd name="connsiteY4" fmla="*/ 664620 h 4375272"/>
                  <a:gd name="connsiteX5" fmla="*/ 1503807 w 2913315"/>
                  <a:gd name="connsiteY5" fmla="*/ 1459018 h 4375272"/>
                  <a:gd name="connsiteX6" fmla="*/ 457174 w 2913315"/>
                  <a:gd name="connsiteY6" fmla="*/ 4008043 h 4375272"/>
                  <a:gd name="connsiteX7" fmla="*/ 27186 w 2913315"/>
                  <a:gd name="connsiteY7" fmla="*/ 3662384 h 4375272"/>
                  <a:gd name="connsiteX8" fmla="*/ 294057 w 2913315"/>
                  <a:gd name="connsiteY8" fmla="*/ 2391539 h 4375272"/>
                  <a:gd name="connsiteX9" fmla="*/ 705109 w 2913315"/>
                  <a:gd name="connsiteY9" fmla="*/ 1507912 h 4375272"/>
                  <a:gd name="connsiteX0" fmla="*/ 705109 w 3087754"/>
                  <a:gd name="connsiteY0" fmla="*/ 1507914 h 4507671"/>
                  <a:gd name="connsiteX1" fmla="*/ 1283625 w 3087754"/>
                  <a:gd name="connsiteY1" fmla="*/ 772222 h 4507671"/>
                  <a:gd name="connsiteX2" fmla="*/ 1953511 w 3087754"/>
                  <a:gd name="connsiteY2" fmla="*/ 290675 h 4507671"/>
                  <a:gd name="connsiteX3" fmla="*/ 2735025 w 3087754"/>
                  <a:gd name="connsiteY3" fmla="*/ 62325 h 4507671"/>
                  <a:gd name="connsiteX4" fmla="*/ 2708112 w 3087754"/>
                  <a:gd name="connsiteY4" fmla="*/ 664622 h 4507671"/>
                  <a:gd name="connsiteX5" fmla="*/ 457174 w 3087754"/>
                  <a:gd name="connsiteY5" fmla="*/ 4008045 h 4507671"/>
                  <a:gd name="connsiteX6" fmla="*/ 27186 w 3087754"/>
                  <a:gd name="connsiteY6" fmla="*/ 3662386 h 4507671"/>
                  <a:gd name="connsiteX7" fmla="*/ 294057 w 3087754"/>
                  <a:gd name="connsiteY7" fmla="*/ 2391541 h 4507671"/>
                  <a:gd name="connsiteX8" fmla="*/ 705109 w 3087754"/>
                  <a:gd name="connsiteY8" fmla="*/ 1507914 h 4507671"/>
                  <a:gd name="connsiteX0" fmla="*/ 705109 w 2950479"/>
                  <a:gd name="connsiteY0" fmla="*/ 1507912 h 4345571"/>
                  <a:gd name="connsiteX1" fmla="*/ 1283625 w 2950479"/>
                  <a:gd name="connsiteY1" fmla="*/ 772220 h 4345571"/>
                  <a:gd name="connsiteX2" fmla="*/ 1953511 w 2950479"/>
                  <a:gd name="connsiteY2" fmla="*/ 290673 h 4345571"/>
                  <a:gd name="connsiteX3" fmla="*/ 2735025 w 2950479"/>
                  <a:gd name="connsiteY3" fmla="*/ 62323 h 4345571"/>
                  <a:gd name="connsiteX4" fmla="*/ 2708112 w 2950479"/>
                  <a:gd name="connsiteY4" fmla="*/ 664620 h 4345571"/>
                  <a:gd name="connsiteX5" fmla="*/ 1280823 w 2950479"/>
                  <a:gd name="connsiteY5" fmla="*/ 1637217 h 4345571"/>
                  <a:gd name="connsiteX6" fmla="*/ 457174 w 2950479"/>
                  <a:gd name="connsiteY6" fmla="*/ 4008043 h 4345571"/>
                  <a:gd name="connsiteX7" fmla="*/ 27186 w 2950479"/>
                  <a:gd name="connsiteY7" fmla="*/ 3662384 h 4345571"/>
                  <a:gd name="connsiteX8" fmla="*/ 294057 w 2950479"/>
                  <a:gd name="connsiteY8" fmla="*/ 2391539 h 4345571"/>
                  <a:gd name="connsiteX9" fmla="*/ 705109 w 2950479"/>
                  <a:gd name="connsiteY9" fmla="*/ 1507912 h 4345571"/>
                  <a:gd name="connsiteX0" fmla="*/ 705109 w 2957903"/>
                  <a:gd name="connsiteY0" fmla="*/ 1507914 h 4348582"/>
                  <a:gd name="connsiteX1" fmla="*/ 1283625 w 2957903"/>
                  <a:gd name="connsiteY1" fmla="*/ 772222 h 4348582"/>
                  <a:gd name="connsiteX2" fmla="*/ 1953511 w 2957903"/>
                  <a:gd name="connsiteY2" fmla="*/ 290675 h 4348582"/>
                  <a:gd name="connsiteX3" fmla="*/ 2735025 w 2957903"/>
                  <a:gd name="connsiteY3" fmla="*/ 62325 h 4348582"/>
                  <a:gd name="connsiteX4" fmla="*/ 2708112 w 2957903"/>
                  <a:gd name="connsiteY4" fmla="*/ 664622 h 4348582"/>
                  <a:gd name="connsiteX5" fmla="*/ 1236281 w 2957903"/>
                  <a:gd name="connsiteY5" fmla="*/ 1619163 h 4348582"/>
                  <a:gd name="connsiteX6" fmla="*/ 457174 w 2957903"/>
                  <a:gd name="connsiteY6" fmla="*/ 4008045 h 4348582"/>
                  <a:gd name="connsiteX7" fmla="*/ 27186 w 2957903"/>
                  <a:gd name="connsiteY7" fmla="*/ 3662386 h 4348582"/>
                  <a:gd name="connsiteX8" fmla="*/ 294057 w 2957903"/>
                  <a:gd name="connsiteY8" fmla="*/ 2391541 h 4348582"/>
                  <a:gd name="connsiteX9" fmla="*/ 705109 w 2957903"/>
                  <a:gd name="connsiteY9" fmla="*/ 1507914 h 4348582"/>
                  <a:gd name="connsiteX0" fmla="*/ 705109 w 2860792"/>
                  <a:gd name="connsiteY0" fmla="*/ 1507912 h 4348580"/>
                  <a:gd name="connsiteX1" fmla="*/ 1283625 w 2860792"/>
                  <a:gd name="connsiteY1" fmla="*/ 772220 h 4348580"/>
                  <a:gd name="connsiteX2" fmla="*/ 1953511 w 2860792"/>
                  <a:gd name="connsiteY2" fmla="*/ 290673 h 4348580"/>
                  <a:gd name="connsiteX3" fmla="*/ 2735025 w 2860792"/>
                  <a:gd name="connsiteY3" fmla="*/ 62323 h 4348580"/>
                  <a:gd name="connsiteX4" fmla="*/ 2708112 w 2860792"/>
                  <a:gd name="connsiteY4" fmla="*/ 664620 h 4348580"/>
                  <a:gd name="connsiteX5" fmla="*/ 2100919 w 2860792"/>
                  <a:gd name="connsiteY5" fmla="*/ 902799 h 4348580"/>
                  <a:gd name="connsiteX6" fmla="*/ 1236281 w 2860792"/>
                  <a:gd name="connsiteY6" fmla="*/ 1619161 h 4348580"/>
                  <a:gd name="connsiteX7" fmla="*/ 457174 w 2860792"/>
                  <a:gd name="connsiteY7" fmla="*/ 4008043 h 4348580"/>
                  <a:gd name="connsiteX8" fmla="*/ 27186 w 2860792"/>
                  <a:gd name="connsiteY8" fmla="*/ 3662384 h 4348580"/>
                  <a:gd name="connsiteX9" fmla="*/ 294057 w 2860792"/>
                  <a:gd name="connsiteY9" fmla="*/ 2391539 h 4348580"/>
                  <a:gd name="connsiteX10" fmla="*/ 705109 w 2860792"/>
                  <a:gd name="connsiteY10" fmla="*/ 1507912 h 4348580"/>
                  <a:gd name="connsiteX0" fmla="*/ 705109 w 2853162"/>
                  <a:gd name="connsiteY0" fmla="*/ 1499469 h 4340137"/>
                  <a:gd name="connsiteX1" fmla="*/ 1283625 w 2853162"/>
                  <a:gd name="connsiteY1" fmla="*/ 763777 h 4340137"/>
                  <a:gd name="connsiteX2" fmla="*/ 1953511 w 2853162"/>
                  <a:gd name="connsiteY2" fmla="*/ 282230 h 4340137"/>
                  <a:gd name="connsiteX3" fmla="*/ 2735025 w 2853162"/>
                  <a:gd name="connsiteY3" fmla="*/ 53880 h 4340137"/>
                  <a:gd name="connsiteX4" fmla="*/ 2662334 w 2853162"/>
                  <a:gd name="connsiteY4" fmla="*/ 605506 h 4340137"/>
                  <a:gd name="connsiteX5" fmla="*/ 2100919 w 2853162"/>
                  <a:gd name="connsiteY5" fmla="*/ 894356 h 4340137"/>
                  <a:gd name="connsiteX6" fmla="*/ 1236281 w 2853162"/>
                  <a:gd name="connsiteY6" fmla="*/ 1610718 h 4340137"/>
                  <a:gd name="connsiteX7" fmla="*/ 457174 w 2853162"/>
                  <a:gd name="connsiteY7" fmla="*/ 3999600 h 4340137"/>
                  <a:gd name="connsiteX8" fmla="*/ 27186 w 2853162"/>
                  <a:gd name="connsiteY8" fmla="*/ 3653941 h 4340137"/>
                  <a:gd name="connsiteX9" fmla="*/ 294057 w 2853162"/>
                  <a:gd name="connsiteY9" fmla="*/ 2383096 h 4340137"/>
                  <a:gd name="connsiteX10" fmla="*/ 705109 w 2853162"/>
                  <a:gd name="connsiteY10" fmla="*/ 1499469 h 4340137"/>
                  <a:gd name="connsiteX0" fmla="*/ 705109 w 2750077"/>
                  <a:gd name="connsiteY0" fmla="*/ 1446766 h 4287434"/>
                  <a:gd name="connsiteX1" fmla="*/ 1283625 w 2750077"/>
                  <a:gd name="connsiteY1" fmla="*/ 711074 h 4287434"/>
                  <a:gd name="connsiteX2" fmla="*/ 1953511 w 2750077"/>
                  <a:gd name="connsiteY2" fmla="*/ 229527 h 4287434"/>
                  <a:gd name="connsiteX3" fmla="*/ 2627377 w 2750077"/>
                  <a:gd name="connsiteY3" fmla="*/ 53879 h 4287434"/>
                  <a:gd name="connsiteX4" fmla="*/ 2662334 w 2750077"/>
                  <a:gd name="connsiteY4" fmla="*/ 552803 h 4287434"/>
                  <a:gd name="connsiteX5" fmla="*/ 2100919 w 2750077"/>
                  <a:gd name="connsiteY5" fmla="*/ 841653 h 4287434"/>
                  <a:gd name="connsiteX6" fmla="*/ 1236281 w 2750077"/>
                  <a:gd name="connsiteY6" fmla="*/ 1558015 h 4287434"/>
                  <a:gd name="connsiteX7" fmla="*/ 457174 w 2750077"/>
                  <a:gd name="connsiteY7" fmla="*/ 3946897 h 4287434"/>
                  <a:gd name="connsiteX8" fmla="*/ 27186 w 2750077"/>
                  <a:gd name="connsiteY8" fmla="*/ 3601238 h 4287434"/>
                  <a:gd name="connsiteX9" fmla="*/ 294057 w 2750077"/>
                  <a:gd name="connsiteY9" fmla="*/ 2330393 h 4287434"/>
                  <a:gd name="connsiteX10" fmla="*/ 705109 w 2750077"/>
                  <a:gd name="connsiteY10" fmla="*/ 1446766 h 4287434"/>
                  <a:gd name="connsiteX0" fmla="*/ 705109 w 2784814"/>
                  <a:gd name="connsiteY0" fmla="*/ 1446766 h 4287434"/>
                  <a:gd name="connsiteX1" fmla="*/ 1283625 w 2784814"/>
                  <a:gd name="connsiteY1" fmla="*/ 711074 h 4287434"/>
                  <a:gd name="connsiteX2" fmla="*/ 1953511 w 2784814"/>
                  <a:gd name="connsiteY2" fmla="*/ 229527 h 4287434"/>
                  <a:gd name="connsiteX3" fmla="*/ 2627377 w 2784814"/>
                  <a:gd name="connsiteY3" fmla="*/ 53879 h 4287434"/>
                  <a:gd name="connsiteX4" fmla="*/ 2662334 w 2784814"/>
                  <a:gd name="connsiteY4" fmla="*/ 552803 h 4287434"/>
                  <a:gd name="connsiteX5" fmla="*/ 1892497 w 2784814"/>
                  <a:gd name="connsiteY5" fmla="*/ 935570 h 4287434"/>
                  <a:gd name="connsiteX6" fmla="*/ 1236281 w 2784814"/>
                  <a:gd name="connsiteY6" fmla="*/ 1558015 h 4287434"/>
                  <a:gd name="connsiteX7" fmla="*/ 457174 w 2784814"/>
                  <a:gd name="connsiteY7" fmla="*/ 3946897 h 4287434"/>
                  <a:gd name="connsiteX8" fmla="*/ 27186 w 2784814"/>
                  <a:gd name="connsiteY8" fmla="*/ 3601238 h 4287434"/>
                  <a:gd name="connsiteX9" fmla="*/ 294057 w 2784814"/>
                  <a:gd name="connsiteY9" fmla="*/ 2330393 h 4287434"/>
                  <a:gd name="connsiteX10" fmla="*/ 705109 w 2784814"/>
                  <a:gd name="connsiteY10" fmla="*/ 1446766 h 4287434"/>
                  <a:gd name="connsiteX0" fmla="*/ 705109 w 2784814"/>
                  <a:gd name="connsiteY0" fmla="*/ 1446766 h 4270204"/>
                  <a:gd name="connsiteX1" fmla="*/ 1283625 w 2784814"/>
                  <a:gd name="connsiteY1" fmla="*/ 711074 h 4270204"/>
                  <a:gd name="connsiteX2" fmla="*/ 1953511 w 2784814"/>
                  <a:gd name="connsiteY2" fmla="*/ 229527 h 4270204"/>
                  <a:gd name="connsiteX3" fmla="*/ 2627377 w 2784814"/>
                  <a:gd name="connsiteY3" fmla="*/ 53879 h 4270204"/>
                  <a:gd name="connsiteX4" fmla="*/ 2662334 w 2784814"/>
                  <a:gd name="connsiteY4" fmla="*/ 552803 h 4270204"/>
                  <a:gd name="connsiteX5" fmla="*/ 1892497 w 2784814"/>
                  <a:gd name="connsiteY5" fmla="*/ 935570 h 4270204"/>
                  <a:gd name="connsiteX6" fmla="*/ 1174410 w 2784814"/>
                  <a:gd name="connsiteY6" fmla="*/ 1661387 h 4270204"/>
                  <a:gd name="connsiteX7" fmla="*/ 457174 w 2784814"/>
                  <a:gd name="connsiteY7" fmla="*/ 3946897 h 4270204"/>
                  <a:gd name="connsiteX8" fmla="*/ 27186 w 2784814"/>
                  <a:gd name="connsiteY8" fmla="*/ 3601238 h 4270204"/>
                  <a:gd name="connsiteX9" fmla="*/ 294057 w 2784814"/>
                  <a:gd name="connsiteY9" fmla="*/ 2330393 h 4270204"/>
                  <a:gd name="connsiteX10" fmla="*/ 705109 w 2784814"/>
                  <a:gd name="connsiteY10" fmla="*/ 1446766 h 4270204"/>
                  <a:gd name="connsiteX0" fmla="*/ 705109 w 2784814"/>
                  <a:gd name="connsiteY0" fmla="*/ 1446766 h 4270206"/>
                  <a:gd name="connsiteX1" fmla="*/ 1283625 w 2784814"/>
                  <a:gd name="connsiteY1" fmla="*/ 711074 h 4270206"/>
                  <a:gd name="connsiteX2" fmla="*/ 1953511 w 2784814"/>
                  <a:gd name="connsiteY2" fmla="*/ 229527 h 4270206"/>
                  <a:gd name="connsiteX3" fmla="*/ 2627377 w 2784814"/>
                  <a:gd name="connsiteY3" fmla="*/ 53879 h 4270206"/>
                  <a:gd name="connsiteX4" fmla="*/ 2662334 w 2784814"/>
                  <a:gd name="connsiteY4" fmla="*/ 552803 h 4270206"/>
                  <a:gd name="connsiteX5" fmla="*/ 1892497 w 2784814"/>
                  <a:gd name="connsiteY5" fmla="*/ 935570 h 4270206"/>
                  <a:gd name="connsiteX6" fmla="*/ 1174410 w 2784814"/>
                  <a:gd name="connsiteY6" fmla="*/ 1661387 h 4270206"/>
                  <a:gd name="connsiteX7" fmla="*/ 457174 w 2784814"/>
                  <a:gd name="connsiteY7" fmla="*/ 3946897 h 4270206"/>
                  <a:gd name="connsiteX8" fmla="*/ 27186 w 2784814"/>
                  <a:gd name="connsiteY8" fmla="*/ 3601238 h 4270206"/>
                  <a:gd name="connsiteX9" fmla="*/ 294057 w 2784814"/>
                  <a:gd name="connsiteY9" fmla="*/ 2330393 h 4270206"/>
                  <a:gd name="connsiteX10" fmla="*/ 705109 w 2784814"/>
                  <a:gd name="connsiteY10" fmla="*/ 1446766 h 4270206"/>
                  <a:gd name="connsiteX0" fmla="*/ 705109 w 2784814"/>
                  <a:gd name="connsiteY0" fmla="*/ 1446766 h 4100174"/>
                  <a:gd name="connsiteX1" fmla="*/ 1283625 w 2784814"/>
                  <a:gd name="connsiteY1" fmla="*/ 711074 h 4100174"/>
                  <a:gd name="connsiteX2" fmla="*/ 1953511 w 2784814"/>
                  <a:gd name="connsiteY2" fmla="*/ 229527 h 4100174"/>
                  <a:gd name="connsiteX3" fmla="*/ 2627377 w 2784814"/>
                  <a:gd name="connsiteY3" fmla="*/ 53879 h 4100174"/>
                  <a:gd name="connsiteX4" fmla="*/ 2662334 w 2784814"/>
                  <a:gd name="connsiteY4" fmla="*/ 552803 h 4100174"/>
                  <a:gd name="connsiteX5" fmla="*/ 1892497 w 2784814"/>
                  <a:gd name="connsiteY5" fmla="*/ 935570 h 4100174"/>
                  <a:gd name="connsiteX6" fmla="*/ 1174410 w 2784814"/>
                  <a:gd name="connsiteY6" fmla="*/ 1661387 h 4100174"/>
                  <a:gd name="connsiteX7" fmla="*/ 716002 w 2784814"/>
                  <a:gd name="connsiteY7" fmla="*/ 2681584 h 4100174"/>
                  <a:gd name="connsiteX8" fmla="*/ 457174 w 2784814"/>
                  <a:gd name="connsiteY8" fmla="*/ 3946897 h 4100174"/>
                  <a:gd name="connsiteX9" fmla="*/ 27186 w 2784814"/>
                  <a:gd name="connsiteY9" fmla="*/ 3601238 h 4100174"/>
                  <a:gd name="connsiteX10" fmla="*/ 294057 w 2784814"/>
                  <a:gd name="connsiteY10" fmla="*/ 2330393 h 4100174"/>
                  <a:gd name="connsiteX11" fmla="*/ 705109 w 2784814"/>
                  <a:gd name="connsiteY11" fmla="*/ 1446766 h 4100174"/>
                  <a:gd name="connsiteX0" fmla="*/ 705109 w 2784814"/>
                  <a:gd name="connsiteY0" fmla="*/ 1446766 h 4099456"/>
                  <a:gd name="connsiteX1" fmla="*/ 1283625 w 2784814"/>
                  <a:gd name="connsiteY1" fmla="*/ 711074 h 4099456"/>
                  <a:gd name="connsiteX2" fmla="*/ 1953511 w 2784814"/>
                  <a:gd name="connsiteY2" fmla="*/ 229527 h 4099456"/>
                  <a:gd name="connsiteX3" fmla="*/ 2627377 w 2784814"/>
                  <a:gd name="connsiteY3" fmla="*/ 53879 h 4099456"/>
                  <a:gd name="connsiteX4" fmla="*/ 2662334 w 2784814"/>
                  <a:gd name="connsiteY4" fmla="*/ 552803 h 4099456"/>
                  <a:gd name="connsiteX5" fmla="*/ 1892497 w 2784814"/>
                  <a:gd name="connsiteY5" fmla="*/ 935570 h 4099456"/>
                  <a:gd name="connsiteX6" fmla="*/ 1174410 w 2784814"/>
                  <a:gd name="connsiteY6" fmla="*/ 1661387 h 4099456"/>
                  <a:gd name="connsiteX7" fmla="*/ 664998 w 2784814"/>
                  <a:gd name="connsiteY7" fmla="*/ 2685885 h 4099456"/>
                  <a:gd name="connsiteX8" fmla="*/ 457174 w 2784814"/>
                  <a:gd name="connsiteY8" fmla="*/ 3946897 h 4099456"/>
                  <a:gd name="connsiteX9" fmla="*/ 27186 w 2784814"/>
                  <a:gd name="connsiteY9" fmla="*/ 3601238 h 4099456"/>
                  <a:gd name="connsiteX10" fmla="*/ 294057 w 2784814"/>
                  <a:gd name="connsiteY10" fmla="*/ 2330393 h 4099456"/>
                  <a:gd name="connsiteX11" fmla="*/ 705109 w 2784814"/>
                  <a:gd name="connsiteY11" fmla="*/ 1446766 h 4099456"/>
                  <a:gd name="connsiteX0" fmla="*/ 698625 w 2778330"/>
                  <a:gd name="connsiteY0" fmla="*/ 1446766 h 4037302"/>
                  <a:gd name="connsiteX1" fmla="*/ 1277141 w 2778330"/>
                  <a:gd name="connsiteY1" fmla="*/ 711074 h 4037302"/>
                  <a:gd name="connsiteX2" fmla="*/ 1947027 w 2778330"/>
                  <a:gd name="connsiteY2" fmla="*/ 229527 h 4037302"/>
                  <a:gd name="connsiteX3" fmla="*/ 2620893 w 2778330"/>
                  <a:gd name="connsiteY3" fmla="*/ 53879 h 4037302"/>
                  <a:gd name="connsiteX4" fmla="*/ 2655850 w 2778330"/>
                  <a:gd name="connsiteY4" fmla="*/ 552803 h 4037302"/>
                  <a:gd name="connsiteX5" fmla="*/ 1886013 w 2778330"/>
                  <a:gd name="connsiteY5" fmla="*/ 935570 h 4037302"/>
                  <a:gd name="connsiteX6" fmla="*/ 1167926 w 2778330"/>
                  <a:gd name="connsiteY6" fmla="*/ 1661387 h 4037302"/>
                  <a:gd name="connsiteX7" fmla="*/ 658514 w 2778330"/>
                  <a:gd name="connsiteY7" fmla="*/ 2685885 h 4037302"/>
                  <a:gd name="connsiteX8" fmla="*/ 411787 w 2778330"/>
                  <a:gd name="connsiteY8" fmla="*/ 3884743 h 4037302"/>
                  <a:gd name="connsiteX9" fmla="*/ 20702 w 2778330"/>
                  <a:gd name="connsiteY9" fmla="*/ 3601238 h 4037302"/>
                  <a:gd name="connsiteX10" fmla="*/ 287573 w 2778330"/>
                  <a:gd name="connsiteY10" fmla="*/ 2330393 h 4037302"/>
                  <a:gd name="connsiteX11" fmla="*/ 698625 w 2778330"/>
                  <a:gd name="connsiteY11" fmla="*/ 1446766 h 4037302"/>
                  <a:gd name="connsiteX0" fmla="*/ 696862 w 2776567"/>
                  <a:gd name="connsiteY0" fmla="*/ 1446766 h 3950947"/>
                  <a:gd name="connsiteX1" fmla="*/ 1275378 w 2776567"/>
                  <a:gd name="connsiteY1" fmla="*/ 711074 h 3950947"/>
                  <a:gd name="connsiteX2" fmla="*/ 1945264 w 2776567"/>
                  <a:gd name="connsiteY2" fmla="*/ 229527 h 3950947"/>
                  <a:gd name="connsiteX3" fmla="*/ 2619130 w 2776567"/>
                  <a:gd name="connsiteY3" fmla="*/ 53879 h 3950947"/>
                  <a:gd name="connsiteX4" fmla="*/ 2654087 w 2776567"/>
                  <a:gd name="connsiteY4" fmla="*/ 552803 h 3950947"/>
                  <a:gd name="connsiteX5" fmla="*/ 1884250 w 2776567"/>
                  <a:gd name="connsiteY5" fmla="*/ 935570 h 3950947"/>
                  <a:gd name="connsiteX6" fmla="*/ 1166163 w 2776567"/>
                  <a:gd name="connsiteY6" fmla="*/ 1661387 h 3950947"/>
                  <a:gd name="connsiteX7" fmla="*/ 656751 w 2776567"/>
                  <a:gd name="connsiteY7" fmla="*/ 2685885 h 3950947"/>
                  <a:gd name="connsiteX8" fmla="*/ 399444 w 2776567"/>
                  <a:gd name="connsiteY8" fmla="*/ 3798388 h 3950947"/>
                  <a:gd name="connsiteX9" fmla="*/ 18939 w 2776567"/>
                  <a:gd name="connsiteY9" fmla="*/ 3601238 h 3950947"/>
                  <a:gd name="connsiteX10" fmla="*/ 285810 w 2776567"/>
                  <a:gd name="connsiteY10" fmla="*/ 2330393 h 3950947"/>
                  <a:gd name="connsiteX11" fmla="*/ 696862 w 2776567"/>
                  <a:gd name="connsiteY11" fmla="*/ 1446766 h 3950947"/>
                  <a:gd name="connsiteX0" fmla="*/ 696862 w 2776567"/>
                  <a:gd name="connsiteY0" fmla="*/ 1446766 h 3954575"/>
                  <a:gd name="connsiteX1" fmla="*/ 1275378 w 2776567"/>
                  <a:gd name="connsiteY1" fmla="*/ 711074 h 3954575"/>
                  <a:gd name="connsiteX2" fmla="*/ 1945264 w 2776567"/>
                  <a:gd name="connsiteY2" fmla="*/ 229527 h 3954575"/>
                  <a:gd name="connsiteX3" fmla="*/ 2619130 w 2776567"/>
                  <a:gd name="connsiteY3" fmla="*/ 53879 h 3954575"/>
                  <a:gd name="connsiteX4" fmla="*/ 2654087 w 2776567"/>
                  <a:gd name="connsiteY4" fmla="*/ 552803 h 3954575"/>
                  <a:gd name="connsiteX5" fmla="*/ 1884250 w 2776567"/>
                  <a:gd name="connsiteY5" fmla="*/ 935570 h 3954575"/>
                  <a:gd name="connsiteX6" fmla="*/ 1166163 w 2776567"/>
                  <a:gd name="connsiteY6" fmla="*/ 1661387 h 3954575"/>
                  <a:gd name="connsiteX7" fmla="*/ 671347 w 2776567"/>
                  <a:gd name="connsiteY7" fmla="*/ 2664108 h 3954575"/>
                  <a:gd name="connsiteX8" fmla="*/ 399444 w 2776567"/>
                  <a:gd name="connsiteY8" fmla="*/ 3798388 h 3954575"/>
                  <a:gd name="connsiteX9" fmla="*/ 18939 w 2776567"/>
                  <a:gd name="connsiteY9" fmla="*/ 3601238 h 3954575"/>
                  <a:gd name="connsiteX10" fmla="*/ 285810 w 2776567"/>
                  <a:gd name="connsiteY10" fmla="*/ 2330393 h 3954575"/>
                  <a:gd name="connsiteX11" fmla="*/ 696862 w 2776567"/>
                  <a:gd name="connsiteY11" fmla="*/ 1446766 h 3954575"/>
                  <a:gd name="connsiteX0" fmla="*/ 696862 w 2776567"/>
                  <a:gd name="connsiteY0" fmla="*/ 1446766 h 3867466"/>
                  <a:gd name="connsiteX1" fmla="*/ 1275378 w 2776567"/>
                  <a:gd name="connsiteY1" fmla="*/ 711074 h 3867466"/>
                  <a:gd name="connsiteX2" fmla="*/ 1945264 w 2776567"/>
                  <a:gd name="connsiteY2" fmla="*/ 229527 h 3867466"/>
                  <a:gd name="connsiteX3" fmla="*/ 2619130 w 2776567"/>
                  <a:gd name="connsiteY3" fmla="*/ 53879 h 3867466"/>
                  <a:gd name="connsiteX4" fmla="*/ 2654087 w 2776567"/>
                  <a:gd name="connsiteY4" fmla="*/ 552803 h 3867466"/>
                  <a:gd name="connsiteX5" fmla="*/ 1884250 w 2776567"/>
                  <a:gd name="connsiteY5" fmla="*/ 935570 h 3867466"/>
                  <a:gd name="connsiteX6" fmla="*/ 1166163 w 2776567"/>
                  <a:gd name="connsiteY6" fmla="*/ 1661387 h 3867466"/>
                  <a:gd name="connsiteX7" fmla="*/ 671347 w 2776567"/>
                  <a:gd name="connsiteY7" fmla="*/ 2664108 h 3867466"/>
                  <a:gd name="connsiteX8" fmla="*/ 399444 w 2776567"/>
                  <a:gd name="connsiteY8" fmla="*/ 3711278 h 3867466"/>
                  <a:gd name="connsiteX9" fmla="*/ 18939 w 2776567"/>
                  <a:gd name="connsiteY9" fmla="*/ 3601238 h 3867466"/>
                  <a:gd name="connsiteX10" fmla="*/ 285810 w 2776567"/>
                  <a:gd name="connsiteY10" fmla="*/ 2330393 h 3867466"/>
                  <a:gd name="connsiteX11" fmla="*/ 696862 w 2776567"/>
                  <a:gd name="connsiteY11" fmla="*/ 1446766 h 38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6567" h="3867466">
                    <a:moveTo>
                      <a:pt x="696862" y="1446766"/>
                    </a:moveTo>
                    <a:cubicBezTo>
                      <a:pt x="861790" y="1176880"/>
                      <a:pt x="1067311" y="913947"/>
                      <a:pt x="1275378" y="711074"/>
                    </a:cubicBezTo>
                    <a:cubicBezTo>
                      <a:pt x="1483445" y="508201"/>
                      <a:pt x="1721305" y="339059"/>
                      <a:pt x="1945264" y="229527"/>
                    </a:cubicBezTo>
                    <a:cubicBezTo>
                      <a:pt x="2169223" y="119995"/>
                      <a:pt x="2500993" y="0"/>
                      <a:pt x="2619130" y="53879"/>
                    </a:cubicBezTo>
                    <a:cubicBezTo>
                      <a:pt x="2737267" y="107758"/>
                      <a:pt x="2776567" y="405855"/>
                      <a:pt x="2654087" y="552803"/>
                    </a:cubicBezTo>
                    <a:cubicBezTo>
                      <a:pt x="2531607" y="699751"/>
                      <a:pt x="2132237" y="750806"/>
                      <a:pt x="1884250" y="935570"/>
                    </a:cubicBezTo>
                    <a:cubicBezTo>
                      <a:pt x="1636263" y="1120334"/>
                      <a:pt x="1368314" y="1373297"/>
                      <a:pt x="1166163" y="1661387"/>
                    </a:cubicBezTo>
                    <a:cubicBezTo>
                      <a:pt x="964013" y="1949477"/>
                      <a:pt x="799133" y="2322460"/>
                      <a:pt x="671347" y="2664108"/>
                    </a:cubicBezTo>
                    <a:cubicBezTo>
                      <a:pt x="543561" y="3005756"/>
                      <a:pt x="508179" y="3555090"/>
                      <a:pt x="399444" y="3711278"/>
                    </a:cubicBezTo>
                    <a:cubicBezTo>
                      <a:pt x="290709" y="3867466"/>
                      <a:pt x="37878" y="3831385"/>
                      <a:pt x="18939" y="3601238"/>
                    </a:cubicBezTo>
                    <a:cubicBezTo>
                      <a:pt x="0" y="3371091"/>
                      <a:pt x="172823" y="2689472"/>
                      <a:pt x="285810" y="2330393"/>
                    </a:cubicBezTo>
                    <a:cubicBezTo>
                      <a:pt x="398797" y="1971314"/>
                      <a:pt x="531934" y="1716652"/>
                      <a:pt x="696862" y="1446766"/>
                    </a:cubicBezTo>
                    <a:close/>
                  </a:path>
                </a:pathLst>
              </a:custGeom>
              <a:gradFill>
                <a:gsLst>
                  <a:gs pos="100000">
                    <a:schemeClr val="tx2">
                      <a:lumMod val="75000"/>
                    </a:schemeClr>
                  </a:gs>
                  <a:gs pos="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0" name="Freeform 239"/>
              <p:cNvSpPr/>
              <p:nvPr/>
            </p:nvSpPr>
            <p:spPr>
              <a:xfrm>
                <a:off x="2438400" y="312208"/>
                <a:ext cx="1996017" cy="1821392"/>
              </a:xfrm>
              <a:custGeom>
                <a:avLst/>
                <a:gdLst>
                  <a:gd name="connsiteX0" fmla="*/ 0 w 1996017"/>
                  <a:gd name="connsiteY0" fmla="*/ 1821392 h 1821392"/>
                  <a:gd name="connsiteX1" fmla="*/ 120650 w 1996017"/>
                  <a:gd name="connsiteY1" fmla="*/ 1453092 h 1821392"/>
                  <a:gd name="connsiteX2" fmla="*/ 317500 w 1996017"/>
                  <a:gd name="connsiteY2" fmla="*/ 1078442 h 1821392"/>
                  <a:gd name="connsiteX3" fmla="*/ 577850 w 1996017"/>
                  <a:gd name="connsiteY3" fmla="*/ 748242 h 1821392"/>
                  <a:gd name="connsiteX4" fmla="*/ 895350 w 1996017"/>
                  <a:gd name="connsiteY4" fmla="*/ 456142 h 1821392"/>
                  <a:gd name="connsiteX5" fmla="*/ 1333500 w 1996017"/>
                  <a:gd name="connsiteY5" fmla="*/ 183092 h 1821392"/>
                  <a:gd name="connsiteX6" fmla="*/ 1873250 w 1996017"/>
                  <a:gd name="connsiteY6" fmla="*/ 11642 h 1821392"/>
                  <a:gd name="connsiteX7" fmla="*/ 1993900 w 1996017"/>
                  <a:gd name="connsiteY7" fmla="*/ 113242 h 1821392"/>
                  <a:gd name="connsiteX8" fmla="*/ 1885950 w 1996017"/>
                  <a:gd name="connsiteY8" fmla="*/ 265642 h 18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017" h="1821392">
                    <a:moveTo>
                      <a:pt x="0" y="1821392"/>
                    </a:moveTo>
                    <a:cubicBezTo>
                      <a:pt x="33866" y="1699154"/>
                      <a:pt x="67733" y="1576917"/>
                      <a:pt x="120650" y="1453092"/>
                    </a:cubicBezTo>
                    <a:cubicBezTo>
                      <a:pt x="173567" y="1329267"/>
                      <a:pt x="241300" y="1195917"/>
                      <a:pt x="317500" y="1078442"/>
                    </a:cubicBezTo>
                    <a:cubicBezTo>
                      <a:pt x="393700" y="960967"/>
                      <a:pt x="481542" y="851959"/>
                      <a:pt x="577850" y="748242"/>
                    </a:cubicBezTo>
                    <a:cubicBezTo>
                      <a:pt x="674158" y="644525"/>
                      <a:pt x="769408" y="550334"/>
                      <a:pt x="895350" y="456142"/>
                    </a:cubicBezTo>
                    <a:cubicBezTo>
                      <a:pt x="1021292" y="361950"/>
                      <a:pt x="1170517" y="257175"/>
                      <a:pt x="1333500" y="183092"/>
                    </a:cubicBezTo>
                    <a:cubicBezTo>
                      <a:pt x="1496483" y="109009"/>
                      <a:pt x="1763183" y="23284"/>
                      <a:pt x="1873250" y="11642"/>
                    </a:cubicBezTo>
                    <a:cubicBezTo>
                      <a:pt x="1983317" y="0"/>
                      <a:pt x="1991783" y="70909"/>
                      <a:pt x="1993900" y="113242"/>
                    </a:cubicBezTo>
                    <a:cubicBezTo>
                      <a:pt x="1996017" y="155575"/>
                      <a:pt x="1940983" y="210608"/>
                      <a:pt x="1885950" y="265642"/>
                    </a:cubicBezTo>
                  </a:path>
                </a:pathLst>
              </a:cu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41" name="Freeform 240"/>
              <p:cNvSpPr/>
              <p:nvPr/>
            </p:nvSpPr>
            <p:spPr>
              <a:xfrm>
                <a:off x="2351607" y="609600"/>
                <a:ext cx="1864792" cy="1925108"/>
              </a:xfrm>
              <a:custGeom>
                <a:avLst/>
                <a:gdLst>
                  <a:gd name="connsiteX0" fmla="*/ 1829858 w 1829858"/>
                  <a:gd name="connsiteY0" fmla="*/ 0 h 1925108"/>
                  <a:gd name="connsiteX1" fmla="*/ 1423458 w 1829858"/>
                  <a:gd name="connsiteY1" fmla="*/ 165100 h 1925108"/>
                  <a:gd name="connsiteX2" fmla="*/ 1036108 w 1829858"/>
                  <a:gd name="connsiteY2" fmla="*/ 419100 h 1925108"/>
                  <a:gd name="connsiteX3" fmla="*/ 718608 w 1829858"/>
                  <a:gd name="connsiteY3" fmla="*/ 723900 h 1925108"/>
                  <a:gd name="connsiteX4" fmla="*/ 483658 w 1829858"/>
                  <a:gd name="connsiteY4" fmla="*/ 1079500 h 1925108"/>
                  <a:gd name="connsiteX5" fmla="*/ 337608 w 1829858"/>
                  <a:gd name="connsiteY5" fmla="*/ 1409700 h 1925108"/>
                  <a:gd name="connsiteX6" fmla="*/ 236008 w 1829858"/>
                  <a:gd name="connsiteY6" fmla="*/ 1809750 h 1925108"/>
                  <a:gd name="connsiteX7" fmla="*/ 147108 w 1829858"/>
                  <a:gd name="connsiteY7" fmla="*/ 1911350 h 1925108"/>
                  <a:gd name="connsiteX8" fmla="*/ 20108 w 1829858"/>
                  <a:gd name="connsiteY8" fmla="*/ 1885950 h 1925108"/>
                  <a:gd name="connsiteX9" fmla="*/ 26458 w 1829858"/>
                  <a:gd name="connsiteY9" fmla="*/ 1676400 h 192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858" h="1925108">
                    <a:moveTo>
                      <a:pt x="1829858" y="0"/>
                    </a:moveTo>
                    <a:cubicBezTo>
                      <a:pt x="1692804" y="47625"/>
                      <a:pt x="1555750" y="95250"/>
                      <a:pt x="1423458" y="165100"/>
                    </a:cubicBezTo>
                    <a:cubicBezTo>
                      <a:pt x="1291166" y="234950"/>
                      <a:pt x="1153583" y="325967"/>
                      <a:pt x="1036108" y="419100"/>
                    </a:cubicBezTo>
                    <a:cubicBezTo>
                      <a:pt x="918633" y="512233"/>
                      <a:pt x="810683" y="613833"/>
                      <a:pt x="718608" y="723900"/>
                    </a:cubicBezTo>
                    <a:cubicBezTo>
                      <a:pt x="626533" y="833967"/>
                      <a:pt x="547158" y="965200"/>
                      <a:pt x="483658" y="1079500"/>
                    </a:cubicBezTo>
                    <a:cubicBezTo>
                      <a:pt x="420158" y="1193800"/>
                      <a:pt x="378883" y="1287992"/>
                      <a:pt x="337608" y="1409700"/>
                    </a:cubicBezTo>
                    <a:cubicBezTo>
                      <a:pt x="296333" y="1531408"/>
                      <a:pt x="267758" y="1726142"/>
                      <a:pt x="236008" y="1809750"/>
                    </a:cubicBezTo>
                    <a:cubicBezTo>
                      <a:pt x="204258" y="1893358"/>
                      <a:pt x="183091" y="1898650"/>
                      <a:pt x="147108" y="1911350"/>
                    </a:cubicBezTo>
                    <a:cubicBezTo>
                      <a:pt x="111125" y="1924050"/>
                      <a:pt x="40216" y="1925108"/>
                      <a:pt x="20108" y="1885950"/>
                    </a:cubicBezTo>
                    <a:cubicBezTo>
                      <a:pt x="0" y="1846792"/>
                      <a:pt x="13229" y="1761596"/>
                      <a:pt x="26458" y="1676400"/>
                    </a:cubicBezTo>
                  </a:path>
                </a:pathLst>
              </a:cu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nvGrpSpPr>
            <p:cNvPr id="242" name="Group 241"/>
            <p:cNvGrpSpPr/>
            <p:nvPr/>
          </p:nvGrpSpPr>
          <p:grpSpPr>
            <a:xfrm rot="150805" flipV="1">
              <a:off x="133503" y="2468100"/>
              <a:ext cx="1966655" cy="2154700"/>
              <a:chOff x="2303874" y="226322"/>
              <a:chExt cx="2255418" cy="2415906"/>
            </a:xfrm>
          </p:grpSpPr>
          <p:sp>
            <p:nvSpPr>
              <p:cNvPr id="243" name="Freeform 242"/>
              <p:cNvSpPr/>
              <p:nvPr/>
            </p:nvSpPr>
            <p:spPr>
              <a:xfrm rot="16200000" flipH="1">
                <a:off x="2223630" y="306566"/>
                <a:ext cx="2415906" cy="2255418"/>
              </a:xfrm>
              <a:custGeom>
                <a:avLst/>
                <a:gdLst>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22248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207960 w 922344"/>
                  <a:gd name="connsiteY20" fmla="*/ 568737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81767 w 922344"/>
                  <a:gd name="connsiteY19" fmla="*/ 68779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193673 w 922344"/>
                  <a:gd name="connsiteY20" fmla="*/ 575881 h 1204279"/>
                  <a:gd name="connsiteX21" fmla="*/ 210341 w 922344"/>
                  <a:gd name="connsiteY21" fmla="*/ 444912 h 1204279"/>
                  <a:gd name="connsiteX22" fmla="*/ 212723 w 922344"/>
                  <a:gd name="connsiteY22" fmla="*/ 318706 h 1204279"/>
                  <a:gd name="connsiteX0" fmla="*/ 212723 w 922344"/>
                  <a:gd name="connsiteY0" fmla="*/ 318706 h 1204279"/>
                  <a:gd name="connsiteX1" fmla="*/ 265110 w 922344"/>
                  <a:gd name="connsiteY1" fmla="*/ 161543 h 1204279"/>
                  <a:gd name="connsiteX2" fmla="*/ 360360 w 922344"/>
                  <a:gd name="connsiteY2" fmla="*/ 63912 h 1204279"/>
                  <a:gd name="connsiteX3" fmla="*/ 477042 w 922344"/>
                  <a:gd name="connsiteY3" fmla="*/ 11524 h 1204279"/>
                  <a:gd name="connsiteX4" fmla="*/ 598485 w 922344"/>
                  <a:gd name="connsiteY4" fmla="*/ 1999 h 1204279"/>
                  <a:gd name="connsiteX5" fmla="*/ 734217 w 922344"/>
                  <a:gd name="connsiteY5" fmla="*/ 40099 h 1204279"/>
                  <a:gd name="connsiteX6" fmla="*/ 834229 w 922344"/>
                  <a:gd name="connsiteY6" fmla="*/ 111537 h 1204279"/>
                  <a:gd name="connsiteX7" fmla="*/ 896142 w 922344"/>
                  <a:gd name="connsiteY7" fmla="*/ 209168 h 1204279"/>
                  <a:gd name="connsiteX8" fmla="*/ 922335 w 922344"/>
                  <a:gd name="connsiteY8" fmla="*/ 330612 h 1204279"/>
                  <a:gd name="connsiteX9" fmla="*/ 893760 w 922344"/>
                  <a:gd name="connsiteY9" fmla="*/ 530637 h 1204279"/>
                  <a:gd name="connsiteX10" fmla="*/ 834229 w 922344"/>
                  <a:gd name="connsiteY10" fmla="*/ 759237 h 1204279"/>
                  <a:gd name="connsiteX11" fmla="*/ 741360 w 922344"/>
                  <a:gd name="connsiteY11" fmla="*/ 944974 h 1204279"/>
                  <a:gd name="connsiteX12" fmla="*/ 593723 w 922344"/>
                  <a:gd name="connsiteY12" fmla="*/ 1071181 h 1204279"/>
                  <a:gd name="connsiteX13" fmla="*/ 455610 w 922344"/>
                  <a:gd name="connsiteY13" fmla="*/ 1135474 h 1204279"/>
                  <a:gd name="connsiteX14" fmla="*/ 217485 w 922344"/>
                  <a:gd name="connsiteY14" fmla="*/ 1180718 h 1204279"/>
                  <a:gd name="connsiteX15" fmla="*/ 5554 w 922344"/>
                  <a:gd name="connsiteY15" fmla="*/ 1192624 h 1204279"/>
                  <a:gd name="connsiteX16" fmla="*/ 65085 w 922344"/>
                  <a:gd name="connsiteY16" fmla="*/ 1011649 h 1204279"/>
                  <a:gd name="connsiteX17" fmla="*/ 100804 w 922344"/>
                  <a:gd name="connsiteY17" fmla="*/ 928306 h 1204279"/>
                  <a:gd name="connsiteX18" fmla="*/ 141285 w 922344"/>
                  <a:gd name="connsiteY18" fmla="*/ 811624 h 1204279"/>
                  <a:gd name="connsiteX19" fmla="*/ 174624 w 922344"/>
                  <a:gd name="connsiteY19" fmla="*/ 706849 h 1204279"/>
                  <a:gd name="connsiteX20" fmla="*/ 200817 w 922344"/>
                  <a:gd name="connsiteY20" fmla="*/ 575881 h 1204279"/>
                  <a:gd name="connsiteX21" fmla="*/ 210341 w 922344"/>
                  <a:gd name="connsiteY21" fmla="*/ 444912 h 1204279"/>
                  <a:gd name="connsiteX22" fmla="*/ 212723 w 922344"/>
                  <a:gd name="connsiteY22" fmla="*/ 318706 h 1204279"/>
                  <a:gd name="connsiteX0" fmla="*/ 211456 w 921077"/>
                  <a:gd name="connsiteY0" fmla="*/ 318706 h 1229801"/>
                  <a:gd name="connsiteX1" fmla="*/ 263843 w 921077"/>
                  <a:gd name="connsiteY1" fmla="*/ 161543 h 1229801"/>
                  <a:gd name="connsiteX2" fmla="*/ 359093 w 921077"/>
                  <a:gd name="connsiteY2" fmla="*/ 63912 h 1229801"/>
                  <a:gd name="connsiteX3" fmla="*/ 475775 w 921077"/>
                  <a:gd name="connsiteY3" fmla="*/ 11524 h 1229801"/>
                  <a:gd name="connsiteX4" fmla="*/ 597218 w 921077"/>
                  <a:gd name="connsiteY4" fmla="*/ 1999 h 1229801"/>
                  <a:gd name="connsiteX5" fmla="*/ 732950 w 921077"/>
                  <a:gd name="connsiteY5" fmla="*/ 40099 h 1229801"/>
                  <a:gd name="connsiteX6" fmla="*/ 832962 w 921077"/>
                  <a:gd name="connsiteY6" fmla="*/ 111537 h 1229801"/>
                  <a:gd name="connsiteX7" fmla="*/ 894875 w 921077"/>
                  <a:gd name="connsiteY7" fmla="*/ 209168 h 1229801"/>
                  <a:gd name="connsiteX8" fmla="*/ 921068 w 921077"/>
                  <a:gd name="connsiteY8" fmla="*/ 330612 h 1229801"/>
                  <a:gd name="connsiteX9" fmla="*/ 892493 w 921077"/>
                  <a:gd name="connsiteY9" fmla="*/ 530637 h 1229801"/>
                  <a:gd name="connsiteX10" fmla="*/ 832962 w 921077"/>
                  <a:gd name="connsiteY10" fmla="*/ 759237 h 1229801"/>
                  <a:gd name="connsiteX11" fmla="*/ 740093 w 921077"/>
                  <a:gd name="connsiteY11" fmla="*/ 944974 h 1229801"/>
                  <a:gd name="connsiteX12" fmla="*/ 592456 w 921077"/>
                  <a:gd name="connsiteY12" fmla="*/ 1071181 h 1229801"/>
                  <a:gd name="connsiteX13" fmla="*/ 454343 w 921077"/>
                  <a:gd name="connsiteY13" fmla="*/ 1135474 h 1229801"/>
                  <a:gd name="connsiteX14" fmla="*/ 192405 w 921077"/>
                  <a:gd name="connsiteY14" fmla="*/ 1225962 h 1229801"/>
                  <a:gd name="connsiteX15" fmla="*/ 4287 w 921077"/>
                  <a:gd name="connsiteY15" fmla="*/ 1192624 h 1229801"/>
                  <a:gd name="connsiteX16" fmla="*/ 63818 w 921077"/>
                  <a:gd name="connsiteY16" fmla="*/ 1011649 h 1229801"/>
                  <a:gd name="connsiteX17" fmla="*/ 99537 w 921077"/>
                  <a:gd name="connsiteY17" fmla="*/ 928306 h 1229801"/>
                  <a:gd name="connsiteX18" fmla="*/ 140018 w 921077"/>
                  <a:gd name="connsiteY18" fmla="*/ 811624 h 1229801"/>
                  <a:gd name="connsiteX19" fmla="*/ 173357 w 921077"/>
                  <a:gd name="connsiteY19" fmla="*/ 706849 h 1229801"/>
                  <a:gd name="connsiteX20" fmla="*/ 199550 w 921077"/>
                  <a:gd name="connsiteY20" fmla="*/ 575881 h 1229801"/>
                  <a:gd name="connsiteX21" fmla="*/ 209074 w 921077"/>
                  <a:gd name="connsiteY21" fmla="*/ 444912 h 1229801"/>
                  <a:gd name="connsiteX22" fmla="*/ 211456 w 921077"/>
                  <a:gd name="connsiteY22" fmla="*/ 318706 h 1229801"/>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59245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06743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1456 w 921077"/>
                  <a:gd name="connsiteY0" fmla="*/ 318706 h 1228622"/>
                  <a:gd name="connsiteX1" fmla="*/ 263843 w 921077"/>
                  <a:gd name="connsiteY1" fmla="*/ 161543 h 1228622"/>
                  <a:gd name="connsiteX2" fmla="*/ 359093 w 921077"/>
                  <a:gd name="connsiteY2" fmla="*/ 63912 h 1228622"/>
                  <a:gd name="connsiteX3" fmla="*/ 475775 w 921077"/>
                  <a:gd name="connsiteY3" fmla="*/ 11524 h 1228622"/>
                  <a:gd name="connsiteX4" fmla="*/ 597218 w 921077"/>
                  <a:gd name="connsiteY4" fmla="*/ 1999 h 1228622"/>
                  <a:gd name="connsiteX5" fmla="*/ 732950 w 921077"/>
                  <a:gd name="connsiteY5" fmla="*/ 40099 h 1228622"/>
                  <a:gd name="connsiteX6" fmla="*/ 832962 w 921077"/>
                  <a:gd name="connsiteY6" fmla="*/ 111537 h 1228622"/>
                  <a:gd name="connsiteX7" fmla="*/ 894875 w 921077"/>
                  <a:gd name="connsiteY7" fmla="*/ 209168 h 1228622"/>
                  <a:gd name="connsiteX8" fmla="*/ 921068 w 921077"/>
                  <a:gd name="connsiteY8" fmla="*/ 330612 h 1228622"/>
                  <a:gd name="connsiteX9" fmla="*/ 892493 w 921077"/>
                  <a:gd name="connsiteY9" fmla="*/ 530637 h 1228622"/>
                  <a:gd name="connsiteX10" fmla="*/ 832962 w 921077"/>
                  <a:gd name="connsiteY10" fmla="*/ 759237 h 1228622"/>
                  <a:gd name="connsiteX11" fmla="*/ 740093 w 921077"/>
                  <a:gd name="connsiteY11" fmla="*/ 944974 h 1228622"/>
                  <a:gd name="connsiteX12" fmla="*/ 611506 w 921077"/>
                  <a:gd name="connsiteY12" fmla="*/ 1071181 h 1228622"/>
                  <a:gd name="connsiteX13" fmla="*/ 466250 w 921077"/>
                  <a:gd name="connsiteY13" fmla="*/ 1152142 h 1228622"/>
                  <a:gd name="connsiteX14" fmla="*/ 192405 w 921077"/>
                  <a:gd name="connsiteY14" fmla="*/ 1225962 h 1228622"/>
                  <a:gd name="connsiteX15" fmla="*/ 4287 w 921077"/>
                  <a:gd name="connsiteY15" fmla="*/ 1192624 h 1228622"/>
                  <a:gd name="connsiteX16" fmla="*/ 63818 w 921077"/>
                  <a:gd name="connsiteY16" fmla="*/ 1011649 h 1228622"/>
                  <a:gd name="connsiteX17" fmla="*/ 99537 w 921077"/>
                  <a:gd name="connsiteY17" fmla="*/ 928306 h 1228622"/>
                  <a:gd name="connsiteX18" fmla="*/ 140018 w 921077"/>
                  <a:gd name="connsiteY18" fmla="*/ 811624 h 1228622"/>
                  <a:gd name="connsiteX19" fmla="*/ 173357 w 921077"/>
                  <a:gd name="connsiteY19" fmla="*/ 706849 h 1228622"/>
                  <a:gd name="connsiteX20" fmla="*/ 199550 w 921077"/>
                  <a:gd name="connsiteY20" fmla="*/ 575881 h 1228622"/>
                  <a:gd name="connsiteX21" fmla="*/ 209074 w 921077"/>
                  <a:gd name="connsiteY21" fmla="*/ 444912 h 1228622"/>
                  <a:gd name="connsiteX22" fmla="*/ 211456 w 921077"/>
                  <a:gd name="connsiteY22" fmla="*/ 318706 h 1228622"/>
                  <a:gd name="connsiteX0" fmla="*/ 212561 w 922182"/>
                  <a:gd name="connsiteY0" fmla="*/ 318706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2561 w 922182"/>
                  <a:gd name="connsiteY22" fmla="*/ 318706 h 1228226"/>
                  <a:gd name="connsiteX0" fmla="*/ 219704 w 922182"/>
                  <a:gd name="connsiteY0" fmla="*/ 313944 h 1228226"/>
                  <a:gd name="connsiteX1" fmla="*/ 264948 w 922182"/>
                  <a:gd name="connsiteY1" fmla="*/ 161543 h 1228226"/>
                  <a:gd name="connsiteX2" fmla="*/ 360198 w 922182"/>
                  <a:gd name="connsiteY2" fmla="*/ 63912 h 1228226"/>
                  <a:gd name="connsiteX3" fmla="*/ 476880 w 922182"/>
                  <a:gd name="connsiteY3" fmla="*/ 11524 h 1228226"/>
                  <a:gd name="connsiteX4" fmla="*/ 598323 w 922182"/>
                  <a:gd name="connsiteY4" fmla="*/ 1999 h 1228226"/>
                  <a:gd name="connsiteX5" fmla="*/ 734055 w 922182"/>
                  <a:gd name="connsiteY5" fmla="*/ 40099 h 1228226"/>
                  <a:gd name="connsiteX6" fmla="*/ 834067 w 922182"/>
                  <a:gd name="connsiteY6" fmla="*/ 111537 h 1228226"/>
                  <a:gd name="connsiteX7" fmla="*/ 895980 w 922182"/>
                  <a:gd name="connsiteY7" fmla="*/ 209168 h 1228226"/>
                  <a:gd name="connsiteX8" fmla="*/ 922173 w 922182"/>
                  <a:gd name="connsiteY8" fmla="*/ 330612 h 1228226"/>
                  <a:gd name="connsiteX9" fmla="*/ 893598 w 922182"/>
                  <a:gd name="connsiteY9" fmla="*/ 530637 h 1228226"/>
                  <a:gd name="connsiteX10" fmla="*/ 834067 w 922182"/>
                  <a:gd name="connsiteY10" fmla="*/ 759237 h 1228226"/>
                  <a:gd name="connsiteX11" fmla="*/ 741198 w 922182"/>
                  <a:gd name="connsiteY11" fmla="*/ 944974 h 1228226"/>
                  <a:gd name="connsiteX12" fmla="*/ 612611 w 922182"/>
                  <a:gd name="connsiteY12" fmla="*/ 1071181 h 1228226"/>
                  <a:gd name="connsiteX13" fmla="*/ 467355 w 922182"/>
                  <a:gd name="connsiteY13" fmla="*/ 1152142 h 1228226"/>
                  <a:gd name="connsiteX14" fmla="*/ 193510 w 922182"/>
                  <a:gd name="connsiteY14" fmla="*/ 1225962 h 1228226"/>
                  <a:gd name="connsiteX15" fmla="*/ 5392 w 922182"/>
                  <a:gd name="connsiteY15" fmla="*/ 1192624 h 1228226"/>
                  <a:gd name="connsiteX16" fmla="*/ 55398 w 922182"/>
                  <a:gd name="connsiteY16" fmla="*/ 1030699 h 1228226"/>
                  <a:gd name="connsiteX17" fmla="*/ 100642 w 922182"/>
                  <a:gd name="connsiteY17" fmla="*/ 928306 h 1228226"/>
                  <a:gd name="connsiteX18" fmla="*/ 141123 w 922182"/>
                  <a:gd name="connsiteY18" fmla="*/ 811624 h 1228226"/>
                  <a:gd name="connsiteX19" fmla="*/ 174462 w 922182"/>
                  <a:gd name="connsiteY19" fmla="*/ 706849 h 1228226"/>
                  <a:gd name="connsiteX20" fmla="*/ 200655 w 922182"/>
                  <a:gd name="connsiteY20" fmla="*/ 575881 h 1228226"/>
                  <a:gd name="connsiteX21" fmla="*/ 210179 w 922182"/>
                  <a:gd name="connsiteY21" fmla="*/ 444912 h 1228226"/>
                  <a:gd name="connsiteX22" fmla="*/ 219704 w 922182"/>
                  <a:gd name="connsiteY22" fmla="*/ 313944 h 1228226"/>
                  <a:gd name="connsiteX0" fmla="*/ 208629 w 911107"/>
                  <a:gd name="connsiteY0" fmla="*/ 313944 h 1229290"/>
                  <a:gd name="connsiteX1" fmla="*/ 253873 w 911107"/>
                  <a:gd name="connsiteY1" fmla="*/ 161543 h 1229290"/>
                  <a:gd name="connsiteX2" fmla="*/ 349123 w 911107"/>
                  <a:gd name="connsiteY2" fmla="*/ 63912 h 1229290"/>
                  <a:gd name="connsiteX3" fmla="*/ 465805 w 911107"/>
                  <a:gd name="connsiteY3" fmla="*/ 11524 h 1229290"/>
                  <a:gd name="connsiteX4" fmla="*/ 587248 w 911107"/>
                  <a:gd name="connsiteY4" fmla="*/ 1999 h 1229290"/>
                  <a:gd name="connsiteX5" fmla="*/ 722980 w 911107"/>
                  <a:gd name="connsiteY5" fmla="*/ 40099 h 1229290"/>
                  <a:gd name="connsiteX6" fmla="*/ 822992 w 911107"/>
                  <a:gd name="connsiteY6" fmla="*/ 111537 h 1229290"/>
                  <a:gd name="connsiteX7" fmla="*/ 884905 w 911107"/>
                  <a:gd name="connsiteY7" fmla="*/ 209168 h 1229290"/>
                  <a:gd name="connsiteX8" fmla="*/ 911098 w 911107"/>
                  <a:gd name="connsiteY8" fmla="*/ 330612 h 1229290"/>
                  <a:gd name="connsiteX9" fmla="*/ 882523 w 911107"/>
                  <a:gd name="connsiteY9" fmla="*/ 530637 h 1229290"/>
                  <a:gd name="connsiteX10" fmla="*/ 822992 w 911107"/>
                  <a:gd name="connsiteY10" fmla="*/ 759237 h 1229290"/>
                  <a:gd name="connsiteX11" fmla="*/ 730123 w 911107"/>
                  <a:gd name="connsiteY11" fmla="*/ 944974 h 1229290"/>
                  <a:gd name="connsiteX12" fmla="*/ 601536 w 911107"/>
                  <a:gd name="connsiteY12" fmla="*/ 1071181 h 1229290"/>
                  <a:gd name="connsiteX13" fmla="*/ 456280 w 911107"/>
                  <a:gd name="connsiteY13" fmla="*/ 1152142 h 1229290"/>
                  <a:gd name="connsiteX14" fmla="*/ 182435 w 911107"/>
                  <a:gd name="connsiteY14" fmla="*/ 1225962 h 1229290"/>
                  <a:gd name="connsiteX15" fmla="*/ 6224 w 911107"/>
                  <a:gd name="connsiteY15" fmla="*/ 1197387 h 1229290"/>
                  <a:gd name="connsiteX16" fmla="*/ 44323 w 911107"/>
                  <a:gd name="connsiteY16" fmla="*/ 1030699 h 1229290"/>
                  <a:gd name="connsiteX17" fmla="*/ 89567 w 911107"/>
                  <a:gd name="connsiteY17" fmla="*/ 928306 h 1229290"/>
                  <a:gd name="connsiteX18" fmla="*/ 130048 w 911107"/>
                  <a:gd name="connsiteY18" fmla="*/ 811624 h 1229290"/>
                  <a:gd name="connsiteX19" fmla="*/ 163387 w 911107"/>
                  <a:gd name="connsiteY19" fmla="*/ 706849 h 1229290"/>
                  <a:gd name="connsiteX20" fmla="*/ 189580 w 911107"/>
                  <a:gd name="connsiteY20" fmla="*/ 575881 h 1229290"/>
                  <a:gd name="connsiteX21" fmla="*/ 199104 w 911107"/>
                  <a:gd name="connsiteY21" fmla="*/ 444912 h 1229290"/>
                  <a:gd name="connsiteX22" fmla="*/ 208629 w 911107"/>
                  <a:gd name="connsiteY22" fmla="*/ 313944 h 1229290"/>
                  <a:gd name="connsiteX0" fmla="*/ 324156 w 1026634"/>
                  <a:gd name="connsiteY0" fmla="*/ 313944 h 1431633"/>
                  <a:gd name="connsiteX1" fmla="*/ 369400 w 1026634"/>
                  <a:gd name="connsiteY1" fmla="*/ 161543 h 1431633"/>
                  <a:gd name="connsiteX2" fmla="*/ 464650 w 1026634"/>
                  <a:gd name="connsiteY2" fmla="*/ 63912 h 1431633"/>
                  <a:gd name="connsiteX3" fmla="*/ 581332 w 1026634"/>
                  <a:gd name="connsiteY3" fmla="*/ 11524 h 1431633"/>
                  <a:gd name="connsiteX4" fmla="*/ 702775 w 1026634"/>
                  <a:gd name="connsiteY4" fmla="*/ 1999 h 1431633"/>
                  <a:gd name="connsiteX5" fmla="*/ 838507 w 1026634"/>
                  <a:gd name="connsiteY5" fmla="*/ 40099 h 1431633"/>
                  <a:gd name="connsiteX6" fmla="*/ 938519 w 1026634"/>
                  <a:gd name="connsiteY6" fmla="*/ 111537 h 1431633"/>
                  <a:gd name="connsiteX7" fmla="*/ 1000432 w 1026634"/>
                  <a:gd name="connsiteY7" fmla="*/ 209168 h 1431633"/>
                  <a:gd name="connsiteX8" fmla="*/ 1026625 w 1026634"/>
                  <a:gd name="connsiteY8" fmla="*/ 330612 h 1431633"/>
                  <a:gd name="connsiteX9" fmla="*/ 998050 w 1026634"/>
                  <a:gd name="connsiteY9" fmla="*/ 530637 h 1431633"/>
                  <a:gd name="connsiteX10" fmla="*/ 938519 w 1026634"/>
                  <a:gd name="connsiteY10" fmla="*/ 759237 h 1431633"/>
                  <a:gd name="connsiteX11" fmla="*/ 845650 w 1026634"/>
                  <a:gd name="connsiteY11" fmla="*/ 944974 h 1431633"/>
                  <a:gd name="connsiteX12" fmla="*/ 717063 w 1026634"/>
                  <a:gd name="connsiteY12" fmla="*/ 1071181 h 1431633"/>
                  <a:gd name="connsiteX13" fmla="*/ 571807 w 1026634"/>
                  <a:gd name="connsiteY13" fmla="*/ 1152142 h 1431633"/>
                  <a:gd name="connsiteX14" fmla="*/ 297962 w 1026634"/>
                  <a:gd name="connsiteY14" fmla="*/ 1225962 h 1431633"/>
                  <a:gd name="connsiteX15" fmla="*/ 2438 w 1026634"/>
                  <a:gd name="connsiteY15" fmla="*/ 1427880 h 1431633"/>
                  <a:gd name="connsiteX16" fmla="*/ 159850 w 1026634"/>
                  <a:gd name="connsiteY16" fmla="*/ 1030699 h 1431633"/>
                  <a:gd name="connsiteX17" fmla="*/ 205094 w 1026634"/>
                  <a:gd name="connsiteY17" fmla="*/ 928306 h 1431633"/>
                  <a:gd name="connsiteX18" fmla="*/ 245575 w 1026634"/>
                  <a:gd name="connsiteY18" fmla="*/ 811624 h 1431633"/>
                  <a:gd name="connsiteX19" fmla="*/ 278914 w 1026634"/>
                  <a:gd name="connsiteY19" fmla="*/ 706849 h 1431633"/>
                  <a:gd name="connsiteX20" fmla="*/ 305107 w 1026634"/>
                  <a:gd name="connsiteY20" fmla="*/ 575881 h 1431633"/>
                  <a:gd name="connsiteX21" fmla="*/ 314631 w 1026634"/>
                  <a:gd name="connsiteY21" fmla="*/ 444912 h 1431633"/>
                  <a:gd name="connsiteX22" fmla="*/ 324156 w 1026634"/>
                  <a:gd name="connsiteY22" fmla="*/ 313944 h 1431633"/>
                  <a:gd name="connsiteX0" fmla="*/ 326462 w 1028940"/>
                  <a:gd name="connsiteY0" fmla="*/ 313944 h 1429589"/>
                  <a:gd name="connsiteX1" fmla="*/ 371706 w 1028940"/>
                  <a:gd name="connsiteY1" fmla="*/ 161543 h 1429589"/>
                  <a:gd name="connsiteX2" fmla="*/ 466956 w 1028940"/>
                  <a:gd name="connsiteY2" fmla="*/ 63912 h 1429589"/>
                  <a:gd name="connsiteX3" fmla="*/ 583638 w 1028940"/>
                  <a:gd name="connsiteY3" fmla="*/ 11524 h 1429589"/>
                  <a:gd name="connsiteX4" fmla="*/ 705081 w 1028940"/>
                  <a:gd name="connsiteY4" fmla="*/ 1999 h 1429589"/>
                  <a:gd name="connsiteX5" fmla="*/ 840813 w 1028940"/>
                  <a:gd name="connsiteY5" fmla="*/ 40099 h 1429589"/>
                  <a:gd name="connsiteX6" fmla="*/ 940825 w 1028940"/>
                  <a:gd name="connsiteY6" fmla="*/ 111537 h 1429589"/>
                  <a:gd name="connsiteX7" fmla="*/ 1002738 w 1028940"/>
                  <a:gd name="connsiteY7" fmla="*/ 209168 h 1429589"/>
                  <a:gd name="connsiteX8" fmla="*/ 1028931 w 1028940"/>
                  <a:gd name="connsiteY8" fmla="*/ 330612 h 1429589"/>
                  <a:gd name="connsiteX9" fmla="*/ 1000356 w 1028940"/>
                  <a:gd name="connsiteY9" fmla="*/ 530637 h 1429589"/>
                  <a:gd name="connsiteX10" fmla="*/ 940825 w 1028940"/>
                  <a:gd name="connsiteY10" fmla="*/ 759237 h 1429589"/>
                  <a:gd name="connsiteX11" fmla="*/ 847956 w 1028940"/>
                  <a:gd name="connsiteY11" fmla="*/ 944974 h 1429589"/>
                  <a:gd name="connsiteX12" fmla="*/ 719369 w 1028940"/>
                  <a:gd name="connsiteY12" fmla="*/ 1071181 h 1429589"/>
                  <a:gd name="connsiteX13" fmla="*/ 574113 w 1028940"/>
                  <a:gd name="connsiteY13" fmla="*/ 1152142 h 1429589"/>
                  <a:gd name="connsiteX14" fmla="*/ 300268 w 1028940"/>
                  <a:gd name="connsiteY14" fmla="*/ 1225962 h 1429589"/>
                  <a:gd name="connsiteX15" fmla="*/ 4744 w 1028940"/>
                  <a:gd name="connsiteY15" fmla="*/ 1427880 h 1429589"/>
                  <a:gd name="connsiteX16" fmla="*/ 124194 w 1028940"/>
                  <a:gd name="connsiteY16" fmla="*/ 1100545 h 1429589"/>
                  <a:gd name="connsiteX17" fmla="*/ 207400 w 1028940"/>
                  <a:gd name="connsiteY17" fmla="*/ 928306 h 1429589"/>
                  <a:gd name="connsiteX18" fmla="*/ 247881 w 1028940"/>
                  <a:gd name="connsiteY18" fmla="*/ 811624 h 1429589"/>
                  <a:gd name="connsiteX19" fmla="*/ 281220 w 1028940"/>
                  <a:gd name="connsiteY19" fmla="*/ 706849 h 1429589"/>
                  <a:gd name="connsiteX20" fmla="*/ 307413 w 1028940"/>
                  <a:gd name="connsiteY20" fmla="*/ 575881 h 1429589"/>
                  <a:gd name="connsiteX21" fmla="*/ 316937 w 1028940"/>
                  <a:gd name="connsiteY21" fmla="*/ 444912 h 1429589"/>
                  <a:gd name="connsiteX22" fmla="*/ 326462 w 1028940"/>
                  <a:gd name="connsiteY22" fmla="*/ 313944 h 1429589"/>
                  <a:gd name="connsiteX0" fmla="*/ 282213 w 984691"/>
                  <a:gd name="connsiteY0" fmla="*/ 313944 h 1353613"/>
                  <a:gd name="connsiteX1" fmla="*/ 327457 w 984691"/>
                  <a:gd name="connsiteY1" fmla="*/ 161543 h 1353613"/>
                  <a:gd name="connsiteX2" fmla="*/ 422707 w 984691"/>
                  <a:gd name="connsiteY2" fmla="*/ 63912 h 1353613"/>
                  <a:gd name="connsiteX3" fmla="*/ 539389 w 984691"/>
                  <a:gd name="connsiteY3" fmla="*/ 11524 h 1353613"/>
                  <a:gd name="connsiteX4" fmla="*/ 660832 w 984691"/>
                  <a:gd name="connsiteY4" fmla="*/ 1999 h 1353613"/>
                  <a:gd name="connsiteX5" fmla="*/ 796564 w 984691"/>
                  <a:gd name="connsiteY5" fmla="*/ 40099 h 1353613"/>
                  <a:gd name="connsiteX6" fmla="*/ 896576 w 984691"/>
                  <a:gd name="connsiteY6" fmla="*/ 111537 h 1353613"/>
                  <a:gd name="connsiteX7" fmla="*/ 958489 w 984691"/>
                  <a:gd name="connsiteY7" fmla="*/ 209168 h 1353613"/>
                  <a:gd name="connsiteX8" fmla="*/ 984682 w 984691"/>
                  <a:gd name="connsiteY8" fmla="*/ 330612 h 1353613"/>
                  <a:gd name="connsiteX9" fmla="*/ 956107 w 984691"/>
                  <a:gd name="connsiteY9" fmla="*/ 530637 h 1353613"/>
                  <a:gd name="connsiteX10" fmla="*/ 896576 w 984691"/>
                  <a:gd name="connsiteY10" fmla="*/ 759237 h 1353613"/>
                  <a:gd name="connsiteX11" fmla="*/ 803707 w 984691"/>
                  <a:gd name="connsiteY11" fmla="*/ 944974 h 1353613"/>
                  <a:gd name="connsiteX12" fmla="*/ 675120 w 984691"/>
                  <a:gd name="connsiteY12" fmla="*/ 1071181 h 1353613"/>
                  <a:gd name="connsiteX13" fmla="*/ 529864 w 984691"/>
                  <a:gd name="connsiteY13" fmla="*/ 1152142 h 1353613"/>
                  <a:gd name="connsiteX14" fmla="*/ 256019 w 984691"/>
                  <a:gd name="connsiteY14" fmla="*/ 1225962 h 1353613"/>
                  <a:gd name="connsiteX15" fmla="*/ 6593 w 984691"/>
                  <a:gd name="connsiteY15" fmla="*/ 1351049 h 1353613"/>
                  <a:gd name="connsiteX16" fmla="*/ 79945 w 984691"/>
                  <a:gd name="connsiteY16" fmla="*/ 1100545 h 1353613"/>
                  <a:gd name="connsiteX17" fmla="*/ 163151 w 984691"/>
                  <a:gd name="connsiteY17" fmla="*/ 928306 h 1353613"/>
                  <a:gd name="connsiteX18" fmla="*/ 203632 w 984691"/>
                  <a:gd name="connsiteY18" fmla="*/ 811624 h 1353613"/>
                  <a:gd name="connsiteX19" fmla="*/ 236971 w 984691"/>
                  <a:gd name="connsiteY19" fmla="*/ 706849 h 1353613"/>
                  <a:gd name="connsiteX20" fmla="*/ 263164 w 984691"/>
                  <a:gd name="connsiteY20" fmla="*/ 575881 h 1353613"/>
                  <a:gd name="connsiteX21" fmla="*/ 272688 w 984691"/>
                  <a:gd name="connsiteY21" fmla="*/ 444912 h 1353613"/>
                  <a:gd name="connsiteX22" fmla="*/ 282213 w 984691"/>
                  <a:gd name="connsiteY22" fmla="*/ 313944 h 1353613"/>
                  <a:gd name="connsiteX0" fmla="*/ 282516 w 984994"/>
                  <a:gd name="connsiteY0" fmla="*/ 313944 h 1355275"/>
                  <a:gd name="connsiteX1" fmla="*/ 327760 w 984994"/>
                  <a:gd name="connsiteY1" fmla="*/ 161543 h 1355275"/>
                  <a:gd name="connsiteX2" fmla="*/ 423010 w 984994"/>
                  <a:gd name="connsiteY2" fmla="*/ 63912 h 1355275"/>
                  <a:gd name="connsiteX3" fmla="*/ 539692 w 984994"/>
                  <a:gd name="connsiteY3" fmla="*/ 11524 h 1355275"/>
                  <a:gd name="connsiteX4" fmla="*/ 661135 w 984994"/>
                  <a:gd name="connsiteY4" fmla="*/ 1999 h 1355275"/>
                  <a:gd name="connsiteX5" fmla="*/ 796867 w 984994"/>
                  <a:gd name="connsiteY5" fmla="*/ 40099 h 1355275"/>
                  <a:gd name="connsiteX6" fmla="*/ 896879 w 984994"/>
                  <a:gd name="connsiteY6" fmla="*/ 111537 h 1355275"/>
                  <a:gd name="connsiteX7" fmla="*/ 958792 w 984994"/>
                  <a:gd name="connsiteY7" fmla="*/ 209168 h 1355275"/>
                  <a:gd name="connsiteX8" fmla="*/ 984985 w 984994"/>
                  <a:gd name="connsiteY8" fmla="*/ 330612 h 1355275"/>
                  <a:gd name="connsiteX9" fmla="*/ 956410 w 984994"/>
                  <a:gd name="connsiteY9" fmla="*/ 530637 h 1355275"/>
                  <a:gd name="connsiteX10" fmla="*/ 896879 w 984994"/>
                  <a:gd name="connsiteY10" fmla="*/ 759237 h 1355275"/>
                  <a:gd name="connsiteX11" fmla="*/ 804010 w 984994"/>
                  <a:gd name="connsiteY11" fmla="*/ 944974 h 1355275"/>
                  <a:gd name="connsiteX12" fmla="*/ 675423 w 984994"/>
                  <a:gd name="connsiteY12" fmla="*/ 1071181 h 1355275"/>
                  <a:gd name="connsiteX13" fmla="*/ 530167 w 984994"/>
                  <a:gd name="connsiteY13" fmla="*/ 1152142 h 1355275"/>
                  <a:gd name="connsiteX14" fmla="*/ 261745 w 984994"/>
                  <a:gd name="connsiteY14" fmla="*/ 1250407 h 1355275"/>
                  <a:gd name="connsiteX15" fmla="*/ 6896 w 984994"/>
                  <a:gd name="connsiteY15" fmla="*/ 1351049 h 1355275"/>
                  <a:gd name="connsiteX16" fmla="*/ 80248 w 984994"/>
                  <a:gd name="connsiteY16" fmla="*/ 1100545 h 1355275"/>
                  <a:gd name="connsiteX17" fmla="*/ 163454 w 984994"/>
                  <a:gd name="connsiteY17" fmla="*/ 928306 h 1355275"/>
                  <a:gd name="connsiteX18" fmla="*/ 203935 w 984994"/>
                  <a:gd name="connsiteY18" fmla="*/ 811624 h 1355275"/>
                  <a:gd name="connsiteX19" fmla="*/ 237274 w 984994"/>
                  <a:gd name="connsiteY19" fmla="*/ 706849 h 1355275"/>
                  <a:gd name="connsiteX20" fmla="*/ 263467 w 984994"/>
                  <a:gd name="connsiteY20" fmla="*/ 575881 h 1355275"/>
                  <a:gd name="connsiteX21" fmla="*/ 272991 w 984994"/>
                  <a:gd name="connsiteY21" fmla="*/ 444912 h 1355275"/>
                  <a:gd name="connsiteX22" fmla="*/ 282516 w 984994"/>
                  <a:gd name="connsiteY22" fmla="*/ 313944 h 1355275"/>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675423 w 984994"/>
                  <a:gd name="connsiteY12" fmla="*/ 1071181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53"/>
                  <a:gd name="connsiteX1" fmla="*/ 327760 w 984994"/>
                  <a:gd name="connsiteY1" fmla="*/ 161543 h 1355153"/>
                  <a:gd name="connsiteX2" fmla="*/ 423010 w 984994"/>
                  <a:gd name="connsiteY2" fmla="*/ 63912 h 1355153"/>
                  <a:gd name="connsiteX3" fmla="*/ 539692 w 984994"/>
                  <a:gd name="connsiteY3" fmla="*/ 11524 h 1355153"/>
                  <a:gd name="connsiteX4" fmla="*/ 661135 w 984994"/>
                  <a:gd name="connsiteY4" fmla="*/ 1999 h 1355153"/>
                  <a:gd name="connsiteX5" fmla="*/ 796867 w 984994"/>
                  <a:gd name="connsiteY5" fmla="*/ 40099 h 1355153"/>
                  <a:gd name="connsiteX6" fmla="*/ 896879 w 984994"/>
                  <a:gd name="connsiteY6" fmla="*/ 111537 h 1355153"/>
                  <a:gd name="connsiteX7" fmla="*/ 958792 w 984994"/>
                  <a:gd name="connsiteY7" fmla="*/ 209168 h 1355153"/>
                  <a:gd name="connsiteX8" fmla="*/ 984985 w 984994"/>
                  <a:gd name="connsiteY8" fmla="*/ 330612 h 1355153"/>
                  <a:gd name="connsiteX9" fmla="*/ 956410 w 984994"/>
                  <a:gd name="connsiteY9" fmla="*/ 530637 h 1355153"/>
                  <a:gd name="connsiteX10" fmla="*/ 896879 w 984994"/>
                  <a:gd name="connsiteY10" fmla="*/ 759237 h 1355153"/>
                  <a:gd name="connsiteX11" fmla="*/ 804010 w 984994"/>
                  <a:gd name="connsiteY11" fmla="*/ 944974 h 1355153"/>
                  <a:gd name="connsiteX12" fmla="*/ 759484 w 984994"/>
                  <a:gd name="connsiteY12" fmla="*/ 1161982 h 1355153"/>
                  <a:gd name="connsiteX13" fmla="*/ 543727 w 984994"/>
                  <a:gd name="connsiteY13" fmla="*/ 1173094 h 1355153"/>
                  <a:gd name="connsiteX14" fmla="*/ 261745 w 984994"/>
                  <a:gd name="connsiteY14" fmla="*/ 1250407 h 1355153"/>
                  <a:gd name="connsiteX15" fmla="*/ 6896 w 984994"/>
                  <a:gd name="connsiteY15" fmla="*/ 1351049 h 1355153"/>
                  <a:gd name="connsiteX16" fmla="*/ 80248 w 984994"/>
                  <a:gd name="connsiteY16" fmla="*/ 1100545 h 1355153"/>
                  <a:gd name="connsiteX17" fmla="*/ 163454 w 984994"/>
                  <a:gd name="connsiteY17" fmla="*/ 928306 h 1355153"/>
                  <a:gd name="connsiteX18" fmla="*/ 203935 w 984994"/>
                  <a:gd name="connsiteY18" fmla="*/ 811624 h 1355153"/>
                  <a:gd name="connsiteX19" fmla="*/ 237274 w 984994"/>
                  <a:gd name="connsiteY19" fmla="*/ 706849 h 1355153"/>
                  <a:gd name="connsiteX20" fmla="*/ 263467 w 984994"/>
                  <a:gd name="connsiteY20" fmla="*/ 575881 h 1355153"/>
                  <a:gd name="connsiteX21" fmla="*/ 272991 w 984994"/>
                  <a:gd name="connsiteY21" fmla="*/ 444912 h 1355153"/>
                  <a:gd name="connsiteX22" fmla="*/ 282516 w 984994"/>
                  <a:gd name="connsiteY22" fmla="*/ 313944 h 1355153"/>
                  <a:gd name="connsiteX0" fmla="*/ 282516 w 984994"/>
                  <a:gd name="connsiteY0" fmla="*/ 313944 h 1355132"/>
                  <a:gd name="connsiteX1" fmla="*/ 327760 w 984994"/>
                  <a:gd name="connsiteY1" fmla="*/ 161543 h 1355132"/>
                  <a:gd name="connsiteX2" fmla="*/ 423010 w 984994"/>
                  <a:gd name="connsiteY2" fmla="*/ 63912 h 1355132"/>
                  <a:gd name="connsiteX3" fmla="*/ 539692 w 984994"/>
                  <a:gd name="connsiteY3" fmla="*/ 11524 h 1355132"/>
                  <a:gd name="connsiteX4" fmla="*/ 661135 w 984994"/>
                  <a:gd name="connsiteY4" fmla="*/ 1999 h 1355132"/>
                  <a:gd name="connsiteX5" fmla="*/ 796867 w 984994"/>
                  <a:gd name="connsiteY5" fmla="*/ 40099 h 1355132"/>
                  <a:gd name="connsiteX6" fmla="*/ 896879 w 984994"/>
                  <a:gd name="connsiteY6" fmla="*/ 111537 h 1355132"/>
                  <a:gd name="connsiteX7" fmla="*/ 958792 w 984994"/>
                  <a:gd name="connsiteY7" fmla="*/ 209168 h 1355132"/>
                  <a:gd name="connsiteX8" fmla="*/ 984985 w 984994"/>
                  <a:gd name="connsiteY8" fmla="*/ 330612 h 1355132"/>
                  <a:gd name="connsiteX9" fmla="*/ 956410 w 984994"/>
                  <a:gd name="connsiteY9" fmla="*/ 530637 h 1355132"/>
                  <a:gd name="connsiteX10" fmla="*/ 896879 w 984994"/>
                  <a:gd name="connsiteY10" fmla="*/ 759237 h 1355132"/>
                  <a:gd name="connsiteX11" fmla="*/ 804010 w 984994"/>
                  <a:gd name="connsiteY11" fmla="*/ 944974 h 1355132"/>
                  <a:gd name="connsiteX12" fmla="*/ 759484 w 984994"/>
                  <a:gd name="connsiteY12" fmla="*/ 1161982 h 1355132"/>
                  <a:gd name="connsiteX13" fmla="*/ 503052 w 984994"/>
                  <a:gd name="connsiteY13" fmla="*/ 1176588 h 1355132"/>
                  <a:gd name="connsiteX14" fmla="*/ 261745 w 984994"/>
                  <a:gd name="connsiteY14" fmla="*/ 1250407 h 1355132"/>
                  <a:gd name="connsiteX15" fmla="*/ 6896 w 984994"/>
                  <a:gd name="connsiteY15" fmla="*/ 1351049 h 1355132"/>
                  <a:gd name="connsiteX16" fmla="*/ 80248 w 984994"/>
                  <a:gd name="connsiteY16" fmla="*/ 1100545 h 1355132"/>
                  <a:gd name="connsiteX17" fmla="*/ 163454 w 984994"/>
                  <a:gd name="connsiteY17" fmla="*/ 928306 h 1355132"/>
                  <a:gd name="connsiteX18" fmla="*/ 203935 w 984994"/>
                  <a:gd name="connsiteY18" fmla="*/ 811624 h 1355132"/>
                  <a:gd name="connsiteX19" fmla="*/ 237274 w 984994"/>
                  <a:gd name="connsiteY19" fmla="*/ 706849 h 1355132"/>
                  <a:gd name="connsiteX20" fmla="*/ 263467 w 984994"/>
                  <a:gd name="connsiteY20" fmla="*/ 575881 h 1355132"/>
                  <a:gd name="connsiteX21" fmla="*/ 272991 w 984994"/>
                  <a:gd name="connsiteY21" fmla="*/ 444912 h 1355132"/>
                  <a:gd name="connsiteX22" fmla="*/ 282516 w 984994"/>
                  <a:gd name="connsiteY22" fmla="*/ 313944 h 1355132"/>
                  <a:gd name="connsiteX0" fmla="*/ 282516 w 984994"/>
                  <a:gd name="connsiteY0" fmla="*/ 313944 h 1355133"/>
                  <a:gd name="connsiteX1" fmla="*/ 327760 w 984994"/>
                  <a:gd name="connsiteY1" fmla="*/ 161543 h 1355133"/>
                  <a:gd name="connsiteX2" fmla="*/ 423010 w 984994"/>
                  <a:gd name="connsiteY2" fmla="*/ 63912 h 1355133"/>
                  <a:gd name="connsiteX3" fmla="*/ 539692 w 984994"/>
                  <a:gd name="connsiteY3" fmla="*/ 11524 h 1355133"/>
                  <a:gd name="connsiteX4" fmla="*/ 661135 w 984994"/>
                  <a:gd name="connsiteY4" fmla="*/ 1999 h 1355133"/>
                  <a:gd name="connsiteX5" fmla="*/ 796867 w 984994"/>
                  <a:gd name="connsiteY5" fmla="*/ 40099 h 1355133"/>
                  <a:gd name="connsiteX6" fmla="*/ 896879 w 984994"/>
                  <a:gd name="connsiteY6" fmla="*/ 111537 h 1355133"/>
                  <a:gd name="connsiteX7" fmla="*/ 958792 w 984994"/>
                  <a:gd name="connsiteY7" fmla="*/ 209168 h 1355133"/>
                  <a:gd name="connsiteX8" fmla="*/ 984985 w 984994"/>
                  <a:gd name="connsiteY8" fmla="*/ 330612 h 1355133"/>
                  <a:gd name="connsiteX9" fmla="*/ 956410 w 984994"/>
                  <a:gd name="connsiteY9" fmla="*/ 530637 h 1355133"/>
                  <a:gd name="connsiteX10" fmla="*/ 896879 w 984994"/>
                  <a:gd name="connsiteY10" fmla="*/ 759237 h 1355133"/>
                  <a:gd name="connsiteX11" fmla="*/ 879936 w 984994"/>
                  <a:gd name="connsiteY11" fmla="*/ 993867 h 1355133"/>
                  <a:gd name="connsiteX12" fmla="*/ 759484 w 984994"/>
                  <a:gd name="connsiteY12" fmla="*/ 1161982 h 1355133"/>
                  <a:gd name="connsiteX13" fmla="*/ 503052 w 984994"/>
                  <a:gd name="connsiteY13" fmla="*/ 1176588 h 1355133"/>
                  <a:gd name="connsiteX14" fmla="*/ 261745 w 984994"/>
                  <a:gd name="connsiteY14" fmla="*/ 1250407 h 1355133"/>
                  <a:gd name="connsiteX15" fmla="*/ 6896 w 984994"/>
                  <a:gd name="connsiteY15" fmla="*/ 1351049 h 1355133"/>
                  <a:gd name="connsiteX16" fmla="*/ 80248 w 984994"/>
                  <a:gd name="connsiteY16" fmla="*/ 1100545 h 1355133"/>
                  <a:gd name="connsiteX17" fmla="*/ 163454 w 984994"/>
                  <a:gd name="connsiteY17" fmla="*/ 928306 h 1355133"/>
                  <a:gd name="connsiteX18" fmla="*/ 203935 w 984994"/>
                  <a:gd name="connsiteY18" fmla="*/ 811624 h 1355133"/>
                  <a:gd name="connsiteX19" fmla="*/ 237274 w 984994"/>
                  <a:gd name="connsiteY19" fmla="*/ 706849 h 1355133"/>
                  <a:gd name="connsiteX20" fmla="*/ 263467 w 984994"/>
                  <a:gd name="connsiteY20" fmla="*/ 575881 h 1355133"/>
                  <a:gd name="connsiteX21" fmla="*/ 272991 w 984994"/>
                  <a:gd name="connsiteY21" fmla="*/ 444912 h 1355133"/>
                  <a:gd name="connsiteX22" fmla="*/ 282516 w 984994"/>
                  <a:gd name="connsiteY22" fmla="*/ 313944 h 1355133"/>
                  <a:gd name="connsiteX0" fmla="*/ 282516 w 1017794"/>
                  <a:gd name="connsiteY0" fmla="*/ 313944 h 1355133"/>
                  <a:gd name="connsiteX1" fmla="*/ 327760 w 1017794"/>
                  <a:gd name="connsiteY1" fmla="*/ 161543 h 1355133"/>
                  <a:gd name="connsiteX2" fmla="*/ 423010 w 1017794"/>
                  <a:gd name="connsiteY2" fmla="*/ 63912 h 1355133"/>
                  <a:gd name="connsiteX3" fmla="*/ 539692 w 1017794"/>
                  <a:gd name="connsiteY3" fmla="*/ 11524 h 1355133"/>
                  <a:gd name="connsiteX4" fmla="*/ 661135 w 1017794"/>
                  <a:gd name="connsiteY4" fmla="*/ 1999 h 1355133"/>
                  <a:gd name="connsiteX5" fmla="*/ 796867 w 1017794"/>
                  <a:gd name="connsiteY5" fmla="*/ 40099 h 1355133"/>
                  <a:gd name="connsiteX6" fmla="*/ 896879 w 1017794"/>
                  <a:gd name="connsiteY6" fmla="*/ 111537 h 1355133"/>
                  <a:gd name="connsiteX7" fmla="*/ 958792 w 1017794"/>
                  <a:gd name="connsiteY7" fmla="*/ 209168 h 1355133"/>
                  <a:gd name="connsiteX8" fmla="*/ 984985 w 1017794"/>
                  <a:gd name="connsiteY8" fmla="*/ 330612 h 1355133"/>
                  <a:gd name="connsiteX9" fmla="*/ 956410 w 1017794"/>
                  <a:gd name="connsiteY9" fmla="*/ 530637 h 1355133"/>
                  <a:gd name="connsiteX10" fmla="*/ 1016192 w 1017794"/>
                  <a:gd name="connsiteY10" fmla="*/ 731298 h 1355133"/>
                  <a:gd name="connsiteX11" fmla="*/ 879936 w 1017794"/>
                  <a:gd name="connsiteY11" fmla="*/ 993867 h 1355133"/>
                  <a:gd name="connsiteX12" fmla="*/ 759484 w 1017794"/>
                  <a:gd name="connsiteY12" fmla="*/ 1161982 h 1355133"/>
                  <a:gd name="connsiteX13" fmla="*/ 503052 w 1017794"/>
                  <a:gd name="connsiteY13" fmla="*/ 1176588 h 1355133"/>
                  <a:gd name="connsiteX14" fmla="*/ 261745 w 1017794"/>
                  <a:gd name="connsiteY14" fmla="*/ 1250407 h 1355133"/>
                  <a:gd name="connsiteX15" fmla="*/ 6896 w 1017794"/>
                  <a:gd name="connsiteY15" fmla="*/ 1351049 h 1355133"/>
                  <a:gd name="connsiteX16" fmla="*/ 80248 w 1017794"/>
                  <a:gd name="connsiteY16" fmla="*/ 1100545 h 1355133"/>
                  <a:gd name="connsiteX17" fmla="*/ 163454 w 1017794"/>
                  <a:gd name="connsiteY17" fmla="*/ 928306 h 1355133"/>
                  <a:gd name="connsiteX18" fmla="*/ 203935 w 1017794"/>
                  <a:gd name="connsiteY18" fmla="*/ 811624 h 1355133"/>
                  <a:gd name="connsiteX19" fmla="*/ 237274 w 1017794"/>
                  <a:gd name="connsiteY19" fmla="*/ 706849 h 1355133"/>
                  <a:gd name="connsiteX20" fmla="*/ 263467 w 1017794"/>
                  <a:gd name="connsiteY20" fmla="*/ 575881 h 1355133"/>
                  <a:gd name="connsiteX21" fmla="*/ 272991 w 1017794"/>
                  <a:gd name="connsiteY21" fmla="*/ 444912 h 1355133"/>
                  <a:gd name="connsiteX22" fmla="*/ 282516 w 1017794"/>
                  <a:gd name="connsiteY22" fmla="*/ 313944 h 1355133"/>
                  <a:gd name="connsiteX0" fmla="*/ 282516 w 1017420"/>
                  <a:gd name="connsiteY0" fmla="*/ 313944 h 1355133"/>
                  <a:gd name="connsiteX1" fmla="*/ 327760 w 1017420"/>
                  <a:gd name="connsiteY1" fmla="*/ 161543 h 1355133"/>
                  <a:gd name="connsiteX2" fmla="*/ 423010 w 1017420"/>
                  <a:gd name="connsiteY2" fmla="*/ 63912 h 1355133"/>
                  <a:gd name="connsiteX3" fmla="*/ 539692 w 1017420"/>
                  <a:gd name="connsiteY3" fmla="*/ 11524 h 1355133"/>
                  <a:gd name="connsiteX4" fmla="*/ 661135 w 1017420"/>
                  <a:gd name="connsiteY4" fmla="*/ 1999 h 1355133"/>
                  <a:gd name="connsiteX5" fmla="*/ 796867 w 1017420"/>
                  <a:gd name="connsiteY5" fmla="*/ 40099 h 1355133"/>
                  <a:gd name="connsiteX6" fmla="*/ 896879 w 1017420"/>
                  <a:gd name="connsiteY6" fmla="*/ 111537 h 1355133"/>
                  <a:gd name="connsiteX7" fmla="*/ 958792 w 1017420"/>
                  <a:gd name="connsiteY7" fmla="*/ 209168 h 1355133"/>
                  <a:gd name="connsiteX8" fmla="*/ 984985 w 1017420"/>
                  <a:gd name="connsiteY8" fmla="*/ 330612 h 1355133"/>
                  <a:gd name="connsiteX9" fmla="*/ 956410 w 1017420"/>
                  <a:gd name="connsiteY9" fmla="*/ 530637 h 1355133"/>
                  <a:gd name="connsiteX10" fmla="*/ 1016192 w 1017420"/>
                  <a:gd name="connsiteY10" fmla="*/ 731298 h 1355133"/>
                  <a:gd name="connsiteX11" fmla="*/ 890783 w 1017420"/>
                  <a:gd name="connsiteY11" fmla="*/ 997359 h 1355133"/>
                  <a:gd name="connsiteX12" fmla="*/ 759484 w 1017420"/>
                  <a:gd name="connsiteY12" fmla="*/ 1161982 h 1355133"/>
                  <a:gd name="connsiteX13" fmla="*/ 503052 w 1017420"/>
                  <a:gd name="connsiteY13" fmla="*/ 1176588 h 1355133"/>
                  <a:gd name="connsiteX14" fmla="*/ 261745 w 1017420"/>
                  <a:gd name="connsiteY14" fmla="*/ 1250407 h 1355133"/>
                  <a:gd name="connsiteX15" fmla="*/ 6896 w 1017420"/>
                  <a:gd name="connsiteY15" fmla="*/ 1351049 h 1355133"/>
                  <a:gd name="connsiteX16" fmla="*/ 80248 w 1017420"/>
                  <a:gd name="connsiteY16" fmla="*/ 1100545 h 1355133"/>
                  <a:gd name="connsiteX17" fmla="*/ 163454 w 1017420"/>
                  <a:gd name="connsiteY17" fmla="*/ 928306 h 1355133"/>
                  <a:gd name="connsiteX18" fmla="*/ 203935 w 1017420"/>
                  <a:gd name="connsiteY18" fmla="*/ 811624 h 1355133"/>
                  <a:gd name="connsiteX19" fmla="*/ 237274 w 1017420"/>
                  <a:gd name="connsiteY19" fmla="*/ 706849 h 1355133"/>
                  <a:gd name="connsiteX20" fmla="*/ 263467 w 1017420"/>
                  <a:gd name="connsiteY20" fmla="*/ 575881 h 1355133"/>
                  <a:gd name="connsiteX21" fmla="*/ 272991 w 1017420"/>
                  <a:gd name="connsiteY21" fmla="*/ 444912 h 1355133"/>
                  <a:gd name="connsiteX22" fmla="*/ 282516 w 1017420"/>
                  <a:gd name="connsiteY22" fmla="*/ 313944 h 1355133"/>
                  <a:gd name="connsiteX0" fmla="*/ 282516 w 1162679"/>
                  <a:gd name="connsiteY0" fmla="*/ 313944 h 1355133"/>
                  <a:gd name="connsiteX1" fmla="*/ 327760 w 1162679"/>
                  <a:gd name="connsiteY1" fmla="*/ 161543 h 1355133"/>
                  <a:gd name="connsiteX2" fmla="*/ 423010 w 1162679"/>
                  <a:gd name="connsiteY2" fmla="*/ 63912 h 1355133"/>
                  <a:gd name="connsiteX3" fmla="*/ 539692 w 1162679"/>
                  <a:gd name="connsiteY3" fmla="*/ 11524 h 1355133"/>
                  <a:gd name="connsiteX4" fmla="*/ 661135 w 1162679"/>
                  <a:gd name="connsiteY4" fmla="*/ 1999 h 1355133"/>
                  <a:gd name="connsiteX5" fmla="*/ 796867 w 1162679"/>
                  <a:gd name="connsiteY5" fmla="*/ 40099 h 1355133"/>
                  <a:gd name="connsiteX6" fmla="*/ 896879 w 1162679"/>
                  <a:gd name="connsiteY6" fmla="*/ 111537 h 1355133"/>
                  <a:gd name="connsiteX7" fmla="*/ 958792 w 1162679"/>
                  <a:gd name="connsiteY7" fmla="*/ 209168 h 1355133"/>
                  <a:gd name="connsiteX8" fmla="*/ 984985 w 1162679"/>
                  <a:gd name="connsiteY8" fmla="*/ 330612 h 1355133"/>
                  <a:gd name="connsiteX9" fmla="*/ 1162496 w 1162679"/>
                  <a:gd name="connsiteY9" fmla="*/ 502699 h 1355133"/>
                  <a:gd name="connsiteX10" fmla="*/ 1016192 w 1162679"/>
                  <a:gd name="connsiteY10" fmla="*/ 731298 h 1355133"/>
                  <a:gd name="connsiteX11" fmla="*/ 890783 w 1162679"/>
                  <a:gd name="connsiteY11" fmla="*/ 997359 h 1355133"/>
                  <a:gd name="connsiteX12" fmla="*/ 759484 w 1162679"/>
                  <a:gd name="connsiteY12" fmla="*/ 1161982 h 1355133"/>
                  <a:gd name="connsiteX13" fmla="*/ 503052 w 1162679"/>
                  <a:gd name="connsiteY13" fmla="*/ 1176588 h 1355133"/>
                  <a:gd name="connsiteX14" fmla="*/ 261745 w 1162679"/>
                  <a:gd name="connsiteY14" fmla="*/ 1250407 h 1355133"/>
                  <a:gd name="connsiteX15" fmla="*/ 6896 w 1162679"/>
                  <a:gd name="connsiteY15" fmla="*/ 1351049 h 1355133"/>
                  <a:gd name="connsiteX16" fmla="*/ 80248 w 1162679"/>
                  <a:gd name="connsiteY16" fmla="*/ 1100545 h 1355133"/>
                  <a:gd name="connsiteX17" fmla="*/ 163454 w 1162679"/>
                  <a:gd name="connsiteY17" fmla="*/ 928306 h 1355133"/>
                  <a:gd name="connsiteX18" fmla="*/ 203935 w 1162679"/>
                  <a:gd name="connsiteY18" fmla="*/ 811624 h 1355133"/>
                  <a:gd name="connsiteX19" fmla="*/ 237274 w 1162679"/>
                  <a:gd name="connsiteY19" fmla="*/ 706849 h 1355133"/>
                  <a:gd name="connsiteX20" fmla="*/ 263467 w 1162679"/>
                  <a:gd name="connsiteY20" fmla="*/ 575881 h 1355133"/>
                  <a:gd name="connsiteX21" fmla="*/ 272991 w 1162679"/>
                  <a:gd name="connsiteY21" fmla="*/ 444912 h 1355133"/>
                  <a:gd name="connsiteX22" fmla="*/ 282516 w 1162679"/>
                  <a:gd name="connsiteY22" fmla="*/ 313944 h 1355133"/>
                  <a:gd name="connsiteX0" fmla="*/ 282516 w 1162911"/>
                  <a:gd name="connsiteY0" fmla="*/ 313944 h 1355133"/>
                  <a:gd name="connsiteX1" fmla="*/ 327760 w 1162911"/>
                  <a:gd name="connsiteY1" fmla="*/ 161543 h 1355133"/>
                  <a:gd name="connsiteX2" fmla="*/ 423010 w 1162911"/>
                  <a:gd name="connsiteY2" fmla="*/ 63912 h 1355133"/>
                  <a:gd name="connsiteX3" fmla="*/ 539692 w 1162911"/>
                  <a:gd name="connsiteY3" fmla="*/ 11524 h 1355133"/>
                  <a:gd name="connsiteX4" fmla="*/ 661135 w 1162911"/>
                  <a:gd name="connsiteY4" fmla="*/ 1999 h 1355133"/>
                  <a:gd name="connsiteX5" fmla="*/ 796867 w 1162911"/>
                  <a:gd name="connsiteY5" fmla="*/ 40099 h 1355133"/>
                  <a:gd name="connsiteX6" fmla="*/ 896879 w 1162911"/>
                  <a:gd name="connsiteY6" fmla="*/ 111537 h 1355133"/>
                  <a:gd name="connsiteX7" fmla="*/ 958792 w 1162911"/>
                  <a:gd name="connsiteY7" fmla="*/ 209168 h 1355133"/>
                  <a:gd name="connsiteX8" fmla="*/ 984985 w 1162911"/>
                  <a:gd name="connsiteY8" fmla="*/ 330612 h 1355133"/>
                  <a:gd name="connsiteX9" fmla="*/ 1162496 w 1162911"/>
                  <a:gd name="connsiteY9" fmla="*/ 502699 h 1355133"/>
                  <a:gd name="connsiteX10" fmla="*/ 1029750 w 1162911"/>
                  <a:gd name="connsiteY10" fmla="*/ 734790 h 1355133"/>
                  <a:gd name="connsiteX11" fmla="*/ 890783 w 1162911"/>
                  <a:gd name="connsiteY11" fmla="*/ 997359 h 1355133"/>
                  <a:gd name="connsiteX12" fmla="*/ 759484 w 1162911"/>
                  <a:gd name="connsiteY12" fmla="*/ 1161982 h 1355133"/>
                  <a:gd name="connsiteX13" fmla="*/ 503052 w 1162911"/>
                  <a:gd name="connsiteY13" fmla="*/ 1176588 h 1355133"/>
                  <a:gd name="connsiteX14" fmla="*/ 261745 w 1162911"/>
                  <a:gd name="connsiteY14" fmla="*/ 1250407 h 1355133"/>
                  <a:gd name="connsiteX15" fmla="*/ 6896 w 1162911"/>
                  <a:gd name="connsiteY15" fmla="*/ 1351049 h 1355133"/>
                  <a:gd name="connsiteX16" fmla="*/ 80248 w 1162911"/>
                  <a:gd name="connsiteY16" fmla="*/ 1100545 h 1355133"/>
                  <a:gd name="connsiteX17" fmla="*/ 163454 w 1162911"/>
                  <a:gd name="connsiteY17" fmla="*/ 928306 h 1355133"/>
                  <a:gd name="connsiteX18" fmla="*/ 203935 w 1162911"/>
                  <a:gd name="connsiteY18" fmla="*/ 811624 h 1355133"/>
                  <a:gd name="connsiteX19" fmla="*/ 237274 w 1162911"/>
                  <a:gd name="connsiteY19" fmla="*/ 706849 h 1355133"/>
                  <a:gd name="connsiteX20" fmla="*/ 263467 w 1162911"/>
                  <a:gd name="connsiteY20" fmla="*/ 575881 h 1355133"/>
                  <a:gd name="connsiteX21" fmla="*/ 272991 w 1162911"/>
                  <a:gd name="connsiteY21" fmla="*/ 444912 h 1355133"/>
                  <a:gd name="connsiteX22" fmla="*/ 282516 w 1162911"/>
                  <a:gd name="connsiteY22" fmla="*/ 313944 h 1355133"/>
                  <a:gd name="connsiteX0" fmla="*/ 282516 w 1334292"/>
                  <a:gd name="connsiteY0" fmla="*/ 313944 h 1355133"/>
                  <a:gd name="connsiteX1" fmla="*/ 327760 w 1334292"/>
                  <a:gd name="connsiteY1" fmla="*/ 161543 h 1355133"/>
                  <a:gd name="connsiteX2" fmla="*/ 423010 w 1334292"/>
                  <a:gd name="connsiteY2" fmla="*/ 63912 h 1355133"/>
                  <a:gd name="connsiteX3" fmla="*/ 539692 w 1334292"/>
                  <a:gd name="connsiteY3" fmla="*/ 11524 h 1355133"/>
                  <a:gd name="connsiteX4" fmla="*/ 661135 w 1334292"/>
                  <a:gd name="connsiteY4" fmla="*/ 1999 h 1355133"/>
                  <a:gd name="connsiteX5" fmla="*/ 796867 w 1334292"/>
                  <a:gd name="connsiteY5" fmla="*/ 40099 h 1355133"/>
                  <a:gd name="connsiteX6" fmla="*/ 896879 w 1334292"/>
                  <a:gd name="connsiteY6" fmla="*/ 111537 h 1355133"/>
                  <a:gd name="connsiteX7" fmla="*/ 958792 w 1334292"/>
                  <a:gd name="connsiteY7" fmla="*/ 209168 h 1355133"/>
                  <a:gd name="connsiteX8" fmla="*/ 1329366 w 1334292"/>
                  <a:gd name="connsiteY8" fmla="*/ 313151 h 1355133"/>
                  <a:gd name="connsiteX9" fmla="*/ 1162496 w 1334292"/>
                  <a:gd name="connsiteY9" fmla="*/ 502699 h 1355133"/>
                  <a:gd name="connsiteX10" fmla="*/ 1029750 w 1334292"/>
                  <a:gd name="connsiteY10" fmla="*/ 734790 h 1355133"/>
                  <a:gd name="connsiteX11" fmla="*/ 890783 w 1334292"/>
                  <a:gd name="connsiteY11" fmla="*/ 997359 h 1355133"/>
                  <a:gd name="connsiteX12" fmla="*/ 759484 w 1334292"/>
                  <a:gd name="connsiteY12" fmla="*/ 1161982 h 1355133"/>
                  <a:gd name="connsiteX13" fmla="*/ 503052 w 1334292"/>
                  <a:gd name="connsiteY13" fmla="*/ 1176588 h 1355133"/>
                  <a:gd name="connsiteX14" fmla="*/ 261745 w 1334292"/>
                  <a:gd name="connsiteY14" fmla="*/ 1250407 h 1355133"/>
                  <a:gd name="connsiteX15" fmla="*/ 6896 w 1334292"/>
                  <a:gd name="connsiteY15" fmla="*/ 1351049 h 1355133"/>
                  <a:gd name="connsiteX16" fmla="*/ 80248 w 1334292"/>
                  <a:gd name="connsiteY16" fmla="*/ 1100545 h 1355133"/>
                  <a:gd name="connsiteX17" fmla="*/ 163454 w 1334292"/>
                  <a:gd name="connsiteY17" fmla="*/ 928306 h 1355133"/>
                  <a:gd name="connsiteX18" fmla="*/ 203935 w 1334292"/>
                  <a:gd name="connsiteY18" fmla="*/ 811624 h 1355133"/>
                  <a:gd name="connsiteX19" fmla="*/ 237274 w 1334292"/>
                  <a:gd name="connsiteY19" fmla="*/ 706849 h 1355133"/>
                  <a:gd name="connsiteX20" fmla="*/ 263467 w 1334292"/>
                  <a:gd name="connsiteY20" fmla="*/ 575881 h 1355133"/>
                  <a:gd name="connsiteX21" fmla="*/ 272991 w 1334292"/>
                  <a:gd name="connsiteY21" fmla="*/ 444912 h 1355133"/>
                  <a:gd name="connsiteX22" fmla="*/ 282516 w 1334292"/>
                  <a:gd name="connsiteY22" fmla="*/ 313944 h 1355133"/>
                  <a:gd name="connsiteX0" fmla="*/ 282516 w 1335509"/>
                  <a:gd name="connsiteY0" fmla="*/ 313944 h 1355133"/>
                  <a:gd name="connsiteX1" fmla="*/ 327760 w 1335509"/>
                  <a:gd name="connsiteY1" fmla="*/ 161543 h 1355133"/>
                  <a:gd name="connsiteX2" fmla="*/ 423010 w 1335509"/>
                  <a:gd name="connsiteY2" fmla="*/ 63912 h 1355133"/>
                  <a:gd name="connsiteX3" fmla="*/ 539692 w 1335509"/>
                  <a:gd name="connsiteY3" fmla="*/ 11524 h 1355133"/>
                  <a:gd name="connsiteX4" fmla="*/ 661135 w 1335509"/>
                  <a:gd name="connsiteY4" fmla="*/ 1999 h 1355133"/>
                  <a:gd name="connsiteX5" fmla="*/ 796867 w 1335509"/>
                  <a:gd name="connsiteY5" fmla="*/ 40099 h 1355133"/>
                  <a:gd name="connsiteX6" fmla="*/ 896879 w 1335509"/>
                  <a:gd name="connsiteY6" fmla="*/ 111537 h 1355133"/>
                  <a:gd name="connsiteX7" fmla="*/ 958792 w 1335509"/>
                  <a:gd name="connsiteY7" fmla="*/ 209168 h 1355133"/>
                  <a:gd name="connsiteX8" fmla="*/ 1329366 w 1335509"/>
                  <a:gd name="connsiteY8" fmla="*/ 313151 h 1355133"/>
                  <a:gd name="connsiteX9" fmla="*/ 1178767 w 1335509"/>
                  <a:gd name="connsiteY9" fmla="*/ 516668 h 1355133"/>
                  <a:gd name="connsiteX10" fmla="*/ 1029750 w 1335509"/>
                  <a:gd name="connsiteY10" fmla="*/ 734790 h 1355133"/>
                  <a:gd name="connsiteX11" fmla="*/ 890783 w 1335509"/>
                  <a:gd name="connsiteY11" fmla="*/ 997359 h 1355133"/>
                  <a:gd name="connsiteX12" fmla="*/ 759484 w 1335509"/>
                  <a:gd name="connsiteY12" fmla="*/ 1161982 h 1355133"/>
                  <a:gd name="connsiteX13" fmla="*/ 503052 w 1335509"/>
                  <a:gd name="connsiteY13" fmla="*/ 1176588 h 1355133"/>
                  <a:gd name="connsiteX14" fmla="*/ 261745 w 1335509"/>
                  <a:gd name="connsiteY14" fmla="*/ 1250407 h 1355133"/>
                  <a:gd name="connsiteX15" fmla="*/ 6896 w 1335509"/>
                  <a:gd name="connsiteY15" fmla="*/ 1351049 h 1355133"/>
                  <a:gd name="connsiteX16" fmla="*/ 80248 w 1335509"/>
                  <a:gd name="connsiteY16" fmla="*/ 1100545 h 1355133"/>
                  <a:gd name="connsiteX17" fmla="*/ 163454 w 1335509"/>
                  <a:gd name="connsiteY17" fmla="*/ 928306 h 1355133"/>
                  <a:gd name="connsiteX18" fmla="*/ 203935 w 1335509"/>
                  <a:gd name="connsiteY18" fmla="*/ 811624 h 1355133"/>
                  <a:gd name="connsiteX19" fmla="*/ 237274 w 1335509"/>
                  <a:gd name="connsiteY19" fmla="*/ 706849 h 1355133"/>
                  <a:gd name="connsiteX20" fmla="*/ 263467 w 1335509"/>
                  <a:gd name="connsiteY20" fmla="*/ 575881 h 1355133"/>
                  <a:gd name="connsiteX21" fmla="*/ 272991 w 1335509"/>
                  <a:gd name="connsiteY21" fmla="*/ 444912 h 1355133"/>
                  <a:gd name="connsiteX22" fmla="*/ 282516 w 1335509"/>
                  <a:gd name="connsiteY22" fmla="*/ 313944 h 1355133"/>
                  <a:gd name="connsiteX0" fmla="*/ 282516 w 1555934"/>
                  <a:gd name="connsiteY0" fmla="*/ 313944 h 1355133"/>
                  <a:gd name="connsiteX1" fmla="*/ 327760 w 1555934"/>
                  <a:gd name="connsiteY1" fmla="*/ 161543 h 1355133"/>
                  <a:gd name="connsiteX2" fmla="*/ 423010 w 1555934"/>
                  <a:gd name="connsiteY2" fmla="*/ 63912 h 1355133"/>
                  <a:gd name="connsiteX3" fmla="*/ 539692 w 1555934"/>
                  <a:gd name="connsiteY3" fmla="*/ 11524 h 1355133"/>
                  <a:gd name="connsiteX4" fmla="*/ 661135 w 1555934"/>
                  <a:gd name="connsiteY4" fmla="*/ 1999 h 1355133"/>
                  <a:gd name="connsiteX5" fmla="*/ 796867 w 1555934"/>
                  <a:gd name="connsiteY5" fmla="*/ 40099 h 1355133"/>
                  <a:gd name="connsiteX6" fmla="*/ 896879 w 1555934"/>
                  <a:gd name="connsiteY6" fmla="*/ 111537 h 1355133"/>
                  <a:gd name="connsiteX7" fmla="*/ 1541799 w 1555934"/>
                  <a:gd name="connsiteY7" fmla="*/ 97415 h 1355133"/>
                  <a:gd name="connsiteX8" fmla="*/ 1329366 w 1555934"/>
                  <a:gd name="connsiteY8" fmla="*/ 313151 h 1355133"/>
                  <a:gd name="connsiteX9" fmla="*/ 1178767 w 1555934"/>
                  <a:gd name="connsiteY9" fmla="*/ 516668 h 1355133"/>
                  <a:gd name="connsiteX10" fmla="*/ 1029750 w 1555934"/>
                  <a:gd name="connsiteY10" fmla="*/ 734790 h 1355133"/>
                  <a:gd name="connsiteX11" fmla="*/ 890783 w 1555934"/>
                  <a:gd name="connsiteY11" fmla="*/ 997359 h 1355133"/>
                  <a:gd name="connsiteX12" fmla="*/ 759484 w 1555934"/>
                  <a:gd name="connsiteY12" fmla="*/ 1161982 h 1355133"/>
                  <a:gd name="connsiteX13" fmla="*/ 503052 w 1555934"/>
                  <a:gd name="connsiteY13" fmla="*/ 1176588 h 1355133"/>
                  <a:gd name="connsiteX14" fmla="*/ 261745 w 1555934"/>
                  <a:gd name="connsiteY14" fmla="*/ 1250407 h 1355133"/>
                  <a:gd name="connsiteX15" fmla="*/ 6896 w 1555934"/>
                  <a:gd name="connsiteY15" fmla="*/ 1351049 h 1355133"/>
                  <a:gd name="connsiteX16" fmla="*/ 80248 w 1555934"/>
                  <a:gd name="connsiteY16" fmla="*/ 1100545 h 1355133"/>
                  <a:gd name="connsiteX17" fmla="*/ 163454 w 1555934"/>
                  <a:gd name="connsiteY17" fmla="*/ 928306 h 1355133"/>
                  <a:gd name="connsiteX18" fmla="*/ 203935 w 1555934"/>
                  <a:gd name="connsiteY18" fmla="*/ 811624 h 1355133"/>
                  <a:gd name="connsiteX19" fmla="*/ 237274 w 1555934"/>
                  <a:gd name="connsiteY19" fmla="*/ 706849 h 1355133"/>
                  <a:gd name="connsiteX20" fmla="*/ 263467 w 1555934"/>
                  <a:gd name="connsiteY20" fmla="*/ 575881 h 1355133"/>
                  <a:gd name="connsiteX21" fmla="*/ 272991 w 1555934"/>
                  <a:gd name="connsiteY21" fmla="*/ 444912 h 1355133"/>
                  <a:gd name="connsiteX22" fmla="*/ 282516 w 1555934"/>
                  <a:gd name="connsiteY22" fmla="*/ 313944 h 1355133"/>
                  <a:gd name="connsiteX0" fmla="*/ 282516 w 1559610"/>
                  <a:gd name="connsiteY0" fmla="*/ 313944 h 1355133"/>
                  <a:gd name="connsiteX1" fmla="*/ 327760 w 1559610"/>
                  <a:gd name="connsiteY1" fmla="*/ 161543 h 1355133"/>
                  <a:gd name="connsiteX2" fmla="*/ 423010 w 1559610"/>
                  <a:gd name="connsiteY2" fmla="*/ 63912 h 1355133"/>
                  <a:gd name="connsiteX3" fmla="*/ 539692 w 1559610"/>
                  <a:gd name="connsiteY3" fmla="*/ 11524 h 1355133"/>
                  <a:gd name="connsiteX4" fmla="*/ 661135 w 1559610"/>
                  <a:gd name="connsiteY4" fmla="*/ 1999 h 1355133"/>
                  <a:gd name="connsiteX5" fmla="*/ 796867 w 1559610"/>
                  <a:gd name="connsiteY5" fmla="*/ 40099 h 1355133"/>
                  <a:gd name="connsiteX6" fmla="*/ 896879 w 1559610"/>
                  <a:gd name="connsiteY6" fmla="*/ 111537 h 1355133"/>
                  <a:gd name="connsiteX7" fmla="*/ 1541799 w 1559610"/>
                  <a:gd name="connsiteY7" fmla="*/ 97415 h 1355133"/>
                  <a:gd name="connsiteX8" fmla="*/ 1361906 w 1559610"/>
                  <a:gd name="connsiteY8" fmla="*/ 309659 h 1355133"/>
                  <a:gd name="connsiteX9" fmla="*/ 1178767 w 1559610"/>
                  <a:gd name="connsiteY9" fmla="*/ 516668 h 1355133"/>
                  <a:gd name="connsiteX10" fmla="*/ 1029750 w 1559610"/>
                  <a:gd name="connsiteY10" fmla="*/ 734790 h 1355133"/>
                  <a:gd name="connsiteX11" fmla="*/ 890783 w 1559610"/>
                  <a:gd name="connsiteY11" fmla="*/ 997359 h 1355133"/>
                  <a:gd name="connsiteX12" fmla="*/ 759484 w 1559610"/>
                  <a:gd name="connsiteY12" fmla="*/ 1161982 h 1355133"/>
                  <a:gd name="connsiteX13" fmla="*/ 503052 w 1559610"/>
                  <a:gd name="connsiteY13" fmla="*/ 1176588 h 1355133"/>
                  <a:gd name="connsiteX14" fmla="*/ 261745 w 1559610"/>
                  <a:gd name="connsiteY14" fmla="*/ 1250407 h 1355133"/>
                  <a:gd name="connsiteX15" fmla="*/ 6896 w 1559610"/>
                  <a:gd name="connsiteY15" fmla="*/ 1351049 h 1355133"/>
                  <a:gd name="connsiteX16" fmla="*/ 80248 w 1559610"/>
                  <a:gd name="connsiteY16" fmla="*/ 1100545 h 1355133"/>
                  <a:gd name="connsiteX17" fmla="*/ 163454 w 1559610"/>
                  <a:gd name="connsiteY17" fmla="*/ 928306 h 1355133"/>
                  <a:gd name="connsiteX18" fmla="*/ 203935 w 1559610"/>
                  <a:gd name="connsiteY18" fmla="*/ 811624 h 1355133"/>
                  <a:gd name="connsiteX19" fmla="*/ 237274 w 1559610"/>
                  <a:gd name="connsiteY19" fmla="*/ 706849 h 1355133"/>
                  <a:gd name="connsiteX20" fmla="*/ 263467 w 1559610"/>
                  <a:gd name="connsiteY20" fmla="*/ 575881 h 1355133"/>
                  <a:gd name="connsiteX21" fmla="*/ 272991 w 1559610"/>
                  <a:gd name="connsiteY21" fmla="*/ 444912 h 1355133"/>
                  <a:gd name="connsiteX22" fmla="*/ 282516 w 1559610"/>
                  <a:gd name="connsiteY22" fmla="*/ 313944 h 1355133"/>
                  <a:gd name="connsiteX0" fmla="*/ 282516 w 1559321"/>
                  <a:gd name="connsiteY0" fmla="*/ 313944 h 1355133"/>
                  <a:gd name="connsiteX1" fmla="*/ 327760 w 1559321"/>
                  <a:gd name="connsiteY1" fmla="*/ 161543 h 1355133"/>
                  <a:gd name="connsiteX2" fmla="*/ 423010 w 1559321"/>
                  <a:gd name="connsiteY2" fmla="*/ 63912 h 1355133"/>
                  <a:gd name="connsiteX3" fmla="*/ 539692 w 1559321"/>
                  <a:gd name="connsiteY3" fmla="*/ 11524 h 1355133"/>
                  <a:gd name="connsiteX4" fmla="*/ 661135 w 1559321"/>
                  <a:gd name="connsiteY4" fmla="*/ 1999 h 1355133"/>
                  <a:gd name="connsiteX5" fmla="*/ 796867 w 1559321"/>
                  <a:gd name="connsiteY5" fmla="*/ 40099 h 1355133"/>
                  <a:gd name="connsiteX6" fmla="*/ 896879 w 1559321"/>
                  <a:gd name="connsiteY6" fmla="*/ 111537 h 1355133"/>
                  <a:gd name="connsiteX7" fmla="*/ 1541799 w 1559321"/>
                  <a:gd name="connsiteY7" fmla="*/ 97415 h 1355133"/>
                  <a:gd name="connsiteX8" fmla="*/ 1361906 w 1559321"/>
                  <a:gd name="connsiteY8" fmla="*/ 309659 h 1355133"/>
                  <a:gd name="connsiteX9" fmla="*/ 1205884 w 1559321"/>
                  <a:gd name="connsiteY9" fmla="*/ 520160 h 1355133"/>
                  <a:gd name="connsiteX10" fmla="*/ 1029750 w 1559321"/>
                  <a:gd name="connsiteY10" fmla="*/ 734790 h 1355133"/>
                  <a:gd name="connsiteX11" fmla="*/ 890783 w 1559321"/>
                  <a:gd name="connsiteY11" fmla="*/ 997359 h 1355133"/>
                  <a:gd name="connsiteX12" fmla="*/ 759484 w 1559321"/>
                  <a:gd name="connsiteY12" fmla="*/ 1161982 h 1355133"/>
                  <a:gd name="connsiteX13" fmla="*/ 503052 w 1559321"/>
                  <a:gd name="connsiteY13" fmla="*/ 1176588 h 1355133"/>
                  <a:gd name="connsiteX14" fmla="*/ 261745 w 1559321"/>
                  <a:gd name="connsiteY14" fmla="*/ 1250407 h 1355133"/>
                  <a:gd name="connsiteX15" fmla="*/ 6896 w 1559321"/>
                  <a:gd name="connsiteY15" fmla="*/ 1351049 h 1355133"/>
                  <a:gd name="connsiteX16" fmla="*/ 80248 w 1559321"/>
                  <a:gd name="connsiteY16" fmla="*/ 1100545 h 1355133"/>
                  <a:gd name="connsiteX17" fmla="*/ 163454 w 1559321"/>
                  <a:gd name="connsiteY17" fmla="*/ 928306 h 1355133"/>
                  <a:gd name="connsiteX18" fmla="*/ 203935 w 1559321"/>
                  <a:gd name="connsiteY18" fmla="*/ 811624 h 1355133"/>
                  <a:gd name="connsiteX19" fmla="*/ 237274 w 1559321"/>
                  <a:gd name="connsiteY19" fmla="*/ 706849 h 1355133"/>
                  <a:gd name="connsiteX20" fmla="*/ 263467 w 1559321"/>
                  <a:gd name="connsiteY20" fmla="*/ 575881 h 1355133"/>
                  <a:gd name="connsiteX21" fmla="*/ 272991 w 1559321"/>
                  <a:gd name="connsiteY21" fmla="*/ 444912 h 1355133"/>
                  <a:gd name="connsiteX22" fmla="*/ 282516 w 1559321"/>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29750 w 1564639"/>
                  <a:gd name="connsiteY10" fmla="*/ 734790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564639"/>
                  <a:gd name="connsiteY0" fmla="*/ 313944 h 1355133"/>
                  <a:gd name="connsiteX1" fmla="*/ 327760 w 1564639"/>
                  <a:gd name="connsiteY1" fmla="*/ 161543 h 1355133"/>
                  <a:gd name="connsiteX2" fmla="*/ 423010 w 1564639"/>
                  <a:gd name="connsiteY2" fmla="*/ 63912 h 1355133"/>
                  <a:gd name="connsiteX3" fmla="*/ 539692 w 1564639"/>
                  <a:gd name="connsiteY3" fmla="*/ 11524 h 1355133"/>
                  <a:gd name="connsiteX4" fmla="*/ 661135 w 1564639"/>
                  <a:gd name="connsiteY4" fmla="*/ 1999 h 1355133"/>
                  <a:gd name="connsiteX5" fmla="*/ 796867 w 1564639"/>
                  <a:gd name="connsiteY5" fmla="*/ 40099 h 1355133"/>
                  <a:gd name="connsiteX6" fmla="*/ 896879 w 1564639"/>
                  <a:gd name="connsiteY6" fmla="*/ 111537 h 1355133"/>
                  <a:gd name="connsiteX7" fmla="*/ 1541799 w 1564639"/>
                  <a:gd name="connsiteY7" fmla="*/ 97415 h 1355133"/>
                  <a:gd name="connsiteX8" fmla="*/ 1399869 w 1564639"/>
                  <a:gd name="connsiteY8" fmla="*/ 306167 h 1355133"/>
                  <a:gd name="connsiteX9" fmla="*/ 1205884 w 1564639"/>
                  <a:gd name="connsiteY9" fmla="*/ 520160 h 1355133"/>
                  <a:gd name="connsiteX10" fmla="*/ 1046019 w 1564639"/>
                  <a:gd name="connsiteY10" fmla="*/ 738284 h 1355133"/>
                  <a:gd name="connsiteX11" fmla="*/ 890783 w 1564639"/>
                  <a:gd name="connsiteY11" fmla="*/ 997359 h 1355133"/>
                  <a:gd name="connsiteX12" fmla="*/ 759484 w 1564639"/>
                  <a:gd name="connsiteY12" fmla="*/ 1161982 h 1355133"/>
                  <a:gd name="connsiteX13" fmla="*/ 503052 w 1564639"/>
                  <a:gd name="connsiteY13" fmla="*/ 1176588 h 1355133"/>
                  <a:gd name="connsiteX14" fmla="*/ 261745 w 1564639"/>
                  <a:gd name="connsiteY14" fmla="*/ 1250407 h 1355133"/>
                  <a:gd name="connsiteX15" fmla="*/ 6896 w 1564639"/>
                  <a:gd name="connsiteY15" fmla="*/ 1351049 h 1355133"/>
                  <a:gd name="connsiteX16" fmla="*/ 80248 w 1564639"/>
                  <a:gd name="connsiteY16" fmla="*/ 1100545 h 1355133"/>
                  <a:gd name="connsiteX17" fmla="*/ 163454 w 1564639"/>
                  <a:gd name="connsiteY17" fmla="*/ 928306 h 1355133"/>
                  <a:gd name="connsiteX18" fmla="*/ 203935 w 1564639"/>
                  <a:gd name="connsiteY18" fmla="*/ 811624 h 1355133"/>
                  <a:gd name="connsiteX19" fmla="*/ 237274 w 1564639"/>
                  <a:gd name="connsiteY19" fmla="*/ 706849 h 1355133"/>
                  <a:gd name="connsiteX20" fmla="*/ 263467 w 1564639"/>
                  <a:gd name="connsiteY20" fmla="*/ 575881 h 1355133"/>
                  <a:gd name="connsiteX21" fmla="*/ 272991 w 1564639"/>
                  <a:gd name="connsiteY21" fmla="*/ 444912 h 1355133"/>
                  <a:gd name="connsiteX22" fmla="*/ 282516 w 1564639"/>
                  <a:gd name="connsiteY22" fmla="*/ 313944 h 1355133"/>
                  <a:gd name="connsiteX0" fmla="*/ 282516 w 1813231"/>
                  <a:gd name="connsiteY0" fmla="*/ 322252 h 1363441"/>
                  <a:gd name="connsiteX1" fmla="*/ 327760 w 1813231"/>
                  <a:gd name="connsiteY1" fmla="*/ 169851 h 1363441"/>
                  <a:gd name="connsiteX2" fmla="*/ 423010 w 1813231"/>
                  <a:gd name="connsiteY2" fmla="*/ 72220 h 1363441"/>
                  <a:gd name="connsiteX3" fmla="*/ 539692 w 1813231"/>
                  <a:gd name="connsiteY3" fmla="*/ 19832 h 1363441"/>
                  <a:gd name="connsiteX4" fmla="*/ 661135 w 1813231"/>
                  <a:gd name="connsiteY4" fmla="*/ 10307 h 1363441"/>
                  <a:gd name="connsiteX5" fmla="*/ 796867 w 1813231"/>
                  <a:gd name="connsiteY5" fmla="*/ 48407 h 1363441"/>
                  <a:gd name="connsiteX6" fmla="*/ 1783591 w 1813231"/>
                  <a:gd name="connsiteY6" fmla="*/ 1107 h 1363441"/>
                  <a:gd name="connsiteX7" fmla="*/ 1541799 w 1813231"/>
                  <a:gd name="connsiteY7" fmla="*/ 105723 h 1363441"/>
                  <a:gd name="connsiteX8" fmla="*/ 1399869 w 1813231"/>
                  <a:gd name="connsiteY8" fmla="*/ 314475 h 1363441"/>
                  <a:gd name="connsiteX9" fmla="*/ 1205884 w 1813231"/>
                  <a:gd name="connsiteY9" fmla="*/ 528468 h 1363441"/>
                  <a:gd name="connsiteX10" fmla="*/ 1046019 w 1813231"/>
                  <a:gd name="connsiteY10" fmla="*/ 746592 h 1363441"/>
                  <a:gd name="connsiteX11" fmla="*/ 890783 w 1813231"/>
                  <a:gd name="connsiteY11" fmla="*/ 1005667 h 1363441"/>
                  <a:gd name="connsiteX12" fmla="*/ 759484 w 1813231"/>
                  <a:gd name="connsiteY12" fmla="*/ 1170290 h 1363441"/>
                  <a:gd name="connsiteX13" fmla="*/ 503052 w 1813231"/>
                  <a:gd name="connsiteY13" fmla="*/ 1184896 h 1363441"/>
                  <a:gd name="connsiteX14" fmla="*/ 261745 w 1813231"/>
                  <a:gd name="connsiteY14" fmla="*/ 1258715 h 1363441"/>
                  <a:gd name="connsiteX15" fmla="*/ 6896 w 1813231"/>
                  <a:gd name="connsiteY15" fmla="*/ 1359357 h 1363441"/>
                  <a:gd name="connsiteX16" fmla="*/ 80248 w 1813231"/>
                  <a:gd name="connsiteY16" fmla="*/ 1108853 h 1363441"/>
                  <a:gd name="connsiteX17" fmla="*/ 163454 w 1813231"/>
                  <a:gd name="connsiteY17" fmla="*/ 936614 h 1363441"/>
                  <a:gd name="connsiteX18" fmla="*/ 203935 w 1813231"/>
                  <a:gd name="connsiteY18" fmla="*/ 819932 h 1363441"/>
                  <a:gd name="connsiteX19" fmla="*/ 237274 w 1813231"/>
                  <a:gd name="connsiteY19" fmla="*/ 715157 h 1363441"/>
                  <a:gd name="connsiteX20" fmla="*/ 263467 w 1813231"/>
                  <a:gd name="connsiteY20" fmla="*/ 584189 h 1363441"/>
                  <a:gd name="connsiteX21" fmla="*/ 272991 w 1813231"/>
                  <a:gd name="connsiteY21" fmla="*/ 453220 h 1363441"/>
                  <a:gd name="connsiteX22" fmla="*/ 282516 w 1813231"/>
                  <a:gd name="connsiteY22" fmla="*/ 322252 h 1363441"/>
                  <a:gd name="connsiteX0" fmla="*/ 282516 w 1822771"/>
                  <a:gd name="connsiteY0" fmla="*/ 323622 h 1364811"/>
                  <a:gd name="connsiteX1" fmla="*/ 327760 w 1822771"/>
                  <a:gd name="connsiteY1" fmla="*/ 171221 h 1364811"/>
                  <a:gd name="connsiteX2" fmla="*/ 423010 w 1822771"/>
                  <a:gd name="connsiteY2" fmla="*/ 73590 h 1364811"/>
                  <a:gd name="connsiteX3" fmla="*/ 539692 w 1822771"/>
                  <a:gd name="connsiteY3" fmla="*/ 21202 h 1364811"/>
                  <a:gd name="connsiteX4" fmla="*/ 661135 w 1822771"/>
                  <a:gd name="connsiteY4" fmla="*/ 11677 h 1364811"/>
                  <a:gd name="connsiteX5" fmla="*/ 796867 w 1822771"/>
                  <a:gd name="connsiteY5" fmla="*/ 49777 h 1364811"/>
                  <a:gd name="connsiteX6" fmla="*/ 1783591 w 1822771"/>
                  <a:gd name="connsiteY6" fmla="*/ 2477 h 1364811"/>
                  <a:gd name="connsiteX7" fmla="*/ 1604166 w 1822771"/>
                  <a:gd name="connsiteY7" fmla="*/ 142017 h 1364811"/>
                  <a:gd name="connsiteX8" fmla="*/ 1399869 w 1822771"/>
                  <a:gd name="connsiteY8" fmla="*/ 315845 h 1364811"/>
                  <a:gd name="connsiteX9" fmla="*/ 1205884 w 1822771"/>
                  <a:gd name="connsiteY9" fmla="*/ 529838 h 1364811"/>
                  <a:gd name="connsiteX10" fmla="*/ 1046019 w 1822771"/>
                  <a:gd name="connsiteY10" fmla="*/ 747962 h 1364811"/>
                  <a:gd name="connsiteX11" fmla="*/ 890783 w 1822771"/>
                  <a:gd name="connsiteY11" fmla="*/ 1007037 h 1364811"/>
                  <a:gd name="connsiteX12" fmla="*/ 759484 w 1822771"/>
                  <a:gd name="connsiteY12" fmla="*/ 1171660 h 1364811"/>
                  <a:gd name="connsiteX13" fmla="*/ 503052 w 1822771"/>
                  <a:gd name="connsiteY13" fmla="*/ 1186266 h 1364811"/>
                  <a:gd name="connsiteX14" fmla="*/ 261745 w 1822771"/>
                  <a:gd name="connsiteY14" fmla="*/ 1260085 h 1364811"/>
                  <a:gd name="connsiteX15" fmla="*/ 6896 w 1822771"/>
                  <a:gd name="connsiteY15" fmla="*/ 1360727 h 1364811"/>
                  <a:gd name="connsiteX16" fmla="*/ 80248 w 1822771"/>
                  <a:gd name="connsiteY16" fmla="*/ 1110223 h 1364811"/>
                  <a:gd name="connsiteX17" fmla="*/ 163454 w 1822771"/>
                  <a:gd name="connsiteY17" fmla="*/ 937984 h 1364811"/>
                  <a:gd name="connsiteX18" fmla="*/ 203935 w 1822771"/>
                  <a:gd name="connsiteY18" fmla="*/ 821302 h 1364811"/>
                  <a:gd name="connsiteX19" fmla="*/ 237274 w 1822771"/>
                  <a:gd name="connsiteY19" fmla="*/ 716527 h 1364811"/>
                  <a:gd name="connsiteX20" fmla="*/ 263467 w 1822771"/>
                  <a:gd name="connsiteY20" fmla="*/ 585559 h 1364811"/>
                  <a:gd name="connsiteX21" fmla="*/ 272991 w 1822771"/>
                  <a:gd name="connsiteY21" fmla="*/ 454590 h 1364811"/>
                  <a:gd name="connsiteX22" fmla="*/ 282516 w 1822771"/>
                  <a:gd name="connsiteY22" fmla="*/ 323622 h 1364811"/>
                  <a:gd name="connsiteX0" fmla="*/ 282516 w 1825233"/>
                  <a:gd name="connsiteY0" fmla="*/ 354387 h 1395576"/>
                  <a:gd name="connsiteX1" fmla="*/ 327760 w 1825233"/>
                  <a:gd name="connsiteY1" fmla="*/ 201986 h 1395576"/>
                  <a:gd name="connsiteX2" fmla="*/ 423010 w 1825233"/>
                  <a:gd name="connsiteY2" fmla="*/ 104355 h 1395576"/>
                  <a:gd name="connsiteX3" fmla="*/ 539692 w 1825233"/>
                  <a:gd name="connsiteY3" fmla="*/ 51967 h 1395576"/>
                  <a:gd name="connsiteX4" fmla="*/ 661135 w 1825233"/>
                  <a:gd name="connsiteY4" fmla="*/ 42442 h 1395576"/>
                  <a:gd name="connsiteX5" fmla="*/ 796867 w 1825233"/>
                  <a:gd name="connsiteY5" fmla="*/ 80542 h 1395576"/>
                  <a:gd name="connsiteX6" fmla="*/ 1786304 w 1825233"/>
                  <a:gd name="connsiteY6" fmla="*/ 1812 h 1395576"/>
                  <a:gd name="connsiteX7" fmla="*/ 1604166 w 1825233"/>
                  <a:gd name="connsiteY7" fmla="*/ 172782 h 1395576"/>
                  <a:gd name="connsiteX8" fmla="*/ 1399869 w 1825233"/>
                  <a:gd name="connsiteY8" fmla="*/ 346610 h 1395576"/>
                  <a:gd name="connsiteX9" fmla="*/ 1205884 w 1825233"/>
                  <a:gd name="connsiteY9" fmla="*/ 560603 h 1395576"/>
                  <a:gd name="connsiteX10" fmla="*/ 1046019 w 1825233"/>
                  <a:gd name="connsiteY10" fmla="*/ 778727 h 1395576"/>
                  <a:gd name="connsiteX11" fmla="*/ 890783 w 1825233"/>
                  <a:gd name="connsiteY11" fmla="*/ 1037802 h 1395576"/>
                  <a:gd name="connsiteX12" fmla="*/ 759484 w 1825233"/>
                  <a:gd name="connsiteY12" fmla="*/ 1202425 h 1395576"/>
                  <a:gd name="connsiteX13" fmla="*/ 503052 w 1825233"/>
                  <a:gd name="connsiteY13" fmla="*/ 1217031 h 1395576"/>
                  <a:gd name="connsiteX14" fmla="*/ 261745 w 1825233"/>
                  <a:gd name="connsiteY14" fmla="*/ 1290850 h 1395576"/>
                  <a:gd name="connsiteX15" fmla="*/ 6896 w 1825233"/>
                  <a:gd name="connsiteY15" fmla="*/ 1391492 h 1395576"/>
                  <a:gd name="connsiteX16" fmla="*/ 80248 w 1825233"/>
                  <a:gd name="connsiteY16" fmla="*/ 1140988 h 1395576"/>
                  <a:gd name="connsiteX17" fmla="*/ 163454 w 1825233"/>
                  <a:gd name="connsiteY17" fmla="*/ 968749 h 1395576"/>
                  <a:gd name="connsiteX18" fmla="*/ 203935 w 1825233"/>
                  <a:gd name="connsiteY18" fmla="*/ 852067 h 1395576"/>
                  <a:gd name="connsiteX19" fmla="*/ 237274 w 1825233"/>
                  <a:gd name="connsiteY19" fmla="*/ 747292 h 1395576"/>
                  <a:gd name="connsiteX20" fmla="*/ 263467 w 1825233"/>
                  <a:gd name="connsiteY20" fmla="*/ 616324 h 1395576"/>
                  <a:gd name="connsiteX21" fmla="*/ 272991 w 1825233"/>
                  <a:gd name="connsiteY21" fmla="*/ 485355 h 1395576"/>
                  <a:gd name="connsiteX22" fmla="*/ 282516 w 1825233"/>
                  <a:gd name="connsiteY22" fmla="*/ 354387 h 1395576"/>
                  <a:gd name="connsiteX0" fmla="*/ 282516 w 1730182"/>
                  <a:gd name="connsiteY0" fmla="*/ 583677 h 1624866"/>
                  <a:gd name="connsiteX1" fmla="*/ 327760 w 1730182"/>
                  <a:gd name="connsiteY1" fmla="*/ 431276 h 1624866"/>
                  <a:gd name="connsiteX2" fmla="*/ 423010 w 1730182"/>
                  <a:gd name="connsiteY2" fmla="*/ 333645 h 1624866"/>
                  <a:gd name="connsiteX3" fmla="*/ 539692 w 1730182"/>
                  <a:gd name="connsiteY3" fmla="*/ 281257 h 1624866"/>
                  <a:gd name="connsiteX4" fmla="*/ 661135 w 1730182"/>
                  <a:gd name="connsiteY4" fmla="*/ 271732 h 1624866"/>
                  <a:gd name="connsiteX5" fmla="*/ 796867 w 1730182"/>
                  <a:gd name="connsiteY5" fmla="*/ 309832 h 1624866"/>
                  <a:gd name="connsiteX6" fmla="*/ 1677837 w 1730182"/>
                  <a:gd name="connsiteY6" fmla="*/ 611 h 1624866"/>
                  <a:gd name="connsiteX7" fmla="*/ 1604166 w 1730182"/>
                  <a:gd name="connsiteY7" fmla="*/ 402072 h 1624866"/>
                  <a:gd name="connsiteX8" fmla="*/ 1399869 w 1730182"/>
                  <a:gd name="connsiteY8" fmla="*/ 575900 h 1624866"/>
                  <a:gd name="connsiteX9" fmla="*/ 1205884 w 1730182"/>
                  <a:gd name="connsiteY9" fmla="*/ 789893 h 1624866"/>
                  <a:gd name="connsiteX10" fmla="*/ 1046019 w 1730182"/>
                  <a:gd name="connsiteY10" fmla="*/ 1008017 h 1624866"/>
                  <a:gd name="connsiteX11" fmla="*/ 890783 w 1730182"/>
                  <a:gd name="connsiteY11" fmla="*/ 1267092 h 1624866"/>
                  <a:gd name="connsiteX12" fmla="*/ 759484 w 1730182"/>
                  <a:gd name="connsiteY12" fmla="*/ 1431715 h 1624866"/>
                  <a:gd name="connsiteX13" fmla="*/ 503052 w 1730182"/>
                  <a:gd name="connsiteY13" fmla="*/ 1446321 h 1624866"/>
                  <a:gd name="connsiteX14" fmla="*/ 261745 w 1730182"/>
                  <a:gd name="connsiteY14" fmla="*/ 1520140 h 1624866"/>
                  <a:gd name="connsiteX15" fmla="*/ 6896 w 1730182"/>
                  <a:gd name="connsiteY15" fmla="*/ 1620782 h 1624866"/>
                  <a:gd name="connsiteX16" fmla="*/ 80248 w 1730182"/>
                  <a:gd name="connsiteY16" fmla="*/ 1370278 h 1624866"/>
                  <a:gd name="connsiteX17" fmla="*/ 163454 w 1730182"/>
                  <a:gd name="connsiteY17" fmla="*/ 1198039 h 1624866"/>
                  <a:gd name="connsiteX18" fmla="*/ 203935 w 1730182"/>
                  <a:gd name="connsiteY18" fmla="*/ 1081357 h 1624866"/>
                  <a:gd name="connsiteX19" fmla="*/ 237274 w 1730182"/>
                  <a:gd name="connsiteY19" fmla="*/ 976582 h 1624866"/>
                  <a:gd name="connsiteX20" fmla="*/ 263467 w 1730182"/>
                  <a:gd name="connsiteY20" fmla="*/ 845614 h 1624866"/>
                  <a:gd name="connsiteX21" fmla="*/ 272991 w 1730182"/>
                  <a:gd name="connsiteY21" fmla="*/ 714645 h 1624866"/>
                  <a:gd name="connsiteX22" fmla="*/ 282516 w 1730182"/>
                  <a:gd name="connsiteY22" fmla="*/ 583677 h 1624866"/>
                  <a:gd name="connsiteX0" fmla="*/ 282516 w 1728061"/>
                  <a:gd name="connsiteY0" fmla="*/ 583085 h 1624274"/>
                  <a:gd name="connsiteX1" fmla="*/ 327760 w 1728061"/>
                  <a:gd name="connsiteY1" fmla="*/ 430684 h 1624274"/>
                  <a:gd name="connsiteX2" fmla="*/ 423010 w 1728061"/>
                  <a:gd name="connsiteY2" fmla="*/ 333053 h 1624274"/>
                  <a:gd name="connsiteX3" fmla="*/ 539692 w 1728061"/>
                  <a:gd name="connsiteY3" fmla="*/ 280665 h 1624274"/>
                  <a:gd name="connsiteX4" fmla="*/ 661135 w 1728061"/>
                  <a:gd name="connsiteY4" fmla="*/ 271140 h 1624274"/>
                  <a:gd name="connsiteX5" fmla="*/ 796867 w 1728061"/>
                  <a:gd name="connsiteY5" fmla="*/ 309240 h 1624274"/>
                  <a:gd name="connsiteX6" fmla="*/ 1677837 w 1728061"/>
                  <a:gd name="connsiteY6" fmla="*/ 19 h 1624274"/>
                  <a:gd name="connsiteX7" fmla="*/ 1596031 w 1728061"/>
                  <a:gd name="connsiteY7" fmla="*/ 324649 h 1624274"/>
                  <a:gd name="connsiteX8" fmla="*/ 1399869 w 1728061"/>
                  <a:gd name="connsiteY8" fmla="*/ 575308 h 1624274"/>
                  <a:gd name="connsiteX9" fmla="*/ 1205884 w 1728061"/>
                  <a:gd name="connsiteY9" fmla="*/ 789301 h 1624274"/>
                  <a:gd name="connsiteX10" fmla="*/ 1046019 w 1728061"/>
                  <a:gd name="connsiteY10" fmla="*/ 1007425 h 1624274"/>
                  <a:gd name="connsiteX11" fmla="*/ 890783 w 1728061"/>
                  <a:gd name="connsiteY11" fmla="*/ 1266500 h 1624274"/>
                  <a:gd name="connsiteX12" fmla="*/ 759484 w 1728061"/>
                  <a:gd name="connsiteY12" fmla="*/ 1431123 h 1624274"/>
                  <a:gd name="connsiteX13" fmla="*/ 503052 w 1728061"/>
                  <a:gd name="connsiteY13" fmla="*/ 1445729 h 1624274"/>
                  <a:gd name="connsiteX14" fmla="*/ 261745 w 1728061"/>
                  <a:gd name="connsiteY14" fmla="*/ 1519548 h 1624274"/>
                  <a:gd name="connsiteX15" fmla="*/ 6896 w 1728061"/>
                  <a:gd name="connsiteY15" fmla="*/ 1620190 h 1624274"/>
                  <a:gd name="connsiteX16" fmla="*/ 80248 w 1728061"/>
                  <a:gd name="connsiteY16" fmla="*/ 1369686 h 1624274"/>
                  <a:gd name="connsiteX17" fmla="*/ 163454 w 1728061"/>
                  <a:gd name="connsiteY17" fmla="*/ 1197447 h 1624274"/>
                  <a:gd name="connsiteX18" fmla="*/ 203935 w 1728061"/>
                  <a:gd name="connsiteY18" fmla="*/ 1080765 h 1624274"/>
                  <a:gd name="connsiteX19" fmla="*/ 237274 w 1728061"/>
                  <a:gd name="connsiteY19" fmla="*/ 975990 h 1624274"/>
                  <a:gd name="connsiteX20" fmla="*/ 263467 w 1728061"/>
                  <a:gd name="connsiteY20" fmla="*/ 845022 h 1624274"/>
                  <a:gd name="connsiteX21" fmla="*/ 272991 w 1728061"/>
                  <a:gd name="connsiteY21" fmla="*/ 714053 h 1624274"/>
                  <a:gd name="connsiteX22" fmla="*/ 282516 w 1728061"/>
                  <a:gd name="connsiteY22" fmla="*/ 583085 h 1624274"/>
                  <a:gd name="connsiteX0" fmla="*/ 282516 w 1777671"/>
                  <a:gd name="connsiteY0" fmla="*/ 801808 h 1842997"/>
                  <a:gd name="connsiteX1" fmla="*/ 327760 w 1777671"/>
                  <a:gd name="connsiteY1" fmla="*/ 649407 h 1842997"/>
                  <a:gd name="connsiteX2" fmla="*/ 423010 w 1777671"/>
                  <a:gd name="connsiteY2" fmla="*/ 551776 h 1842997"/>
                  <a:gd name="connsiteX3" fmla="*/ 539692 w 1777671"/>
                  <a:gd name="connsiteY3" fmla="*/ 499388 h 1842997"/>
                  <a:gd name="connsiteX4" fmla="*/ 661135 w 1777671"/>
                  <a:gd name="connsiteY4" fmla="*/ 489863 h 1842997"/>
                  <a:gd name="connsiteX5" fmla="*/ 1705272 w 1777671"/>
                  <a:gd name="connsiteY5" fmla="*/ 7610 h 1842997"/>
                  <a:gd name="connsiteX6" fmla="*/ 1677837 w 1777671"/>
                  <a:gd name="connsiteY6" fmla="*/ 218742 h 1842997"/>
                  <a:gd name="connsiteX7" fmla="*/ 1596031 w 1777671"/>
                  <a:gd name="connsiteY7" fmla="*/ 543372 h 1842997"/>
                  <a:gd name="connsiteX8" fmla="*/ 1399869 w 1777671"/>
                  <a:gd name="connsiteY8" fmla="*/ 794031 h 1842997"/>
                  <a:gd name="connsiteX9" fmla="*/ 1205884 w 1777671"/>
                  <a:gd name="connsiteY9" fmla="*/ 1008024 h 1842997"/>
                  <a:gd name="connsiteX10" fmla="*/ 1046019 w 1777671"/>
                  <a:gd name="connsiteY10" fmla="*/ 1226148 h 1842997"/>
                  <a:gd name="connsiteX11" fmla="*/ 890783 w 1777671"/>
                  <a:gd name="connsiteY11" fmla="*/ 1485223 h 1842997"/>
                  <a:gd name="connsiteX12" fmla="*/ 759484 w 1777671"/>
                  <a:gd name="connsiteY12" fmla="*/ 1649846 h 1842997"/>
                  <a:gd name="connsiteX13" fmla="*/ 503052 w 1777671"/>
                  <a:gd name="connsiteY13" fmla="*/ 1664452 h 1842997"/>
                  <a:gd name="connsiteX14" fmla="*/ 261745 w 1777671"/>
                  <a:gd name="connsiteY14" fmla="*/ 1738271 h 1842997"/>
                  <a:gd name="connsiteX15" fmla="*/ 6896 w 1777671"/>
                  <a:gd name="connsiteY15" fmla="*/ 1838913 h 1842997"/>
                  <a:gd name="connsiteX16" fmla="*/ 80248 w 1777671"/>
                  <a:gd name="connsiteY16" fmla="*/ 1588409 h 1842997"/>
                  <a:gd name="connsiteX17" fmla="*/ 163454 w 1777671"/>
                  <a:gd name="connsiteY17" fmla="*/ 1416170 h 1842997"/>
                  <a:gd name="connsiteX18" fmla="*/ 203935 w 1777671"/>
                  <a:gd name="connsiteY18" fmla="*/ 1299488 h 1842997"/>
                  <a:gd name="connsiteX19" fmla="*/ 237274 w 1777671"/>
                  <a:gd name="connsiteY19" fmla="*/ 1194713 h 1842997"/>
                  <a:gd name="connsiteX20" fmla="*/ 263467 w 1777671"/>
                  <a:gd name="connsiteY20" fmla="*/ 1063745 h 1842997"/>
                  <a:gd name="connsiteX21" fmla="*/ 272991 w 1777671"/>
                  <a:gd name="connsiteY21" fmla="*/ 932776 h 1842997"/>
                  <a:gd name="connsiteX22" fmla="*/ 282516 w 1777671"/>
                  <a:gd name="connsiteY22" fmla="*/ 801808 h 1842997"/>
                  <a:gd name="connsiteX0" fmla="*/ 282516 w 1785867"/>
                  <a:gd name="connsiteY0" fmla="*/ 802183 h 1843372"/>
                  <a:gd name="connsiteX1" fmla="*/ 327760 w 1785867"/>
                  <a:gd name="connsiteY1" fmla="*/ 649782 h 1843372"/>
                  <a:gd name="connsiteX2" fmla="*/ 423010 w 1785867"/>
                  <a:gd name="connsiteY2" fmla="*/ 552151 h 1843372"/>
                  <a:gd name="connsiteX3" fmla="*/ 539692 w 1785867"/>
                  <a:gd name="connsiteY3" fmla="*/ 499763 h 1843372"/>
                  <a:gd name="connsiteX4" fmla="*/ 661135 w 1785867"/>
                  <a:gd name="connsiteY4" fmla="*/ 490238 h 1843372"/>
                  <a:gd name="connsiteX5" fmla="*/ 1705272 w 1785867"/>
                  <a:gd name="connsiteY5" fmla="*/ 7985 h 1843372"/>
                  <a:gd name="connsiteX6" fmla="*/ 1711725 w 1785867"/>
                  <a:gd name="connsiteY6" fmla="*/ 191395 h 1843372"/>
                  <a:gd name="connsiteX7" fmla="*/ 1677837 w 1785867"/>
                  <a:gd name="connsiteY7" fmla="*/ 219117 h 1843372"/>
                  <a:gd name="connsiteX8" fmla="*/ 1596031 w 1785867"/>
                  <a:gd name="connsiteY8" fmla="*/ 543747 h 1843372"/>
                  <a:gd name="connsiteX9" fmla="*/ 1399869 w 1785867"/>
                  <a:gd name="connsiteY9" fmla="*/ 794406 h 1843372"/>
                  <a:gd name="connsiteX10" fmla="*/ 1205884 w 1785867"/>
                  <a:gd name="connsiteY10" fmla="*/ 1008399 h 1843372"/>
                  <a:gd name="connsiteX11" fmla="*/ 1046019 w 1785867"/>
                  <a:gd name="connsiteY11" fmla="*/ 1226523 h 1843372"/>
                  <a:gd name="connsiteX12" fmla="*/ 890783 w 1785867"/>
                  <a:gd name="connsiteY12" fmla="*/ 1485598 h 1843372"/>
                  <a:gd name="connsiteX13" fmla="*/ 759484 w 1785867"/>
                  <a:gd name="connsiteY13" fmla="*/ 1650221 h 1843372"/>
                  <a:gd name="connsiteX14" fmla="*/ 503052 w 1785867"/>
                  <a:gd name="connsiteY14" fmla="*/ 1664827 h 1843372"/>
                  <a:gd name="connsiteX15" fmla="*/ 261745 w 1785867"/>
                  <a:gd name="connsiteY15" fmla="*/ 1738646 h 1843372"/>
                  <a:gd name="connsiteX16" fmla="*/ 6896 w 1785867"/>
                  <a:gd name="connsiteY16" fmla="*/ 1839288 h 1843372"/>
                  <a:gd name="connsiteX17" fmla="*/ 80248 w 1785867"/>
                  <a:gd name="connsiteY17" fmla="*/ 1588784 h 1843372"/>
                  <a:gd name="connsiteX18" fmla="*/ 163454 w 1785867"/>
                  <a:gd name="connsiteY18" fmla="*/ 1416545 h 1843372"/>
                  <a:gd name="connsiteX19" fmla="*/ 203935 w 1785867"/>
                  <a:gd name="connsiteY19" fmla="*/ 1299863 h 1843372"/>
                  <a:gd name="connsiteX20" fmla="*/ 237274 w 1785867"/>
                  <a:gd name="connsiteY20" fmla="*/ 1195088 h 1843372"/>
                  <a:gd name="connsiteX21" fmla="*/ 263467 w 1785867"/>
                  <a:gd name="connsiteY21" fmla="*/ 1064120 h 1843372"/>
                  <a:gd name="connsiteX22" fmla="*/ 272991 w 1785867"/>
                  <a:gd name="connsiteY22" fmla="*/ 933151 h 1843372"/>
                  <a:gd name="connsiteX23" fmla="*/ 282516 w 1785867"/>
                  <a:gd name="connsiteY23" fmla="*/ 802183 h 1843372"/>
                  <a:gd name="connsiteX0" fmla="*/ 282516 w 1785867"/>
                  <a:gd name="connsiteY0" fmla="*/ 802184 h 1843373"/>
                  <a:gd name="connsiteX1" fmla="*/ 327760 w 1785867"/>
                  <a:gd name="connsiteY1" fmla="*/ 649783 h 1843373"/>
                  <a:gd name="connsiteX2" fmla="*/ 423010 w 1785867"/>
                  <a:gd name="connsiteY2" fmla="*/ 552152 h 1843373"/>
                  <a:gd name="connsiteX3" fmla="*/ 539692 w 1785867"/>
                  <a:gd name="connsiteY3" fmla="*/ 499764 h 1843373"/>
                  <a:gd name="connsiteX4" fmla="*/ 661135 w 1785867"/>
                  <a:gd name="connsiteY4" fmla="*/ 490239 h 1843373"/>
                  <a:gd name="connsiteX5" fmla="*/ 1705272 w 1785867"/>
                  <a:gd name="connsiteY5" fmla="*/ 7986 h 1843373"/>
                  <a:gd name="connsiteX6" fmla="*/ 1711725 w 1785867"/>
                  <a:gd name="connsiteY6" fmla="*/ 191396 h 1843373"/>
                  <a:gd name="connsiteX7" fmla="*/ 1677837 w 1785867"/>
                  <a:gd name="connsiteY7" fmla="*/ 219118 h 1843373"/>
                  <a:gd name="connsiteX8" fmla="*/ 1596031 w 1785867"/>
                  <a:gd name="connsiteY8" fmla="*/ 543748 h 1843373"/>
                  <a:gd name="connsiteX9" fmla="*/ 1399869 w 1785867"/>
                  <a:gd name="connsiteY9" fmla="*/ 794407 h 1843373"/>
                  <a:gd name="connsiteX10" fmla="*/ 1205884 w 1785867"/>
                  <a:gd name="connsiteY10" fmla="*/ 1008400 h 1843373"/>
                  <a:gd name="connsiteX11" fmla="*/ 1046019 w 1785867"/>
                  <a:gd name="connsiteY11" fmla="*/ 1226524 h 1843373"/>
                  <a:gd name="connsiteX12" fmla="*/ 890783 w 1785867"/>
                  <a:gd name="connsiteY12" fmla="*/ 1485599 h 1843373"/>
                  <a:gd name="connsiteX13" fmla="*/ 759484 w 1785867"/>
                  <a:gd name="connsiteY13" fmla="*/ 1650222 h 1843373"/>
                  <a:gd name="connsiteX14" fmla="*/ 503052 w 1785867"/>
                  <a:gd name="connsiteY14" fmla="*/ 1664828 h 1843373"/>
                  <a:gd name="connsiteX15" fmla="*/ 261745 w 1785867"/>
                  <a:gd name="connsiteY15" fmla="*/ 1738647 h 1843373"/>
                  <a:gd name="connsiteX16" fmla="*/ 6896 w 1785867"/>
                  <a:gd name="connsiteY16" fmla="*/ 1839289 h 1843373"/>
                  <a:gd name="connsiteX17" fmla="*/ 80248 w 1785867"/>
                  <a:gd name="connsiteY17" fmla="*/ 1588785 h 1843373"/>
                  <a:gd name="connsiteX18" fmla="*/ 163454 w 1785867"/>
                  <a:gd name="connsiteY18" fmla="*/ 1416546 h 1843373"/>
                  <a:gd name="connsiteX19" fmla="*/ 203935 w 1785867"/>
                  <a:gd name="connsiteY19" fmla="*/ 1299864 h 1843373"/>
                  <a:gd name="connsiteX20" fmla="*/ 237274 w 1785867"/>
                  <a:gd name="connsiteY20" fmla="*/ 1195089 h 1843373"/>
                  <a:gd name="connsiteX21" fmla="*/ 263467 w 1785867"/>
                  <a:gd name="connsiteY21" fmla="*/ 1064121 h 1843373"/>
                  <a:gd name="connsiteX22" fmla="*/ 272991 w 1785867"/>
                  <a:gd name="connsiteY22" fmla="*/ 933152 h 1843373"/>
                  <a:gd name="connsiteX23" fmla="*/ 282516 w 1785867"/>
                  <a:gd name="connsiteY23" fmla="*/ 802184 h 1843373"/>
                  <a:gd name="connsiteX0" fmla="*/ 282516 w 1777671"/>
                  <a:gd name="connsiteY0" fmla="*/ 801810 h 1842999"/>
                  <a:gd name="connsiteX1" fmla="*/ 327760 w 1777671"/>
                  <a:gd name="connsiteY1" fmla="*/ 649409 h 1842999"/>
                  <a:gd name="connsiteX2" fmla="*/ 423010 w 1777671"/>
                  <a:gd name="connsiteY2" fmla="*/ 551778 h 1842999"/>
                  <a:gd name="connsiteX3" fmla="*/ 539692 w 1777671"/>
                  <a:gd name="connsiteY3" fmla="*/ 499390 h 1842999"/>
                  <a:gd name="connsiteX4" fmla="*/ 661135 w 1777671"/>
                  <a:gd name="connsiteY4" fmla="*/ 489865 h 1842999"/>
                  <a:gd name="connsiteX5" fmla="*/ 1705272 w 1777671"/>
                  <a:gd name="connsiteY5" fmla="*/ 7612 h 1842999"/>
                  <a:gd name="connsiteX6" fmla="*/ 1677837 w 1777671"/>
                  <a:gd name="connsiteY6" fmla="*/ 218744 h 1842999"/>
                  <a:gd name="connsiteX7" fmla="*/ 1596031 w 1777671"/>
                  <a:gd name="connsiteY7" fmla="*/ 543374 h 1842999"/>
                  <a:gd name="connsiteX8" fmla="*/ 1399869 w 1777671"/>
                  <a:gd name="connsiteY8" fmla="*/ 794033 h 1842999"/>
                  <a:gd name="connsiteX9" fmla="*/ 1205884 w 1777671"/>
                  <a:gd name="connsiteY9" fmla="*/ 1008026 h 1842999"/>
                  <a:gd name="connsiteX10" fmla="*/ 1046019 w 1777671"/>
                  <a:gd name="connsiteY10" fmla="*/ 1226150 h 1842999"/>
                  <a:gd name="connsiteX11" fmla="*/ 890783 w 1777671"/>
                  <a:gd name="connsiteY11" fmla="*/ 1485225 h 1842999"/>
                  <a:gd name="connsiteX12" fmla="*/ 759484 w 1777671"/>
                  <a:gd name="connsiteY12" fmla="*/ 1649848 h 1842999"/>
                  <a:gd name="connsiteX13" fmla="*/ 503052 w 1777671"/>
                  <a:gd name="connsiteY13" fmla="*/ 1664454 h 1842999"/>
                  <a:gd name="connsiteX14" fmla="*/ 261745 w 1777671"/>
                  <a:gd name="connsiteY14" fmla="*/ 1738273 h 1842999"/>
                  <a:gd name="connsiteX15" fmla="*/ 6896 w 1777671"/>
                  <a:gd name="connsiteY15" fmla="*/ 1838915 h 1842999"/>
                  <a:gd name="connsiteX16" fmla="*/ 80248 w 1777671"/>
                  <a:gd name="connsiteY16" fmla="*/ 1588411 h 1842999"/>
                  <a:gd name="connsiteX17" fmla="*/ 163454 w 1777671"/>
                  <a:gd name="connsiteY17" fmla="*/ 1416172 h 1842999"/>
                  <a:gd name="connsiteX18" fmla="*/ 203935 w 1777671"/>
                  <a:gd name="connsiteY18" fmla="*/ 1299490 h 1842999"/>
                  <a:gd name="connsiteX19" fmla="*/ 237274 w 1777671"/>
                  <a:gd name="connsiteY19" fmla="*/ 1194715 h 1842999"/>
                  <a:gd name="connsiteX20" fmla="*/ 263467 w 1777671"/>
                  <a:gd name="connsiteY20" fmla="*/ 1063747 h 1842999"/>
                  <a:gd name="connsiteX21" fmla="*/ 272991 w 1777671"/>
                  <a:gd name="connsiteY21" fmla="*/ 932778 h 1842999"/>
                  <a:gd name="connsiteX22" fmla="*/ 282516 w 1777671"/>
                  <a:gd name="connsiteY22" fmla="*/ 801810 h 1842999"/>
                  <a:gd name="connsiteX0" fmla="*/ 282516 w 1787683"/>
                  <a:gd name="connsiteY0" fmla="*/ 802100 h 1843289"/>
                  <a:gd name="connsiteX1" fmla="*/ 327760 w 1787683"/>
                  <a:gd name="connsiteY1" fmla="*/ 649699 h 1843289"/>
                  <a:gd name="connsiteX2" fmla="*/ 423010 w 1787683"/>
                  <a:gd name="connsiteY2" fmla="*/ 552068 h 1843289"/>
                  <a:gd name="connsiteX3" fmla="*/ 539692 w 1787683"/>
                  <a:gd name="connsiteY3" fmla="*/ 499680 h 1843289"/>
                  <a:gd name="connsiteX4" fmla="*/ 661135 w 1787683"/>
                  <a:gd name="connsiteY4" fmla="*/ 490155 h 1843289"/>
                  <a:gd name="connsiteX5" fmla="*/ 1705272 w 1787683"/>
                  <a:gd name="connsiteY5" fmla="*/ 7902 h 1843289"/>
                  <a:gd name="connsiteX6" fmla="*/ 1707666 w 1787683"/>
                  <a:gd name="connsiteY6" fmla="*/ 215542 h 1843289"/>
                  <a:gd name="connsiteX7" fmla="*/ 1596031 w 1787683"/>
                  <a:gd name="connsiteY7" fmla="*/ 543664 h 1843289"/>
                  <a:gd name="connsiteX8" fmla="*/ 1399869 w 1787683"/>
                  <a:gd name="connsiteY8" fmla="*/ 794323 h 1843289"/>
                  <a:gd name="connsiteX9" fmla="*/ 1205884 w 1787683"/>
                  <a:gd name="connsiteY9" fmla="*/ 1008316 h 1843289"/>
                  <a:gd name="connsiteX10" fmla="*/ 1046019 w 1787683"/>
                  <a:gd name="connsiteY10" fmla="*/ 1226440 h 1843289"/>
                  <a:gd name="connsiteX11" fmla="*/ 890783 w 1787683"/>
                  <a:gd name="connsiteY11" fmla="*/ 1485515 h 1843289"/>
                  <a:gd name="connsiteX12" fmla="*/ 759484 w 1787683"/>
                  <a:gd name="connsiteY12" fmla="*/ 1650138 h 1843289"/>
                  <a:gd name="connsiteX13" fmla="*/ 503052 w 1787683"/>
                  <a:gd name="connsiteY13" fmla="*/ 1664744 h 1843289"/>
                  <a:gd name="connsiteX14" fmla="*/ 261745 w 1787683"/>
                  <a:gd name="connsiteY14" fmla="*/ 1738563 h 1843289"/>
                  <a:gd name="connsiteX15" fmla="*/ 6896 w 1787683"/>
                  <a:gd name="connsiteY15" fmla="*/ 1839205 h 1843289"/>
                  <a:gd name="connsiteX16" fmla="*/ 80248 w 1787683"/>
                  <a:gd name="connsiteY16" fmla="*/ 1588701 h 1843289"/>
                  <a:gd name="connsiteX17" fmla="*/ 163454 w 1787683"/>
                  <a:gd name="connsiteY17" fmla="*/ 1416462 h 1843289"/>
                  <a:gd name="connsiteX18" fmla="*/ 203935 w 1787683"/>
                  <a:gd name="connsiteY18" fmla="*/ 1299780 h 1843289"/>
                  <a:gd name="connsiteX19" fmla="*/ 237274 w 1787683"/>
                  <a:gd name="connsiteY19" fmla="*/ 1195005 h 1843289"/>
                  <a:gd name="connsiteX20" fmla="*/ 263467 w 1787683"/>
                  <a:gd name="connsiteY20" fmla="*/ 1064037 h 1843289"/>
                  <a:gd name="connsiteX21" fmla="*/ 272991 w 1787683"/>
                  <a:gd name="connsiteY21" fmla="*/ 933068 h 1843289"/>
                  <a:gd name="connsiteX22" fmla="*/ 282516 w 1787683"/>
                  <a:gd name="connsiteY22" fmla="*/ 802100 h 1843289"/>
                  <a:gd name="connsiteX0" fmla="*/ 282516 w 1809082"/>
                  <a:gd name="connsiteY0" fmla="*/ 802402 h 1843591"/>
                  <a:gd name="connsiteX1" fmla="*/ 327760 w 1809082"/>
                  <a:gd name="connsiteY1" fmla="*/ 650001 h 1843591"/>
                  <a:gd name="connsiteX2" fmla="*/ 423010 w 1809082"/>
                  <a:gd name="connsiteY2" fmla="*/ 552370 h 1843591"/>
                  <a:gd name="connsiteX3" fmla="*/ 539692 w 1809082"/>
                  <a:gd name="connsiteY3" fmla="*/ 499982 h 1843591"/>
                  <a:gd name="connsiteX4" fmla="*/ 661135 w 1809082"/>
                  <a:gd name="connsiteY4" fmla="*/ 490457 h 1843591"/>
                  <a:gd name="connsiteX5" fmla="*/ 1705272 w 1809082"/>
                  <a:gd name="connsiteY5" fmla="*/ 8204 h 1843591"/>
                  <a:gd name="connsiteX6" fmla="*/ 1759187 w 1809082"/>
                  <a:gd name="connsiteY6" fmla="*/ 212352 h 1843591"/>
                  <a:gd name="connsiteX7" fmla="*/ 1596031 w 1809082"/>
                  <a:gd name="connsiteY7" fmla="*/ 543966 h 1843591"/>
                  <a:gd name="connsiteX8" fmla="*/ 1399869 w 1809082"/>
                  <a:gd name="connsiteY8" fmla="*/ 794625 h 1843591"/>
                  <a:gd name="connsiteX9" fmla="*/ 1205884 w 1809082"/>
                  <a:gd name="connsiteY9" fmla="*/ 1008618 h 1843591"/>
                  <a:gd name="connsiteX10" fmla="*/ 1046019 w 1809082"/>
                  <a:gd name="connsiteY10" fmla="*/ 1226742 h 1843591"/>
                  <a:gd name="connsiteX11" fmla="*/ 890783 w 1809082"/>
                  <a:gd name="connsiteY11" fmla="*/ 1485817 h 1843591"/>
                  <a:gd name="connsiteX12" fmla="*/ 759484 w 1809082"/>
                  <a:gd name="connsiteY12" fmla="*/ 1650440 h 1843591"/>
                  <a:gd name="connsiteX13" fmla="*/ 503052 w 1809082"/>
                  <a:gd name="connsiteY13" fmla="*/ 1665046 h 1843591"/>
                  <a:gd name="connsiteX14" fmla="*/ 261745 w 1809082"/>
                  <a:gd name="connsiteY14" fmla="*/ 1738865 h 1843591"/>
                  <a:gd name="connsiteX15" fmla="*/ 6896 w 1809082"/>
                  <a:gd name="connsiteY15" fmla="*/ 1839507 h 1843591"/>
                  <a:gd name="connsiteX16" fmla="*/ 80248 w 1809082"/>
                  <a:gd name="connsiteY16" fmla="*/ 1589003 h 1843591"/>
                  <a:gd name="connsiteX17" fmla="*/ 163454 w 1809082"/>
                  <a:gd name="connsiteY17" fmla="*/ 1416764 h 1843591"/>
                  <a:gd name="connsiteX18" fmla="*/ 203935 w 1809082"/>
                  <a:gd name="connsiteY18" fmla="*/ 1300082 h 1843591"/>
                  <a:gd name="connsiteX19" fmla="*/ 237274 w 1809082"/>
                  <a:gd name="connsiteY19" fmla="*/ 1195307 h 1843591"/>
                  <a:gd name="connsiteX20" fmla="*/ 263467 w 1809082"/>
                  <a:gd name="connsiteY20" fmla="*/ 1064339 h 1843591"/>
                  <a:gd name="connsiteX21" fmla="*/ 272991 w 1809082"/>
                  <a:gd name="connsiteY21" fmla="*/ 933370 h 1843591"/>
                  <a:gd name="connsiteX22" fmla="*/ 282516 w 1809082"/>
                  <a:gd name="connsiteY22" fmla="*/ 802402 h 1843591"/>
                  <a:gd name="connsiteX0" fmla="*/ 282516 w 1814469"/>
                  <a:gd name="connsiteY0" fmla="*/ 802402 h 1843591"/>
                  <a:gd name="connsiteX1" fmla="*/ 327760 w 1814469"/>
                  <a:gd name="connsiteY1" fmla="*/ 650001 h 1843591"/>
                  <a:gd name="connsiteX2" fmla="*/ 423010 w 1814469"/>
                  <a:gd name="connsiteY2" fmla="*/ 552370 h 1843591"/>
                  <a:gd name="connsiteX3" fmla="*/ 539692 w 1814469"/>
                  <a:gd name="connsiteY3" fmla="*/ 499982 h 1843591"/>
                  <a:gd name="connsiteX4" fmla="*/ 661135 w 1814469"/>
                  <a:gd name="connsiteY4" fmla="*/ 490457 h 1843591"/>
                  <a:gd name="connsiteX5" fmla="*/ 1705272 w 1814469"/>
                  <a:gd name="connsiteY5" fmla="*/ 8204 h 1843591"/>
                  <a:gd name="connsiteX6" fmla="*/ 1759187 w 1814469"/>
                  <a:gd name="connsiteY6" fmla="*/ 212352 h 1843591"/>
                  <a:gd name="connsiteX7" fmla="*/ 1596031 w 1814469"/>
                  <a:gd name="connsiteY7" fmla="*/ 543966 h 1843591"/>
                  <a:gd name="connsiteX8" fmla="*/ 1399869 w 1814469"/>
                  <a:gd name="connsiteY8" fmla="*/ 794625 h 1843591"/>
                  <a:gd name="connsiteX9" fmla="*/ 1205884 w 1814469"/>
                  <a:gd name="connsiteY9" fmla="*/ 1008618 h 1843591"/>
                  <a:gd name="connsiteX10" fmla="*/ 1046019 w 1814469"/>
                  <a:gd name="connsiteY10" fmla="*/ 1226742 h 1843591"/>
                  <a:gd name="connsiteX11" fmla="*/ 890783 w 1814469"/>
                  <a:gd name="connsiteY11" fmla="*/ 1485817 h 1843591"/>
                  <a:gd name="connsiteX12" fmla="*/ 759484 w 1814469"/>
                  <a:gd name="connsiteY12" fmla="*/ 1650440 h 1843591"/>
                  <a:gd name="connsiteX13" fmla="*/ 503052 w 1814469"/>
                  <a:gd name="connsiteY13" fmla="*/ 1665046 h 1843591"/>
                  <a:gd name="connsiteX14" fmla="*/ 261745 w 1814469"/>
                  <a:gd name="connsiteY14" fmla="*/ 1738865 h 1843591"/>
                  <a:gd name="connsiteX15" fmla="*/ 6896 w 1814469"/>
                  <a:gd name="connsiteY15" fmla="*/ 1839507 h 1843591"/>
                  <a:gd name="connsiteX16" fmla="*/ 80248 w 1814469"/>
                  <a:gd name="connsiteY16" fmla="*/ 1589003 h 1843591"/>
                  <a:gd name="connsiteX17" fmla="*/ 163454 w 1814469"/>
                  <a:gd name="connsiteY17" fmla="*/ 1416764 h 1843591"/>
                  <a:gd name="connsiteX18" fmla="*/ 203935 w 1814469"/>
                  <a:gd name="connsiteY18" fmla="*/ 1300082 h 1843591"/>
                  <a:gd name="connsiteX19" fmla="*/ 237274 w 1814469"/>
                  <a:gd name="connsiteY19" fmla="*/ 1195307 h 1843591"/>
                  <a:gd name="connsiteX20" fmla="*/ 263467 w 1814469"/>
                  <a:gd name="connsiteY20" fmla="*/ 1064339 h 1843591"/>
                  <a:gd name="connsiteX21" fmla="*/ 272991 w 1814469"/>
                  <a:gd name="connsiteY21" fmla="*/ 933370 h 1843591"/>
                  <a:gd name="connsiteX22" fmla="*/ 282516 w 1814469"/>
                  <a:gd name="connsiteY22" fmla="*/ 802402 h 1843591"/>
                  <a:gd name="connsiteX0" fmla="*/ 282516 w 1775336"/>
                  <a:gd name="connsiteY0" fmla="*/ 794799 h 1835988"/>
                  <a:gd name="connsiteX1" fmla="*/ 327760 w 1775336"/>
                  <a:gd name="connsiteY1" fmla="*/ 642398 h 1835988"/>
                  <a:gd name="connsiteX2" fmla="*/ 423010 w 1775336"/>
                  <a:gd name="connsiteY2" fmla="*/ 544767 h 1835988"/>
                  <a:gd name="connsiteX3" fmla="*/ 539692 w 1775336"/>
                  <a:gd name="connsiteY3" fmla="*/ 492379 h 1835988"/>
                  <a:gd name="connsiteX4" fmla="*/ 1360742 w 1775336"/>
                  <a:gd name="connsiteY4" fmla="*/ 154579 h 1835988"/>
                  <a:gd name="connsiteX5" fmla="*/ 1705272 w 1775336"/>
                  <a:gd name="connsiteY5" fmla="*/ 601 h 1835988"/>
                  <a:gd name="connsiteX6" fmla="*/ 1759187 w 1775336"/>
                  <a:gd name="connsiteY6" fmla="*/ 204749 h 1835988"/>
                  <a:gd name="connsiteX7" fmla="*/ 1596031 w 1775336"/>
                  <a:gd name="connsiteY7" fmla="*/ 536363 h 1835988"/>
                  <a:gd name="connsiteX8" fmla="*/ 1399869 w 1775336"/>
                  <a:gd name="connsiteY8" fmla="*/ 787022 h 1835988"/>
                  <a:gd name="connsiteX9" fmla="*/ 1205884 w 1775336"/>
                  <a:gd name="connsiteY9" fmla="*/ 1001015 h 1835988"/>
                  <a:gd name="connsiteX10" fmla="*/ 1046019 w 1775336"/>
                  <a:gd name="connsiteY10" fmla="*/ 1219139 h 1835988"/>
                  <a:gd name="connsiteX11" fmla="*/ 890783 w 1775336"/>
                  <a:gd name="connsiteY11" fmla="*/ 1478214 h 1835988"/>
                  <a:gd name="connsiteX12" fmla="*/ 759484 w 1775336"/>
                  <a:gd name="connsiteY12" fmla="*/ 1642837 h 1835988"/>
                  <a:gd name="connsiteX13" fmla="*/ 503052 w 1775336"/>
                  <a:gd name="connsiteY13" fmla="*/ 1657443 h 1835988"/>
                  <a:gd name="connsiteX14" fmla="*/ 261745 w 1775336"/>
                  <a:gd name="connsiteY14" fmla="*/ 1731262 h 1835988"/>
                  <a:gd name="connsiteX15" fmla="*/ 6896 w 1775336"/>
                  <a:gd name="connsiteY15" fmla="*/ 1831904 h 1835988"/>
                  <a:gd name="connsiteX16" fmla="*/ 80248 w 1775336"/>
                  <a:gd name="connsiteY16" fmla="*/ 1581400 h 1835988"/>
                  <a:gd name="connsiteX17" fmla="*/ 163454 w 1775336"/>
                  <a:gd name="connsiteY17" fmla="*/ 1409161 h 1835988"/>
                  <a:gd name="connsiteX18" fmla="*/ 203935 w 1775336"/>
                  <a:gd name="connsiteY18" fmla="*/ 1292479 h 1835988"/>
                  <a:gd name="connsiteX19" fmla="*/ 237274 w 1775336"/>
                  <a:gd name="connsiteY19" fmla="*/ 1187704 h 1835988"/>
                  <a:gd name="connsiteX20" fmla="*/ 263467 w 1775336"/>
                  <a:gd name="connsiteY20" fmla="*/ 1056736 h 1835988"/>
                  <a:gd name="connsiteX21" fmla="*/ 272991 w 1775336"/>
                  <a:gd name="connsiteY21" fmla="*/ 925767 h 1835988"/>
                  <a:gd name="connsiteX22" fmla="*/ 282516 w 1775336"/>
                  <a:gd name="connsiteY22" fmla="*/ 794799 h 1835988"/>
                  <a:gd name="connsiteX0" fmla="*/ 282516 w 1775336"/>
                  <a:gd name="connsiteY0" fmla="*/ 799879 h 1841068"/>
                  <a:gd name="connsiteX1" fmla="*/ 327760 w 1775336"/>
                  <a:gd name="connsiteY1" fmla="*/ 647478 h 1841068"/>
                  <a:gd name="connsiteX2" fmla="*/ 423010 w 1775336"/>
                  <a:gd name="connsiteY2" fmla="*/ 549847 h 1841068"/>
                  <a:gd name="connsiteX3" fmla="*/ 539692 w 1775336"/>
                  <a:gd name="connsiteY3" fmla="*/ 497459 h 1841068"/>
                  <a:gd name="connsiteX4" fmla="*/ 1360742 w 1775336"/>
                  <a:gd name="connsiteY4" fmla="*/ 159659 h 1841068"/>
                  <a:gd name="connsiteX5" fmla="*/ 1705272 w 1775336"/>
                  <a:gd name="connsiteY5" fmla="*/ 5681 h 1841068"/>
                  <a:gd name="connsiteX6" fmla="*/ 1759187 w 1775336"/>
                  <a:gd name="connsiteY6" fmla="*/ 209829 h 1841068"/>
                  <a:gd name="connsiteX7" fmla="*/ 1596031 w 1775336"/>
                  <a:gd name="connsiteY7" fmla="*/ 541443 h 1841068"/>
                  <a:gd name="connsiteX8" fmla="*/ 1399869 w 1775336"/>
                  <a:gd name="connsiteY8" fmla="*/ 792102 h 1841068"/>
                  <a:gd name="connsiteX9" fmla="*/ 1205884 w 1775336"/>
                  <a:gd name="connsiteY9" fmla="*/ 1006095 h 1841068"/>
                  <a:gd name="connsiteX10" fmla="*/ 1046019 w 1775336"/>
                  <a:gd name="connsiteY10" fmla="*/ 1224219 h 1841068"/>
                  <a:gd name="connsiteX11" fmla="*/ 890783 w 1775336"/>
                  <a:gd name="connsiteY11" fmla="*/ 1483294 h 1841068"/>
                  <a:gd name="connsiteX12" fmla="*/ 759484 w 1775336"/>
                  <a:gd name="connsiteY12" fmla="*/ 1647917 h 1841068"/>
                  <a:gd name="connsiteX13" fmla="*/ 503052 w 1775336"/>
                  <a:gd name="connsiteY13" fmla="*/ 1662523 h 1841068"/>
                  <a:gd name="connsiteX14" fmla="*/ 261745 w 1775336"/>
                  <a:gd name="connsiteY14" fmla="*/ 1736342 h 1841068"/>
                  <a:gd name="connsiteX15" fmla="*/ 6896 w 1775336"/>
                  <a:gd name="connsiteY15" fmla="*/ 1836984 h 1841068"/>
                  <a:gd name="connsiteX16" fmla="*/ 80248 w 1775336"/>
                  <a:gd name="connsiteY16" fmla="*/ 1586480 h 1841068"/>
                  <a:gd name="connsiteX17" fmla="*/ 163454 w 1775336"/>
                  <a:gd name="connsiteY17" fmla="*/ 1414241 h 1841068"/>
                  <a:gd name="connsiteX18" fmla="*/ 203935 w 1775336"/>
                  <a:gd name="connsiteY18" fmla="*/ 1297559 h 1841068"/>
                  <a:gd name="connsiteX19" fmla="*/ 237274 w 1775336"/>
                  <a:gd name="connsiteY19" fmla="*/ 1192784 h 1841068"/>
                  <a:gd name="connsiteX20" fmla="*/ 263467 w 1775336"/>
                  <a:gd name="connsiteY20" fmla="*/ 1061816 h 1841068"/>
                  <a:gd name="connsiteX21" fmla="*/ 272991 w 1775336"/>
                  <a:gd name="connsiteY21" fmla="*/ 930847 h 1841068"/>
                  <a:gd name="connsiteX22" fmla="*/ 282516 w 1775336"/>
                  <a:gd name="connsiteY22" fmla="*/ 799879 h 1841068"/>
                  <a:gd name="connsiteX0" fmla="*/ 282516 w 1775336"/>
                  <a:gd name="connsiteY0" fmla="*/ 794937 h 1836126"/>
                  <a:gd name="connsiteX1" fmla="*/ 327760 w 1775336"/>
                  <a:gd name="connsiteY1" fmla="*/ 642536 h 1836126"/>
                  <a:gd name="connsiteX2" fmla="*/ 423010 w 1775336"/>
                  <a:gd name="connsiteY2" fmla="*/ 544905 h 1836126"/>
                  <a:gd name="connsiteX3" fmla="*/ 756625 w 1775336"/>
                  <a:gd name="connsiteY3" fmla="*/ 593795 h 1836126"/>
                  <a:gd name="connsiteX4" fmla="*/ 1360742 w 1775336"/>
                  <a:gd name="connsiteY4" fmla="*/ 154717 h 1836126"/>
                  <a:gd name="connsiteX5" fmla="*/ 1705272 w 1775336"/>
                  <a:gd name="connsiteY5" fmla="*/ 739 h 1836126"/>
                  <a:gd name="connsiteX6" fmla="*/ 1759187 w 1775336"/>
                  <a:gd name="connsiteY6" fmla="*/ 204887 h 1836126"/>
                  <a:gd name="connsiteX7" fmla="*/ 1596031 w 1775336"/>
                  <a:gd name="connsiteY7" fmla="*/ 536501 h 1836126"/>
                  <a:gd name="connsiteX8" fmla="*/ 1399869 w 1775336"/>
                  <a:gd name="connsiteY8" fmla="*/ 787160 h 1836126"/>
                  <a:gd name="connsiteX9" fmla="*/ 1205884 w 1775336"/>
                  <a:gd name="connsiteY9" fmla="*/ 1001153 h 1836126"/>
                  <a:gd name="connsiteX10" fmla="*/ 1046019 w 1775336"/>
                  <a:gd name="connsiteY10" fmla="*/ 1219277 h 1836126"/>
                  <a:gd name="connsiteX11" fmla="*/ 890783 w 1775336"/>
                  <a:gd name="connsiteY11" fmla="*/ 1478352 h 1836126"/>
                  <a:gd name="connsiteX12" fmla="*/ 759484 w 1775336"/>
                  <a:gd name="connsiteY12" fmla="*/ 1642975 h 1836126"/>
                  <a:gd name="connsiteX13" fmla="*/ 503052 w 1775336"/>
                  <a:gd name="connsiteY13" fmla="*/ 1657581 h 1836126"/>
                  <a:gd name="connsiteX14" fmla="*/ 261745 w 1775336"/>
                  <a:gd name="connsiteY14" fmla="*/ 1731400 h 1836126"/>
                  <a:gd name="connsiteX15" fmla="*/ 6896 w 1775336"/>
                  <a:gd name="connsiteY15" fmla="*/ 1832042 h 1836126"/>
                  <a:gd name="connsiteX16" fmla="*/ 80248 w 1775336"/>
                  <a:gd name="connsiteY16" fmla="*/ 1581538 h 1836126"/>
                  <a:gd name="connsiteX17" fmla="*/ 163454 w 1775336"/>
                  <a:gd name="connsiteY17" fmla="*/ 1409299 h 1836126"/>
                  <a:gd name="connsiteX18" fmla="*/ 203935 w 1775336"/>
                  <a:gd name="connsiteY18" fmla="*/ 1292617 h 1836126"/>
                  <a:gd name="connsiteX19" fmla="*/ 237274 w 1775336"/>
                  <a:gd name="connsiteY19" fmla="*/ 1187842 h 1836126"/>
                  <a:gd name="connsiteX20" fmla="*/ 263467 w 1775336"/>
                  <a:gd name="connsiteY20" fmla="*/ 1056874 h 1836126"/>
                  <a:gd name="connsiteX21" fmla="*/ 272991 w 1775336"/>
                  <a:gd name="connsiteY21" fmla="*/ 925905 h 1836126"/>
                  <a:gd name="connsiteX22" fmla="*/ 282516 w 1775336"/>
                  <a:gd name="connsiteY22" fmla="*/ 794937 h 1836126"/>
                  <a:gd name="connsiteX0" fmla="*/ 282516 w 1775336"/>
                  <a:gd name="connsiteY0" fmla="*/ 794936 h 1836125"/>
                  <a:gd name="connsiteX1" fmla="*/ 327760 w 1775336"/>
                  <a:gd name="connsiteY1" fmla="*/ 642535 h 1836125"/>
                  <a:gd name="connsiteX2" fmla="*/ 425722 w 1775336"/>
                  <a:gd name="connsiteY2" fmla="*/ 544903 h 1836125"/>
                  <a:gd name="connsiteX3" fmla="*/ 756625 w 1775336"/>
                  <a:gd name="connsiteY3" fmla="*/ 593794 h 1836125"/>
                  <a:gd name="connsiteX4" fmla="*/ 1360742 w 1775336"/>
                  <a:gd name="connsiteY4" fmla="*/ 154716 h 1836125"/>
                  <a:gd name="connsiteX5" fmla="*/ 1705272 w 1775336"/>
                  <a:gd name="connsiteY5" fmla="*/ 738 h 1836125"/>
                  <a:gd name="connsiteX6" fmla="*/ 1759187 w 1775336"/>
                  <a:gd name="connsiteY6" fmla="*/ 204886 h 1836125"/>
                  <a:gd name="connsiteX7" fmla="*/ 1596031 w 1775336"/>
                  <a:gd name="connsiteY7" fmla="*/ 536500 h 1836125"/>
                  <a:gd name="connsiteX8" fmla="*/ 1399869 w 1775336"/>
                  <a:gd name="connsiteY8" fmla="*/ 787159 h 1836125"/>
                  <a:gd name="connsiteX9" fmla="*/ 1205884 w 1775336"/>
                  <a:gd name="connsiteY9" fmla="*/ 1001152 h 1836125"/>
                  <a:gd name="connsiteX10" fmla="*/ 1046019 w 1775336"/>
                  <a:gd name="connsiteY10" fmla="*/ 1219276 h 1836125"/>
                  <a:gd name="connsiteX11" fmla="*/ 890783 w 1775336"/>
                  <a:gd name="connsiteY11" fmla="*/ 1478351 h 1836125"/>
                  <a:gd name="connsiteX12" fmla="*/ 759484 w 1775336"/>
                  <a:gd name="connsiteY12" fmla="*/ 1642974 h 1836125"/>
                  <a:gd name="connsiteX13" fmla="*/ 503052 w 1775336"/>
                  <a:gd name="connsiteY13" fmla="*/ 1657580 h 1836125"/>
                  <a:gd name="connsiteX14" fmla="*/ 261745 w 1775336"/>
                  <a:gd name="connsiteY14" fmla="*/ 1731399 h 1836125"/>
                  <a:gd name="connsiteX15" fmla="*/ 6896 w 1775336"/>
                  <a:gd name="connsiteY15" fmla="*/ 1832041 h 1836125"/>
                  <a:gd name="connsiteX16" fmla="*/ 80248 w 1775336"/>
                  <a:gd name="connsiteY16" fmla="*/ 1581537 h 1836125"/>
                  <a:gd name="connsiteX17" fmla="*/ 163454 w 1775336"/>
                  <a:gd name="connsiteY17" fmla="*/ 1409298 h 1836125"/>
                  <a:gd name="connsiteX18" fmla="*/ 203935 w 1775336"/>
                  <a:gd name="connsiteY18" fmla="*/ 1292616 h 1836125"/>
                  <a:gd name="connsiteX19" fmla="*/ 237274 w 1775336"/>
                  <a:gd name="connsiteY19" fmla="*/ 1187841 h 1836125"/>
                  <a:gd name="connsiteX20" fmla="*/ 263467 w 1775336"/>
                  <a:gd name="connsiteY20" fmla="*/ 1056873 h 1836125"/>
                  <a:gd name="connsiteX21" fmla="*/ 272991 w 1775336"/>
                  <a:gd name="connsiteY21" fmla="*/ 925904 h 1836125"/>
                  <a:gd name="connsiteX22" fmla="*/ 282516 w 1775336"/>
                  <a:gd name="connsiteY22" fmla="*/ 794936 h 1836125"/>
                  <a:gd name="connsiteX0" fmla="*/ 282516 w 1775336"/>
                  <a:gd name="connsiteY0" fmla="*/ 794936 h 1836125"/>
                  <a:gd name="connsiteX1" fmla="*/ 327760 w 1775336"/>
                  <a:gd name="connsiteY1" fmla="*/ 642535 h 1836125"/>
                  <a:gd name="connsiteX2" fmla="*/ 756625 w 1775336"/>
                  <a:gd name="connsiteY2" fmla="*/ 593794 h 1836125"/>
                  <a:gd name="connsiteX3" fmla="*/ 1360742 w 1775336"/>
                  <a:gd name="connsiteY3" fmla="*/ 154716 h 1836125"/>
                  <a:gd name="connsiteX4" fmla="*/ 1705272 w 1775336"/>
                  <a:gd name="connsiteY4" fmla="*/ 738 h 1836125"/>
                  <a:gd name="connsiteX5" fmla="*/ 1759187 w 1775336"/>
                  <a:gd name="connsiteY5" fmla="*/ 204886 h 1836125"/>
                  <a:gd name="connsiteX6" fmla="*/ 1596031 w 1775336"/>
                  <a:gd name="connsiteY6" fmla="*/ 536500 h 1836125"/>
                  <a:gd name="connsiteX7" fmla="*/ 1399869 w 1775336"/>
                  <a:gd name="connsiteY7" fmla="*/ 787159 h 1836125"/>
                  <a:gd name="connsiteX8" fmla="*/ 1205884 w 1775336"/>
                  <a:gd name="connsiteY8" fmla="*/ 1001152 h 1836125"/>
                  <a:gd name="connsiteX9" fmla="*/ 1046019 w 1775336"/>
                  <a:gd name="connsiteY9" fmla="*/ 1219276 h 1836125"/>
                  <a:gd name="connsiteX10" fmla="*/ 890783 w 1775336"/>
                  <a:gd name="connsiteY10" fmla="*/ 1478351 h 1836125"/>
                  <a:gd name="connsiteX11" fmla="*/ 759484 w 1775336"/>
                  <a:gd name="connsiteY11" fmla="*/ 1642974 h 1836125"/>
                  <a:gd name="connsiteX12" fmla="*/ 503052 w 1775336"/>
                  <a:gd name="connsiteY12" fmla="*/ 1657580 h 1836125"/>
                  <a:gd name="connsiteX13" fmla="*/ 261745 w 1775336"/>
                  <a:gd name="connsiteY13" fmla="*/ 1731399 h 1836125"/>
                  <a:gd name="connsiteX14" fmla="*/ 6896 w 1775336"/>
                  <a:gd name="connsiteY14" fmla="*/ 1832041 h 1836125"/>
                  <a:gd name="connsiteX15" fmla="*/ 80248 w 1775336"/>
                  <a:gd name="connsiteY15" fmla="*/ 1581537 h 1836125"/>
                  <a:gd name="connsiteX16" fmla="*/ 163454 w 1775336"/>
                  <a:gd name="connsiteY16" fmla="*/ 1409298 h 1836125"/>
                  <a:gd name="connsiteX17" fmla="*/ 203935 w 1775336"/>
                  <a:gd name="connsiteY17" fmla="*/ 1292616 h 1836125"/>
                  <a:gd name="connsiteX18" fmla="*/ 237274 w 1775336"/>
                  <a:gd name="connsiteY18" fmla="*/ 1187841 h 1836125"/>
                  <a:gd name="connsiteX19" fmla="*/ 263467 w 1775336"/>
                  <a:gd name="connsiteY19" fmla="*/ 1056873 h 1836125"/>
                  <a:gd name="connsiteX20" fmla="*/ 272991 w 1775336"/>
                  <a:gd name="connsiteY20" fmla="*/ 925904 h 1836125"/>
                  <a:gd name="connsiteX21" fmla="*/ 282516 w 1775336"/>
                  <a:gd name="connsiteY21" fmla="*/ 794936 h 1836125"/>
                  <a:gd name="connsiteX0" fmla="*/ 282516 w 1775336"/>
                  <a:gd name="connsiteY0" fmla="*/ 79493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20" fmla="*/ 282516 w 1775336"/>
                  <a:gd name="connsiteY20" fmla="*/ 794936 h 1836125"/>
                  <a:gd name="connsiteX0" fmla="*/ 272991 w 1775336"/>
                  <a:gd name="connsiteY0" fmla="*/ 925904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19" fmla="*/ 272991 w 1775336"/>
                  <a:gd name="connsiteY19" fmla="*/ 925904 h 1836125"/>
                  <a:gd name="connsiteX0" fmla="*/ 263467 w 1775336"/>
                  <a:gd name="connsiteY0" fmla="*/ 1056873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18" fmla="*/ 263467 w 1775336"/>
                  <a:gd name="connsiteY18" fmla="*/ 1056873 h 1836125"/>
                  <a:gd name="connsiteX0" fmla="*/ 237274 w 1775336"/>
                  <a:gd name="connsiteY0" fmla="*/ 1187841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17" fmla="*/ 237274 w 1775336"/>
                  <a:gd name="connsiteY17" fmla="*/ 1187841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163454 w 1775336"/>
                  <a:gd name="connsiteY15" fmla="*/ 1409298 h 1836125"/>
                  <a:gd name="connsiteX16" fmla="*/ 203935 w 1775336"/>
                  <a:gd name="connsiteY16" fmla="*/ 1292616 h 1836125"/>
                  <a:gd name="connsiteX0" fmla="*/ 203935 w 1775336"/>
                  <a:gd name="connsiteY0" fmla="*/ 1292616 h 1836125"/>
                  <a:gd name="connsiteX1" fmla="*/ 756625 w 1775336"/>
                  <a:gd name="connsiteY1" fmla="*/ 593794 h 1836125"/>
                  <a:gd name="connsiteX2" fmla="*/ 1360742 w 1775336"/>
                  <a:gd name="connsiteY2" fmla="*/ 154716 h 1836125"/>
                  <a:gd name="connsiteX3" fmla="*/ 1705272 w 1775336"/>
                  <a:gd name="connsiteY3" fmla="*/ 738 h 1836125"/>
                  <a:gd name="connsiteX4" fmla="*/ 1759187 w 1775336"/>
                  <a:gd name="connsiteY4" fmla="*/ 204886 h 1836125"/>
                  <a:gd name="connsiteX5" fmla="*/ 1596031 w 1775336"/>
                  <a:gd name="connsiteY5" fmla="*/ 536500 h 1836125"/>
                  <a:gd name="connsiteX6" fmla="*/ 1399869 w 1775336"/>
                  <a:gd name="connsiteY6" fmla="*/ 787159 h 1836125"/>
                  <a:gd name="connsiteX7" fmla="*/ 1205884 w 1775336"/>
                  <a:gd name="connsiteY7" fmla="*/ 1001152 h 1836125"/>
                  <a:gd name="connsiteX8" fmla="*/ 1046019 w 1775336"/>
                  <a:gd name="connsiteY8" fmla="*/ 1219276 h 1836125"/>
                  <a:gd name="connsiteX9" fmla="*/ 890783 w 1775336"/>
                  <a:gd name="connsiteY9" fmla="*/ 1478351 h 1836125"/>
                  <a:gd name="connsiteX10" fmla="*/ 759484 w 1775336"/>
                  <a:gd name="connsiteY10" fmla="*/ 1642974 h 1836125"/>
                  <a:gd name="connsiteX11" fmla="*/ 503052 w 1775336"/>
                  <a:gd name="connsiteY11" fmla="*/ 1657580 h 1836125"/>
                  <a:gd name="connsiteX12" fmla="*/ 261745 w 1775336"/>
                  <a:gd name="connsiteY12" fmla="*/ 1731399 h 1836125"/>
                  <a:gd name="connsiteX13" fmla="*/ 6896 w 1775336"/>
                  <a:gd name="connsiteY13" fmla="*/ 1832041 h 1836125"/>
                  <a:gd name="connsiteX14" fmla="*/ 80248 w 1775336"/>
                  <a:gd name="connsiteY14" fmla="*/ 1581537 h 1836125"/>
                  <a:gd name="connsiteX15" fmla="*/ 203935 w 1775336"/>
                  <a:gd name="connsiteY15" fmla="*/ 1292616 h 1836125"/>
                  <a:gd name="connsiteX0" fmla="*/ 248329 w 1776344"/>
                  <a:gd name="connsiteY0" fmla="*/ 1268170 h 1836125"/>
                  <a:gd name="connsiteX1" fmla="*/ 757633 w 1776344"/>
                  <a:gd name="connsiteY1" fmla="*/ 593794 h 1836125"/>
                  <a:gd name="connsiteX2" fmla="*/ 1361750 w 1776344"/>
                  <a:gd name="connsiteY2" fmla="*/ 154716 h 1836125"/>
                  <a:gd name="connsiteX3" fmla="*/ 1706280 w 1776344"/>
                  <a:gd name="connsiteY3" fmla="*/ 738 h 1836125"/>
                  <a:gd name="connsiteX4" fmla="*/ 1760195 w 1776344"/>
                  <a:gd name="connsiteY4" fmla="*/ 204886 h 1836125"/>
                  <a:gd name="connsiteX5" fmla="*/ 1597039 w 1776344"/>
                  <a:gd name="connsiteY5" fmla="*/ 536500 h 1836125"/>
                  <a:gd name="connsiteX6" fmla="*/ 1400877 w 1776344"/>
                  <a:gd name="connsiteY6" fmla="*/ 787159 h 1836125"/>
                  <a:gd name="connsiteX7" fmla="*/ 1206892 w 1776344"/>
                  <a:gd name="connsiteY7" fmla="*/ 1001152 h 1836125"/>
                  <a:gd name="connsiteX8" fmla="*/ 1047027 w 1776344"/>
                  <a:gd name="connsiteY8" fmla="*/ 1219276 h 1836125"/>
                  <a:gd name="connsiteX9" fmla="*/ 891791 w 1776344"/>
                  <a:gd name="connsiteY9" fmla="*/ 1478351 h 1836125"/>
                  <a:gd name="connsiteX10" fmla="*/ 760492 w 1776344"/>
                  <a:gd name="connsiteY10" fmla="*/ 1642974 h 1836125"/>
                  <a:gd name="connsiteX11" fmla="*/ 504060 w 1776344"/>
                  <a:gd name="connsiteY11" fmla="*/ 1657580 h 1836125"/>
                  <a:gd name="connsiteX12" fmla="*/ 262753 w 1776344"/>
                  <a:gd name="connsiteY12" fmla="*/ 1731399 h 1836125"/>
                  <a:gd name="connsiteX13" fmla="*/ 7904 w 1776344"/>
                  <a:gd name="connsiteY13" fmla="*/ 1832041 h 1836125"/>
                  <a:gd name="connsiteX14" fmla="*/ 81256 w 1776344"/>
                  <a:gd name="connsiteY14" fmla="*/ 1581537 h 1836125"/>
                  <a:gd name="connsiteX15" fmla="*/ 248329 w 1776344"/>
                  <a:gd name="connsiteY15" fmla="*/ 1268170 h 1836125"/>
                  <a:gd name="connsiteX0" fmla="*/ 251137 w 1779152"/>
                  <a:gd name="connsiteY0" fmla="*/ 1268170 h 1836280"/>
                  <a:gd name="connsiteX1" fmla="*/ 760441 w 1779152"/>
                  <a:gd name="connsiteY1" fmla="*/ 593794 h 1836280"/>
                  <a:gd name="connsiteX2" fmla="*/ 1364558 w 1779152"/>
                  <a:gd name="connsiteY2" fmla="*/ 154716 h 1836280"/>
                  <a:gd name="connsiteX3" fmla="*/ 1709088 w 1779152"/>
                  <a:gd name="connsiteY3" fmla="*/ 738 h 1836280"/>
                  <a:gd name="connsiteX4" fmla="*/ 1763003 w 1779152"/>
                  <a:gd name="connsiteY4" fmla="*/ 204886 h 1836280"/>
                  <a:gd name="connsiteX5" fmla="*/ 1599847 w 1779152"/>
                  <a:gd name="connsiteY5" fmla="*/ 536500 h 1836280"/>
                  <a:gd name="connsiteX6" fmla="*/ 1403685 w 1779152"/>
                  <a:gd name="connsiteY6" fmla="*/ 787159 h 1836280"/>
                  <a:gd name="connsiteX7" fmla="*/ 1209700 w 1779152"/>
                  <a:gd name="connsiteY7" fmla="*/ 1001152 h 1836280"/>
                  <a:gd name="connsiteX8" fmla="*/ 1049835 w 1779152"/>
                  <a:gd name="connsiteY8" fmla="*/ 1219276 h 1836280"/>
                  <a:gd name="connsiteX9" fmla="*/ 894599 w 1779152"/>
                  <a:gd name="connsiteY9" fmla="*/ 1478351 h 1836280"/>
                  <a:gd name="connsiteX10" fmla="*/ 763300 w 1779152"/>
                  <a:gd name="connsiteY10" fmla="*/ 1642974 h 1836280"/>
                  <a:gd name="connsiteX11" fmla="*/ 506868 w 1779152"/>
                  <a:gd name="connsiteY11" fmla="*/ 1657580 h 1836280"/>
                  <a:gd name="connsiteX12" fmla="*/ 265561 w 1779152"/>
                  <a:gd name="connsiteY12" fmla="*/ 1731399 h 1836280"/>
                  <a:gd name="connsiteX13" fmla="*/ 10712 w 1779152"/>
                  <a:gd name="connsiteY13" fmla="*/ 1832041 h 1836280"/>
                  <a:gd name="connsiteX14" fmla="*/ 67793 w 1779152"/>
                  <a:gd name="connsiteY14" fmla="*/ 1578045 h 1836280"/>
                  <a:gd name="connsiteX15" fmla="*/ 251137 w 1779152"/>
                  <a:gd name="connsiteY15" fmla="*/ 1268170 h 1836280"/>
                  <a:gd name="connsiteX0" fmla="*/ 251137 w 1779152"/>
                  <a:gd name="connsiteY0" fmla="*/ 1268180 h 1836292"/>
                  <a:gd name="connsiteX1" fmla="*/ 795692 w 1779152"/>
                  <a:gd name="connsiteY1" fmla="*/ 600788 h 1836292"/>
                  <a:gd name="connsiteX2" fmla="*/ 1364558 w 1779152"/>
                  <a:gd name="connsiteY2" fmla="*/ 154726 h 1836292"/>
                  <a:gd name="connsiteX3" fmla="*/ 1709088 w 1779152"/>
                  <a:gd name="connsiteY3" fmla="*/ 748 h 1836292"/>
                  <a:gd name="connsiteX4" fmla="*/ 1763003 w 1779152"/>
                  <a:gd name="connsiteY4" fmla="*/ 204896 h 1836292"/>
                  <a:gd name="connsiteX5" fmla="*/ 1599847 w 1779152"/>
                  <a:gd name="connsiteY5" fmla="*/ 536510 h 1836292"/>
                  <a:gd name="connsiteX6" fmla="*/ 1403685 w 1779152"/>
                  <a:gd name="connsiteY6" fmla="*/ 787169 h 1836292"/>
                  <a:gd name="connsiteX7" fmla="*/ 1209700 w 1779152"/>
                  <a:gd name="connsiteY7" fmla="*/ 1001162 h 1836292"/>
                  <a:gd name="connsiteX8" fmla="*/ 1049835 w 1779152"/>
                  <a:gd name="connsiteY8" fmla="*/ 1219286 h 1836292"/>
                  <a:gd name="connsiteX9" fmla="*/ 894599 w 1779152"/>
                  <a:gd name="connsiteY9" fmla="*/ 1478361 h 1836292"/>
                  <a:gd name="connsiteX10" fmla="*/ 763300 w 1779152"/>
                  <a:gd name="connsiteY10" fmla="*/ 1642984 h 1836292"/>
                  <a:gd name="connsiteX11" fmla="*/ 506868 w 1779152"/>
                  <a:gd name="connsiteY11" fmla="*/ 1657590 h 1836292"/>
                  <a:gd name="connsiteX12" fmla="*/ 265561 w 1779152"/>
                  <a:gd name="connsiteY12" fmla="*/ 1731409 h 1836292"/>
                  <a:gd name="connsiteX13" fmla="*/ 10712 w 1779152"/>
                  <a:gd name="connsiteY13" fmla="*/ 1832051 h 1836292"/>
                  <a:gd name="connsiteX14" fmla="*/ 67793 w 1779152"/>
                  <a:gd name="connsiteY14" fmla="*/ 1578055 h 1836292"/>
                  <a:gd name="connsiteX15" fmla="*/ 251137 w 1779152"/>
                  <a:gd name="connsiteY15" fmla="*/ 1268180 h 1836292"/>
                  <a:gd name="connsiteX0" fmla="*/ 251137 w 1778432"/>
                  <a:gd name="connsiteY0" fmla="*/ 1268470 h 1836581"/>
                  <a:gd name="connsiteX1" fmla="*/ 795692 w 1778432"/>
                  <a:gd name="connsiteY1" fmla="*/ 601078 h 1836581"/>
                  <a:gd name="connsiteX2" fmla="*/ 1386252 w 1778432"/>
                  <a:gd name="connsiteY2" fmla="*/ 148032 h 1836581"/>
                  <a:gd name="connsiteX3" fmla="*/ 1709088 w 1778432"/>
                  <a:gd name="connsiteY3" fmla="*/ 1038 h 1836581"/>
                  <a:gd name="connsiteX4" fmla="*/ 1763003 w 1778432"/>
                  <a:gd name="connsiteY4" fmla="*/ 205186 h 1836581"/>
                  <a:gd name="connsiteX5" fmla="*/ 1599847 w 1778432"/>
                  <a:gd name="connsiteY5" fmla="*/ 536800 h 1836581"/>
                  <a:gd name="connsiteX6" fmla="*/ 1403685 w 1778432"/>
                  <a:gd name="connsiteY6" fmla="*/ 787459 h 1836581"/>
                  <a:gd name="connsiteX7" fmla="*/ 1209700 w 1778432"/>
                  <a:gd name="connsiteY7" fmla="*/ 1001452 h 1836581"/>
                  <a:gd name="connsiteX8" fmla="*/ 1049835 w 1778432"/>
                  <a:gd name="connsiteY8" fmla="*/ 1219576 h 1836581"/>
                  <a:gd name="connsiteX9" fmla="*/ 894599 w 1778432"/>
                  <a:gd name="connsiteY9" fmla="*/ 1478651 h 1836581"/>
                  <a:gd name="connsiteX10" fmla="*/ 763300 w 1778432"/>
                  <a:gd name="connsiteY10" fmla="*/ 1643274 h 1836581"/>
                  <a:gd name="connsiteX11" fmla="*/ 506868 w 1778432"/>
                  <a:gd name="connsiteY11" fmla="*/ 1657880 h 1836581"/>
                  <a:gd name="connsiteX12" fmla="*/ 265561 w 1778432"/>
                  <a:gd name="connsiteY12" fmla="*/ 1731699 h 1836581"/>
                  <a:gd name="connsiteX13" fmla="*/ 10712 w 1778432"/>
                  <a:gd name="connsiteY13" fmla="*/ 1832341 h 1836581"/>
                  <a:gd name="connsiteX14" fmla="*/ 67793 w 1778432"/>
                  <a:gd name="connsiteY14" fmla="*/ 1578345 h 1836581"/>
                  <a:gd name="connsiteX15" fmla="*/ 251137 w 1778432"/>
                  <a:gd name="connsiteY15" fmla="*/ 1268470 h 1836581"/>
                  <a:gd name="connsiteX0" fmla="*/ 251137 w 1776876"/>
                  <a:gd name="connsiteY0" fmla="*/ 1258147 h 1826258"/>
                  <a:gd name="connsiteX1" fmla="*/ 795692 w 1776876"/>
                  <a:gd name="connsiteY1" fmla="*/ 590755 h 1826258"/>
                  <a:gd name="connsiteX2" fmla="*/ 1386252 w 1776876"/>
                  <a:gd name="connsiteY2" fmla="*/ 137709 h 1826258"/>
                  <a:gd name="connsiteX3" fmla="*/ 1725357 w 1776876"/>
                  <a:gd name="connsiteY3" fmla="*/ 1193 h 1826258"/>
                  <a:gd name="connsiteX4" fmla="*/ 1763003 w 1776876"/>
                  <a:gd name="connsiteY4" fmla="*/ 194863 h 1826258"/>
                  <a:gd name="connsiteX5" fmla="*/ 1599847 w 1776876"/>
                  <a:gd name="connsiteY5" fmla="*/ 526477 h 1826258"/>
                  <a:gd name="connsiteX6" fmla="*/ 1403685 w 1776876"/>
                  <a:gd name="connsiteY6" fmla="*/ 777136 h 1826258"/>
                  <a:gd name="connsiteX7" fmla="*/ 1209700 w 1776876"/>
                  <a:gd name="connsiteY7" fmla="*/ 991129 h 1826258"/>
                  <a:gd name="connsiteX8" fmla="*/ 1049835 w 1776876"/>
                  <a:gd name="connsiteY8" fmla="*/ 1209253 h 1826258"/>
                  <a:gd name="connsiteX9" fmla="*/ 894599 w 1776876"/>
                  <a:gd name="connsiteY9" fmla="*/ 1468328 h 1826258"/>
                  <a:gd name="connsiteX10" fmla="*/ 763300 w 1776876"/>
                  <a:gd name="connsiteY10" fmla="*/ 1632951 h 1826258"/>
                  <a:gd name="connsiteX11" fmla="*/ 506868 w 1776876"/>
                  <a:gd name="connsiteY11" fmla="*/ 1647557 h 1826258"/>
                  <a:gd name="connsiteX12" fmla="*/ 265561 w 1776876"/>
                  <a:gd name="connsiteY12" fmla="*/ 1721376 h 1826258"/>
                  <a:gd name="connsiteX13" fmla="*/ 10712 w 1776876"/>
                  <a:gd name="connsiteY13" fmla="*/ 1822018 h 1826258"/>
                  <a:gd name="connsiteX14" fmla="*/ 67793 w 1776876"/>
                  <a:gd name="connsiteY14" fmla="*/ 1568022 h 1826258"/>
                  <a:gd name="connsiteX15" fmla="*/ 251137 w 1776876"/>
                  <a:gd name="connsiteY15" fmla="*/ 1258147 h 1826258"/>
                  <a:gd name="connsiteX0" fmla="*/ 251137 w 1756827"/>
                  <a:gd name="connsiteY0" fmla="*/ 1259094 h 1827205"/>
                  <a:gd name="connsiteX1" fmla="*/ 795692 w 1756827"/>
                  <a:gd name="connsiteY1" fmla="*/ 591702 h 1827205"/>
                  <a:gd name="connsiteX2" fmla="*/ 1386252 w 1756827"/>
                  <a:gd name="connsiteY2" fmla="*/ 138656 h 1827205"/>
                  <a:gd name="connsiteX3" fmla="*/ 1725357 w 1756827"/>
                  <a:gd name="connsiteY3" fmla="*/ 2140 h 1827205"/>
                  <a:gd name="connsiteX4" fmla="*/ 1727751 w 1756827"/>
                  <a:gd name="connsiteY4" fmla="*/ 220255 h 1827205"/>
                  <a:gd name="connsiteX5" fmla="*/ 1599847 w 1756827"/>
                  <a:gd name="connsiteY5" fmla="*/ 527424 h 1827205"/>
                  <a:gd name="connsiteX6" fmla="*/ 1403685 w 1756827"/>
                  <a:gd name="connsiteY6" fmla="*/ 778083 h 1827205"/>
                  <a:gd name="connsiteX7" fmla="*/ 1209700 w 1756827"/>
                  <a:gd name="connsiteY7" fmla="*/ 992076 h 1827205"/>
                  <a:gd name="connsiteX8" fmla="*/ 1049835 w 1756827"/>
                  <a:gd name="connsiteY8" fmla="*/ 1210200 h 1827205"/>
                  <a:gd name="connsiteX9" fmla="*/ 894599 w 1756827"/>
                  <a:gd name="connsiteY9" fmla="*/ 1469275 h 1827205"/>
                  <a:gd name="connsiteX10" fmla="*/ 763300 w 1756827"/>
                  <a:gd name="connsiteY10" fmla="*/ 1633898 h 1827205"/>
                  <a:gd name="connsiteX11" fmla="*/ 506868 w 1756827"/>
                  <a:gd name="connsiteY11" fmla="*/ 1648504 h 1827205"/>
                  <a:gd name="connsiteX12" fmla="*/ 265561 w 1756827"/>
                  <a:gd name="connsiteY12" fmla="*/ 1722323 h 1827205"/>
                  <a:gd name="connsiteX13" fmla="*/ 10712 w 1756827"/>
                  <a:gd name="connsiteY13" fmla="*/ 1822965 h 1827205"/>
                  <a:gd name="connsiteX14" fmla="*/ 67793 w 1756827"/>
                  <a:gd name="connsiteY14" fmla="*/ 1568969 h 1827205"/>
                  <a:gd name="connsiteX15" fmla="*/ 251137 w 1756827"/>
                  <a:gd name="connsiteY15" fmla="*/ 1259094 h 1827205"/>
                  <a:gd name="connsiteX0" fmla="*/ 251137 w 1759206"/>
                  <a:gd name="connsiteY0" fmla="*/ 1259095 h 1827206"/>
                  <a:gd name="connsiteX1" fmla="*/ 795692 w 1759206"/>
                  <a:gd name="connsiteY1" fmla="*/ 591703 h 1827206"/>
                  <a:gd name="connsiteX2" fmla="*/ 1386252 w 1759206"/>
                  <a:gd name="connsiteY2" fmla="*/ 138657 h 1827206"/>
                  <a:gd name="connsiteX3" fmla="*/ 1725357 w 1759206"/>
                  <a:gd name="connsiteY3" fmla="*/ 2141 h 1827206"/>
                  <a:gd name="connsiteX4" fmla="*/ 1727751 w 1759206"/>
                  <a:gd name="connsiteY4" fmla="*/ 220256 h 1827206"/>
                  <a:gd name="connsiteX5" fmla="*/ 1553749 w 1759206"/>
                  <a:gd name="connsiteY5" fmla="*/ 544886 h 1827206"/>
                  <a:gd name="connsiteX6" fmla="*/ 1403685 w 1759206"/>
                  <a:gd name="connsiteY6" fmla="*/ 778084 h 1827206"/>
                  <a:gd name="connsiteX7" fmla="*/ 1209700 w 1759206"/>
                  <a:gd name="connsiteY7" fmla="*/ 992077 h 1827206"/>
                  <a:gd name="connsiteX8" fmla="*/ 1049835 w 1759206"/>
                  <a:gd name="connsiteY8" fmla="*/ 1210201 h 1827206"/>
                  <a:gd name="connsiteX9" fmla="*/ 894599 w 1759206"/>
                  <a:gd name="connsiteY9" fmla="*/ 1469276 h 1827206"/>
                  <a:gd name="connsiteX10" fmla="*/ 763300 w 1759206"/>
                  <a:gd name="connsiteY10" fmla="*/ 1633899 h 1827206"/>
                  <a:gd name="connsiteX11" fmla="*/ 506868 w 1759206"/>
                  <a:gd name="connsiteY11" fmla="*/ 1648505 h 1827206"/>
                  <a:gd name="connsiteX12" fmla="*/ 265561 w 1759206"/>
                  <a:gd name="connsiteY12" fmla="*/ 1722324 h 1827206"/>
                  <a:gd name="connsiteX13" fmla="*/ 10712 w 1759206"/>
                  <a:gd name="connsiteY13" fmla="*/ 1822966 h 1827206"/>
                  <a:gd name="connsiteX14" fmla="*/ 67793 w 1759206"/>
                  <a:gd name="connsiteY14" fmla="*/ 1568970 h 1827206"/>
                  <a:gd name="connsiteX15" fmla="*/ 251137 w 1759206"/>
                  <a:gd name="connsiteY15" fmla="*/ 1259095 h 1827206"/>
                  <a:gd name="connsiteX0" fmla="*/ 273386 w 2360219"/>
                  <a:gd name="connsiteY0" fmla="*/ 1459189 h 2048619"/>
                  <a:gd name="connsiteX1" fmla="*/ 817941 w 2360219"/>
                  <a:gd name="connsiteY1" fmla="*/ 791797 h 2048619"/>
                  <a:gd name="connsiteX2" fmla="*/ 1408501 w 2360219"/>
                  <a:gd name="connsiteY2" fmla="*/ 338751 h 2048619"/>
                  <a:gd name="connsiteX3" fmla="*/ 2303302 w 2360219"/>
                  <a:gd name="connsiteY3" fmla="*/ 13600 h 2048619"/>
                  <a:gd name="connsiteX4" fmla="*/ 1750000 w 2360219"/>
                  <a:gd name="connsiteY4" fmla="*/ 420350 h 2048619"/>
                  <a:gd name="connsiteX5" fmla="*/ 1575998 w 2360219"/>
                  <a:gd name="connsiteY5" fmla="*/ 744980 h 2048619"/>
                  <a:gd name="connsiteX6" fmla="*/ 1425934 w 2360219"/>
                  <a:gd name="connsiteY6" fmla="*/ 978178 h 2048619"/>
                  <a:gd name="connsiteX7" fmla="*/ 1231949 w 2360219"/>
                  <a:gd name="connsiteY7" fmla="*/ 1192171 h 2048619"/>
                  <a:gd name="connsiteX8" fmla="*/ 1072084 w 2360219"/>
                  <a:gd name="connsiteY8" fmla="*/ 1410295 h 2048619"/>
                  <a:gd name="connsiteX9" fmla="*/ 916848 w 2360219"/>
                  <a:gd name="connsiteY9" fmla="*/ 1669370 h 2048619"/>
                  <a:gd name="connsiteX10" fmla="*/ 785549 w 2360219"/>
                  <a:gd name="connsiteY10" fmla="*/ 1833993 h 2048619"/>
                  <a:gd name="connsiteX11" fmla="*/ 529117 w 2360219"/>
                  <a:gd name="connsiteY11" fmla="*/ 1848599 h 2048619"/>
                  <a:gd name="connsiteX12" fmla="*/ 287810 w 2360219"/>
                  <a:gd name="connsiteY12" fmla="*/ 1922418 h 2048619"/>
                  <a:gd name="connsiteX13" fmla="*/ 32961 w 2360219"/>
                  <a:gd name="connsiteY13" fmla="*/ 2023060 h 2048619"/>
                  <a:gd name="connsiteX14" fmla="*/ 90042 w 2360219"/>
                  <a:gd name="connsiteY14" fmla="*/ 1769064 h 2048619"/>
                  <a:gd name="connsiteX15" fmla="*/ 273386 w 2360219"/>
                  <a:gd name="connsiteY15" fmla="*/ 1459189 h 2048619"/>
                  <a:gd name="connsiteX0" fmla="*/ 273386 w 2328185"/>
                  <a:gd name="connsiteY0" fmla="*/ 1481884 h 2071314"/>
                  <a:gd name="connsiteX1" fmla="*/ 817941 w 2328185"/>
                  <a:gd name="connsiteY1" fmla="*/ 814492 h 2071314"/>
                  <a:gd name="connsiteX2" fmla="*/ 1600702 w 2328185"/>
                  <a:gd name="connsiteY2" fmla="*/ 225273 h 2071314"/>
                  <a:gd name="connsiteX3" fmla="*/ 2303302 w 2328185"/>
                  <a:gd name="connsiteY3" fmla="*/ 36295 h 2071314"/>
                  <a:gd name="connsiteX4" fmla="*/ 1750000 w 2328185"/>
                  <a:gd name="connsiteY4" fmla="*/ 443045 h 2071314"/>
                  <a:gd name="connsiteX5" fmla="*/ 1575998 w 2328185"/>
                  <a:gd name="connsiteY5" fmla="*/ 767675 h 2071314"/>
                  <a:gd name="connsiteX6" fmla="*/ 1425934 w 2328185"/>
                  <a:gd name="connsiteY6" fmla="*/ 1000873 h 2071314"/>
                  <a:gd name="connsiteX7" fmla="*/ 1231949 w 2328185"/>
                  <a:gd name="connsiteY7" fmla="*/ 1214866 h 2071314"/>
                  <a:gd name="connsiteX8" fmla="*/ 1072084 w 2328185"/>
                  <a:gd name="connsiteY8" fmla="*/ 1432990 h 2071314"/>
                  <a:gd name="connsiteX9" fmla="*/ 916848 w 2328185"/>
                  <a:gd name="connsiteY9" fmla="*/ 1692065 h 2071314"/>
                  <a:gd name="connsiteX10" fmla="*/ 785549 w 2328185"/>
                  <a:gd name="connsiteY10" fmla="*/ 1856688 h 2071314"/>
                  <a:gd name="connsiteX11" fmla="*/ 529117 w 2328185"/>
                  <a:gd name="connsiteY11" fmla="*/ 1871294 h 2071314"/>
                  <a:gd name="connsiteX12" fmla="*/ 287810 w 2328185"/>
                  <a:gd name="connsiteY12" fmla="*/ 1945113 h 2071314"/>
                  <a:gd name="connsiteX13" fmla="*/ 32961 w 2328185"/>
                  <a:gd name="connsiteY13" fmla="*/ 2045755 h 2071314"/>
                  <a:gd name="connsiteX14" fmla="*/ 90042 w 2328185"/>
                  <a:gd name="connsiteY14" fmla="*/ 1791759 h 2071314"/>
                  <a:gd name="connsiteX15" fmla="*/ 273386 w 2328185"/>
                  <a:gd name="connsiteY15" fmla="*/ 1481884 h 2071314"/>
                  <a:gd name="connsiteX0" fmla="*/ 273386 w 2328185"/>
                  <a:gd name="connsiteY0" fmla="*/ 1481884 h 2071314"/>
                  <a:gd name="connsiteX1" fmla="*/ 851902 w 2328185"/>
                  <a:gd name="connsiteY1" fmla="*/ 746192 h 2071314"/>
                  <a:gd name="connsiteX2" fmla="*/ 1600702 w 2328185"/>
                  <a:gd name="connsiteY2" fmla="*/ 225273 h 2071314"/>
                  <a:gd name="connsiteX3" fmla="*/ 2303302 w 2328185"/>
                  <a:gd name="connsiteY3" fmla="*/ 36295 h 2071314"/>
                  <a:gd name="connsiteX4" fmla="*/ 1750000 w 2328185"/>
                  <a:gd name="connsiteY4" fmla="*/ 443045 h 2071314"/>
                  <a:gd name="connsiteX5" fmla="*/ 1575998 w 2328185"/>
                  <a:gd name="connsiteY5" fmla="*/ 767675 h 2071314"/>
                  <a:gd name="connsiteX6" fmla="*/ 1425934 w 2328185"/>
                  <a:gd name="connsiteY6" fmla="*/ 1000873 h 2071314"/>
                  <a:gd name="connsiteX7" fmla="*/ 1231949 w 2328185"/>
                  <a:gd name="connsiteY7" fmla="*/ 1214866 h 2071314"/>
                  <a:gd name="connsiteX8" fmla="*/ 1072084 w 2328185"/>
                  <a:gd name="connsiteY8" fmla="*/ 1432990 h 2071314"/>
                  <a:gd name="connsiteX9" fmla="*/ 916848 w 2328185"/>
                  <a:gd name="connsiteY9" fmla="*/ 1692065 h 2071314"/>
                  <a:gd name="connsiteX10" fmla="*/ 785549 w 2328185"/>
                  <a:gd name="connsiteY10" fmla="*/ 1856688 h 2071314"/>
                  <a:gd name="connsiteX11" fmla="*/ 529117 w 2328185"/>
                  <a:gd name="connsiteY11" fmla="*/ 1871294 h 2071314"/>
                  <a:gd name="connsiteX12" fmla="*/ 287810 w 2328185"/>
                  <a:gd name="connsiteY12" fmla="*/ 1945113 h 2071314"/>
                  <a:gd name="connsiteX13" fmla="*/ 32961 w 2328185"/>
                  <a:gd name="connsiteY13" fmla="*/ 2045755 h 2071314"/>
                  <a:gd name="connsiteX14" fmla="*/ 90042 w 2328185"/>
                  <a:gd name="connsiteY14" fmla="*/ 1791759 h 2071314"/>
                  <a:gd name="connsiteX15" fmla="*/ 273386 w 2328185"/>
                  <a:gd name="connsiteY15" fmla="*/ 1481884 h 2071314"/>
                  <a:gd name="connsiteX0" fmla="*/ 273386 w 2415917"/>
                  <a:gd name="connsiteY0" fmla="*/ 1514476 h 2103906"/>
                  <a:gd name="connsiteX1" fmla="*/ 851902 w 2415917"/>
                  <a:gd name="connsiteY1" fmla="*/ 778784 h 2103906"/>
                  <a:gd name="connsiteX2" fmla="*/ 1600702 w 2415917"/>
                  <a:gd name="connsiteY2" fmla="*/ 257865 h 2103906"/>
                  <a:gd name="connsiteX3" fmla="*/ 2303302 w 2415917"/>
                  <a:gd name="connsiteY3" fmla="*/ 68887 h 2103906"/>
                  <a:gd name="connsiteX4" fmla="*/ 2276389 w 2415917"/>
                  <a:gd name="connsiteY4" fmla="*/ 671184 h 2103906"/>
                  <a:gd name="connsiteX5" fmla="*/ 1575998 w 2415917"/>
                  <a:gd name="connsiteY5" fmla="*/ 800267 h 2103906"/>
                  <a:gd name="connsiteX6" fmla="*/ 1425934 w 2415917"/>
                  <a:gd name="connsiteY6" fmla="*/ 1033465 h 2103906"/>
                  <a:gd name="connsiteX7" fmla="*/ 1231949 w 2415917"/>
                  <a:gd name="connsiteY7" fmla="*/ 1247458 h 2103906"/>
                  <a:gd name="connsiteX8" fmla="*/ 1072084 w 2415917"/>
                  <a:gd name="connsiteY8" fmla="*/ 1465582 h 2103906"/>
                  <a:gd name="connsiteX9" fmla="*/ 916848 w 2415917"/>
                  <a:gd name="connsiteY9" fmla="*/ 1724657 h 2103906"/>
                  <a:gd name="connsiteX10" fmla="*/ 785549 w 2415917"/>
                  <a:gd name="connsiteY10" fmla="*/ 1889280 h 2103906"/>
                  <a:gd name="connsiteX11" fmla="*/ 529117 w 2415917"/>
                  <a:gd name="connsiteY11" fmla="*/ 1903886 h 2103906"/>
                  <a:gd name="connsiteX12" fmla="*/ 287810 w 2415917"/>
                  <a:gd name="connsiteY12" fmla="*/ 1977705 h 2103906"/>
                  <a:gd name="connsiteX13" fmla="*/ 32961 w 2415917"/>
                  <a:gd name="connsiteY13" fmla="*/ 2078347 h 2103906"/>
                  <a:gd name="connsiteX14" fmla="*/ 90042 w 2415917"/>
                  <a:gd name="connsiteY14" fmla="*/ 1824351 h 2103906"/>
                  <a:gd name="connsiteX15" fmla="*/ 273386 w 2415917"/>
                  <a:gd name="connsiteY15" fmla="*/ 1514476 h 2103906"/>
                  <a:gd name="connsiteX0" fmla="*/ 273386 w 2415917"/>
                  <a:gd name="connsiteY0" fmla="*/ 1514476 h 2103906"/>
                  <a:gd name="connsiteX1" fmla="*/ 851902 w 2415917"/>
                  <a:gd name="connsiteY1" fmla="*/ 778784 h 2103906"/>
                  <a:gd name="connsiteX2" fmla="*/ 1600702 w 2415917"/>
                  <a:gd name="connsiteY2" fmla="*/ 257865 h 2103906"/>
                  <a:gd name="connsiteX3" fmla="*/ 2303302 w 2415917"/>
                  <a:gd name="connsiteY3" fmla="*/ 68887 h 2103906"/>
                  <a:gd name="connsiteX4" fmla="*/ 2276389 w 2415917"/>
                  <a:gd name="connsiteY4" fmla="*/ 671184 h 2103906"/>
                  <a:gd name="connsiteX5" fmla="*/ 1593042 w 2415917"/>
                  <a:gd name="connsiteY5" fmla="*/ 864262 h 2103906"/>
                  <a:gd name="connsiteX6" fmla="*/ 1425934 w 2415917"/>
                  <a:gd name="connsiteY6" fmla="*/ 1033465 h 2103906"/>
                  <a:gd name="connsiteX7" fmla="*/ 1231949 w 2415917"/>
                  <a:gd name="connsiteY7" fmla="*/ 1247458 h 2103906"/>
                  <a:gd name="connsiteX8" fmla="*/ 1072084 w 2415917"/>
                  <a:gd name="connsiteY8" fmla="*/ 1465582 h 2103906"/>
                  <a:gd name="connsiteX9" fmla="*/ 916848 w 2415917"/>
                  <a:gd name="connsiteY9" fmla="*/ 1724657 h 2103906"/>
                  <a:gd name="connsiteX10" fmla="*/ 785549 w 2415917"/>
                  <a:gd name="connsiteY10" fmla="*/ 1889280 h 2103906"/>
                  <a:gd name="connsiteX11" fmla="*/ 529117 w 2415917"/>
                  <a:gd name="connsiteY11" fmla="*/ 1903886 h 2103906"/>
                  <a:gd name="connsiteX12" fmla="*/ 287810 w 2415917"/>
                  <a:gd name="connsiteY12" fmla="*/ 1977705 h 2103906"/>
                  <a:gd name="connsiteX13" fmla="*/ 32961 w 2415917"/>
                  <a:gd name="connsiteY13" fmla="*/ 2078347 h 2103906"/>
                  <a:gd name="connsiteX14" fmla="*/ 90042 w 2415917"/>
                  <a:gd name="connsiteY14" fmla="*/ 1824351 h 2103906"/>
                  <a:gd name="connsiteX15" fmla="*/ 273386 w 2415917"/>
                  <a:gd name="connsiteY15" fmla="*/ 1514476 h 2103906"/>
                  <a:gd name="connsiteX0" fmla="*/ 327416 w 2469947"/>
                  <a:gd name="connsiteY0" fmla="*/ 1514476 h 4231134"/>
                  <a:gd name="connsiteX1" fmla="*/ 905932 w 2469947"/>
                  <a:gd name="connsiteY1" fmla="*/ 778784 h 4231134"/>
                  <a:gd name="connsiteX2" fmla="*/ 1654732 w 2469947"/>
                  <a:gd name="connsiteY2" fmla="*/ 257865 h 4231134"/>
                  <a:gd name="connsiteX3" fmla="*/ 2357332 w 2469947"/>
                  <a:gd name="connsiteY3" fmla="*/ 68887 h 4231134"/>
                  <a:gd name="connsiteX4" fmla="*/ 2330419 w 2469947"/>
                  <a:gd name="connsiteY4" fmla="*/ 671184 h 4231134"/>
                  <a:gd name="connsiteX5" fmla="*/ 1647072 w 2469947"/>
                  <a:gd name="connsiteY5" fmla="*/ 864262 h 4231134"/>
                  <a:gd name="connsiteX6" fmla="*/ 1479964 w 2469947"/>
                  <a:gd name="connsiteY6" fmla="*/ 1033465 h 4231134"/>
                  <a:gd name="connsiteX7" fmla="*/ 1285979 w 2469947"/>
                  <a:gd name="connsiteY7" fmla="*/ 1247458 h 4231134"/>
                  <a:gd name="connsiteX8" fmla="*/ 1126114 w 2469947"/>
                  <a:gd name="connsiteY8" fmla="*/ 1465582 h 4231134"/>
                  <a:gd name="connsiteX9" fmla="*/ 970878 w 2469947"/>
                  <a:gd name="connsiteY9" fmla="*/ 1724657 h 4231134"/>
                  <a:gd name="connsiteX10" fmla="*/ 64622 w 2469947"/>
                  <a:gd name="connsiteY10" fmla="*/ 4201263 h 4231134"/>
                  <a:gd name="connsiteX11" fmla="*/ 583147 w 2469947"/>
                  <a:gd name="connsiteY11" fmla="*/ 1903886 h 4231134"/>
                  <a:gd name="connsiteX12" fmla="*/ 341840 w 2469947"/>
                  <a:gd name="connsiteY12" fmla="*/ 1977705 h 4231134"/>
                  <a:gd name="connsiteX13" fmla="*/ 86991 w 2469947"/>
                  <a:gd name="connsiteY13" fmla="*/ 2078347 h 4231134"/>
                  <a:gd name="connsiteX14" fmla="*/ 144072 w 2469947"/>
                  <a:gd name="connsiteY14" fmla="*/ 1824351 h 4231134"/>
                  <a:gd name="connsiteX15" fmla="*/ 327416 w 2469947"/>
                  <a:gd name="connsiteY15" fmla="*/ 1514476 h 4231134"/>
                  <a:gd name="connsiteX0" fmla="*/ 474935 w 2617466"/>
                  <a:gd name="connsiteY0" fmla="*/ 1514476 h 4231136"/>
                  <a:gd name="connsiteX1" fmla="*/ 1053451 w 2617466"/>
                  <a:gd name="connsiteY1" fmla="*/ 778784 h 4231136"/>
                  <a:gd name="connsiteX2" fmla="*/ 1802251 w 2617466"/>
                  <a:gd name="connsiteY2" fmla="*/ 257865 h 4231136"/>
                  <a:gd name="connsiteX3" fmla="*/ 2504851 w 2617466"/>
                  <a:gd name="connsiteY3" fmla="*/ 68887 h 4231136"/>
                  <a:gd name="connsiteX4" fmla="*/ 2477938 w 2617466"/>
                  <a:gd name="connsiteY4" fmla="*/ 671184 h 4231136"/>
                  <a:gd name="connsiteX5" fmla="*/ 1794591 w 2617466"/>
                  <a:gd name="connsiteY5" fmla="*/ 864262 h 4231136"/>
                  <a:gd name="connsiteX6" fmla="*/ 1627483 w 2617466"/>
                  <a:gd name="connsiteY6" fmla="*/ 1033465 h 4231136"/>
                  <a:gd name="connsiteX7" fmla="*/ 1433498 w 2617466"/>
                  <a:gd name="connsiteY7" fmla="*/ 1247458 h 4231136"/>
                  <a:gd name="connsiteX8" fmla="*/ 1273633 w 2617466"/>
                  <a:gd name="connsiteY8" fmla="*/ 1465582 h 4231136"/>
                  <a:gd name="connsiteX9" fmla="*/ 1118397 w 2617466"/>
                  <a:gd name="connsiteY9" fmla="*/ 1724657 h 4231136"/>
                  <a:gd name="connsiteX10" fmla="*/ 212141 w 2617466"/>
                  <a:gd name="connsiteY10" fmla="*/ 4201263 h 4231136"/>
                  <a:gd name="connsiteX11" fmla="*/ 730666 w 2617466"/>
                  <a:gd name="connsiteY11" fmla="*/ 1903886 h 4231136"/>
                  <a:gd name="connsiteX12" fmla="*/ 40218 w 2617466"/>
                  <a:gd name="connsiteY12" fmla="*/ 3528475 h 4231136"/>
                  <a:gd name="connsiteX13" fmla="*/ 489359 w 2617466"/>
                  <a:gd name="connsiteY13" fmla="*/ 1977705 h 4231136"/>
                  <a:gd name="connsiteX14" fmla="*/ 234510 w 2617466"/>
                  <a:gd name="connsiteY14" fmla="*/ 2078347 h 4231136"/>
                  <a:gd name="connsiteX15" fmla="*/ 291591 w 2617466"/>
                  <a:gd name="connsiteY15" fmla="*/ 1824351 h 4231136"/>
                  <a:gd name="connsiteX16" fmla="*/ 474935 w 2617466"/>
                  <a:gd name="connsiteY16" fmla="*/ 1514476 h 4231136"/>
                  <a:gd name="connsiteX0" fmla="*/ 480920 w 2623451"/>
                  <a:gd name="connsiteY0" fmla="*/ 1514476 h 4501899"/>
                  <a:gd name="connsiteX1" fmla="*/ 1059436 w 2623451"/>
                  <a:gd name="connsiteY1" fmla="*/ 778784 h 4501899"/>
                  <a:gd name="connsiteX2" fmla="*/ 1808236 w 2623451"/>
                  <a:gd name="connsiteY2" fmla="*/ 257865 h 4501899"/>
                  <a:gd name="connsiteX3" fmla="*/ 2510836 w 2623451"/>
                  <a:gd name="connsiteY3" fmla="*/ 68887 h 4501899"/>
                  <a:gd name="connsiteX4" fmla="*/ 2483923 w 2623451"/>
                  <a:gd name="connsiteY4" fmla="*/ 671184 h 4501899"/>
                  <a:gd name="connsiteX5" fmla="*/ 1800576 w 2623451"/>
                  <a:gd name="connsiteY5" fmla="*/ 864262 h 4501899"/>
                  <a:gd name="connsiteX6" fmla="*/ 1633468 w 2623451"/>
                  <a:gd name="connsiteY6" fmla="*/ 1033465 h 4501899"/>
                  <a:gd name="connsiteX7" fmla="*/ 1439483 w 2623451"/>
                  <a:gd name="connsiteY7" fmla="*/ 1247458 h 4501899"/>
                  <a:gd name="connsiteX8" fmla="*/ 1279618 w 2623451"/>
                  <a:gd name="connsiteY8" fmla="*/ 1465582 h 4501899"/>
                  <a:gd name="connsiteX9" fmla="*/ 1124382 w 2623451"/>
                  <a:gd name="connsiteY9" fmla="*/ 1724657 h 4501899"/>
                  <a:gd name="connsiteX10" fmla="*/ 218126 w 2623451"/>
                  <a:gd name="connsiteY10" fmla="*/ 4201263 h 4501899"/>
                  <a:gd name="connsiteX11" fmla="*/ 46203 w 2623451"/>
                  <a:gd name="connsiteY11" fmla="*/ 3528475 h 4501899"/>
                  <a:gd name="connsiteX12" fmla="*/ 495344 w 2623451"/>
                  <a:gd name="connsiteY12" fmla="*/ 1977705 h 4501899"/>
                  <a:gd name="connsiteX13" fmla="*/ 240495 w 2623451"/>
                  <a:gd name="connsiteY13" fmla="*/ 2078347 h 4501899"/>
                  <a:gd name="connsiteX14" fmla="*/ 297576 w 2623451"/>
                  <a:gd name="connsiteY14" fmla="*/ 1824351 h 4501899"/>
                  <a:gd name="connsiteX15" fmla="*/ 480920 w 2623451"/>
                  <a:gd name="connsiteY15" fmla="*/ 1514476 h 4501899"/>
                  <a:gd name="connsiteX0" fmla="*/ 442490 w 2585021"/>
                  <a:gd name="connsiteY0" fmla="*/ 1514476 h 4501899"/>
                  <a:gd name="connsiteX1" fmla="*/ 1021006 w 2585021"/>
                  <a:gd name="connsiteY1" fmla="*/ 778784 h 4501899"/>
                  <a:gd name="connsiteX2" fmla="*/ 1769806 w 2585021"/>
                  <a:gd name="connsiteY2" fmla="*/ 257865 h 4501899"/>
                  <a:gd name="connsiteX3" fmla="*/ 2472406 w 2585021"/>
                  <a:gd name="connsiteY3" fmla="*/ 68887 h 4501899"/>
                  <a:gd name="connsiteX4" fmla="*/ 2445493 w 2585021"/>
                  <a:gd name="connsiteY4" fmla="*/ 671184 h 4501899"/>
                  <a:gd name="connsiteX5" fmla="*/ 1762146 w 2585021"/>
                  <a:gd name="connsiteY5" fmla="*/ 864262 h 4501899"/>
                  <a:gd name="connsiteX6" fmla="*/ 1595038 w 2585021"/>
                  <a:gd name="connsiteY6" fmla="*/ 1033465 h 4501899"/>
                  <a:gd name="connsiteX7" fmla="*/ 1401053 w 2585021"/>
                  <a:gd name="connsiteY7" fmla="*/ 1247458 h 4501899"/>
                  <a:gd name="connsiteX8" fmla="*/ 1241188 w 2585021"/>
                  <a:gd name="connsiteY8" fmla="*/ 1465582 h 4501899"/>
                  <a:gd name="connsiteX9" fmla="*/ 1085952 w 2585021"/>
                  <a:gd name="connsiteY9" fmla="*/ 1724657 h 4501899"/>
                  <a:gd name="connsiteX10" fmla="*/ 179696 w 2585021"/>
                  <a:gd name="connsiteY10" fmla="*/ 4201263 h 4501899"/>
                  <a:gd name="connsiteX11" fmla="*/ 7773 w 2585021"/>
                  <a:gd name="connsiteY11" fmla="*/ 3528475 h 4501899"/>
                  <a:gd name="connsiteX12" fmla="*/ 202065 w 2585021"/>
                  <a:gd name="connsiteY12" fmla="*/ 2078347 h 4501899"/>
                  <a:gd name="connsiteX13" fmla="*/ 259146 w 2585021"/>
                  <a:gd name="connsiteY13" fmla="*/ 1824351 h 4501899"/>
                  <a:gd name="connsiteX14" fmla="*/ 442490 w 2585021"/>
                  <a:gd name="connsiteY14" fmla="*/ 1514476 h 4501899"/>
                  <a:gd name="connsiteX0" fmla="*/ 681651 w 2824182"/>
                  <a:gd name="connsiteY0" fmla="*/ 1514476 h 4525310"/>
                  <a:gd name="connsiteX1" fmla="*/ 1260167 w 2824182"/>
                  <a:gd name="connsiteY1" fmla="*/ 778784 h 4525310"/>
                  <a:gd name="connsiteX2" fmla="*/ 2008967 w 2824182"/>
                  <a:gd name="connsiteY2" fmla="*/ 257865 h 4525310"/>
                  <a:gd name="connsiteX3" fmla="*/ 2711567 w 2824182"/>
                  <a:gd name="connsiteY3" fmla="*/ 68887 h 4525310"/>
                  <a:gd name="connsiteX4" fmla="*/ 2684654 w 2824182"/>
                  <a:gd name="connsiteY4" fmla="*/ 671184 h 4525310"/>
                  <a:gd name="connsiteX5" fmla="*/ 2001307 w 2824182"/>
                  <a:gd name="connsiteY5" fmla="*/ 864262 h 4525310"/>
                  <a:gd name="connsiteX6" fmla="*/ 1834199 w 2824182"/>
                  <a:gd name="connsiteY6" fmla="*/ 1033465 h 4525310"/>
                  <a:gd name="connsiteX7" fmla="*/ 1640214 w 2824182"/>
                  <a:gd name="connsiteY7" fmla="*/ 1247458 h 4525310"/>
                  <a:gd name="connsiteX8" fmla="*/ 1480349 w 2824182"/>
                  <a:gd name="connsiteY8" fmla="*/ 1465582 h 4525310"/>
                  <a:gd name="connsiteX9" fmla="*/ 1325113 w 2824182"/>
                  <a:gd name="connsiteY9" fmla="*/ 1724657 h 4525310"/>
                  <a:gd name="connsiteX10" fmla="*/ 418857 w 2824182"/>
                  <a:gd name="connsiteY10" fmla="*/ 4201263 h 4525310"/>
                  <a:gd name="connsiteX11" fmla="*/ 3728 w 2824182"/>
                  <a:gd name="connsiteY11" fmla="*/ 3668948 h 4525310"/>
                  <a:gd name="connsiteX12" fmla="*/ 441226 w 2824182"/>
                  <a:gd name="connsiteY12" fmla="*/ 2078347 h 4525310"/>
                  <a:gd name="connsiteX13" fmla="*/ 498307 w 2824182"/>
                  <a:gd name="connsiteY13" fmla="*/ 1824351 h 4525310"/>
                  <a:gd name="connsiteX14" fmla="*/ 681651 w 2824182"/>
                  <a:gd name="connsiteY14" fmla="*/ 1514476 h 4525310"/>
                  <a:gd name="connsiteX0" fmla="*/ 681651 w 2824182"/>
                  <a:gd name="connsiteY0" fmla="*/ 1514476 h 4525312"/>
                  <a:gd name="connsiteX1" fmla="*/ 1260167 w 2824182"/>
                  <a:gd name="connsiteY1" fmla="*/ 778784 h 4525312"/>
                  <a:gd name="connsiteX2" fmla="*/ 2008967 w 2824182"/>
                  <a:gd name="connsiteY2" fmla="*/ 257865 h 4525312"/>
                  <a:gd name="connsiteX3" fmla="*/ 2711567 w 2824182"/>
                  <a:gd name="connsiteY3" fmla="*/ 68887 h 4525312"/>
                  <a:gd name="connsiteX4" fmla="*/ 2684654 w 2824182"/>
                  <a:gd name="connsiteY4" fmla="*/ 671184 h 4525312"/>
                  <a:gd name="connsiteX5" fmla="*/ 2001307 w 2824182"/>
                  <a:gd name="connsiteY5" fmla="*/ 864262 h 4525312"/>
                  <a:gd name="connsiteX6" fmla="*/ 1834199 w 2824182"/>
                  <a:gd name="connsiteY6" fmla="*/ 1033465 h 4525312"/>
                  <a:gd name="connsiteX7" fmla="*/ 1640214 w 2824182"/>
                  <a:gd name="connsiteY7" fmla="*/ 1247458 h 4525312"/>
                  <a:gd name="connsiteX8" fmla="*/ 1480349 w 2824182"/>
                  <a:gd name="connsiteY8" fmla="*/ 1465582 h 4525312"/>
                  <a:gd name="connsiteX9" fmla="*/ 1325113 w 2824182"/>
                  <a:gd name="connsiteY9" fmla="*/ 1724657 h 4525312"/>
                  <a:gd name="connsiteX10" fmla="*/ 418857 w 2824182"/>
                  <a:gd name="connsiteY10" fmla="*/ 4201263 h 4525312"/>
                  <a:gd name="connsiteX11" fmla="*/ 3728 w 2824182"/>
                  <a:gd name="connsiteY11" fmla="*/ 3668948 h 4525312"/>
                  <a:gd name="connsiteX12" fmla="*/ 441226 w 2824182"/>
                  <a:gd name="connsiteY12" fmla="*/ 2078347 h 4525312"/>
                  <a:gd name="connsiteX13" fmla="*/ 681651 w 2824182"/>
                  <a:gd name="connsiteY13" fmla="*/ 1514476 h 4525312"/>
                  <a:gd name="connsiteX0" fmla="*/ 702634 w 2845165"/>
                  <a:gd name="connsiteY0" fmla="*/ 1514476 h 4525310"/>
                  <a:gd name="connsiteX1" fmla="*/ 1281150 w 2845165"/>
                  <a:gd name="connsiteY1" fmla="*/ 778784 h 4525310"/>
                  <a:gd name="connsiteX2" fmla="*/ 2029950 w 2845165"/>
                  <a:gd name="connsiteY2" fmla="*/ 257865 h 4525310"/>
                  <a:gd name="connsiteX3" fmla="*/ 2732550 w 2845165"/>
                  <a:gd name="connsiteY3" fmla="*/ 68887 h 4525310"/>
                  <a:gd name="connsiteX4" fmla="*/ 2705637 w 2845165"/>
                  <a:gd name="connsiteY4" fmla="*/ 671184 h 4525310"/>
                  <a:gd name="connsiteX5" fmla="*/ 2022290 w 2845165"/>
                  <a:gd name="connsiteY5" fmla="*/ 864262 h 4525310"/>
                  <a:gd name="connsiteX6" fmla="*/ 1855182 w 2845165"/>
                  <a:gd name="connsiteY6" fmla="*/ 1033465 h 4525310"/>
                  <a:gd name="connsiteX7" fmla="*/ 1661197 w 2845165"/>
                  <a:gd name="connsiteY7" fmla="*/ 1247458 h 4525310"/>
                  <a:gd name="connsiteX8" fmla="*/ 1501332 w 2845165"/>
                  <a:gd name="connsiteY8" fmla="*/ 1465582 h 4525310"/>
                  <a:gd name="connsiteX9" fmla="*/ 1346096 w 2845165"/>
                  <a:gd name="connsiteY9" fmla="*/ 1724657 h 4525310"/>
                  <a:gd name="connsiteX10" fmla="*/ 439840 w 2845165"/>
                  <a:gd name="connsiteY10" fmla="*/ 4201263 h 4525310"/>
                  <a:gd name="connsiteX11" fmla="*/ 24711 w 2845165"/>
                  <a:gd name="connsiteY11" fmla="*/ 3668948 h 4525310"/>
                  <a:gd name="connsiteX12" fmla="*/ 291582 w 2845165"/>
                  <a:gd name="connsiteY12" fmla="*/ 2398103 h 4525310"/>
                  <a:gd name="connsiteX13" fmla="*/ 702634 w 2845165"/>
                  <a:gd name="connsiteY13" fmla="*/ 1514476 h 4525310"/>
                  <a:gd name="connsiteX0" fmla="*/ 702633 w 2858316"/>
                  <a:gd name="connsiteY0" fmla="*/ 1507914 h 4518749"/>
                  <a:gd name="connsiteX1" fmla="*/ 1281149 w 2858316"/>
                  <a:gd name="connsiteY1" fmla="*/ 772222 h 4518749"/>
                  <a:gd name="connsiteX2" fmla="*/ 1951035 w 2858316"/>
                  <a:gd name="connsiteY2" fmla="*/ 290675 h 4518749"/>
                  <a:gd name="connsiteX3" fmla="*/ 2732549 w 2858316"/>
                  <a:gd name="connsiteY3" fmla="*/ 62325 h 4518749"/>
                  <a:gd name="connsiteX4" fmla="*/ 2705636 w 2858316"/>
                  <a:gd name="connsiteY4" fmla="*/ 664622 h 4518749"/>
                  <a:gd name="connsiteX5" fmla="*/ 2022289 w 2858316"/>
                  <a:gd name="connsiteY5" fmla="*/ 857700 h 4518749"/>
                  <a:gd name="connsiteX6" fmla="*/ 1855181 w 2858316"/>
                  <a:gd name="connsiteY6" fmla="*/ 1026903 h 4518749"/>
                  <a:gd name="connsiteX7" fmla="*/ 1661196 w 2858316"/>
                  <a:gd name="connsiteY7" fmla="*/ 1240896 h 4518749"/>
                  <a:gd name="connsiteX8" fmla="*/ 1501331 w 2858316"/>
                  <a:gd name="connsiteY8" fmla="*/ 1459020 h 4518749"/>
                  <a:gd name="connsiteX9" fmla="*/ 1346095 w 2858316"/>
                  <a:gd name="connsiteY9" fmla="*/ 1718095 h 4518749"/>
                  <a:gd name="connsiteX10" fmla="*/ 439839 w 2858316"/>
                  <a:gd name="connsiteY10" fmla="*/ 4194701 h 4518749"/>
                  <a:gd name="connsiteX11" fmla="*/ 24710 w 2858316"/>
                  <a:gd name="connsiteY11" fmla="*/ 3662386 h 4518749"/>
                  <a:gd name="connsiteX12" fmla="*/ 291581 w 2858316"/>
                  <a:gd name="connsiteY12" fmla="*/ 2391541 h 4518749"/>
                  <a:gd name="connsiteX13" fmla="*/ 702633 w 2858316"/>
                  <a:gd name="connsiteY13" fmla="*/ 1507914 h 4518749"/>
                  <a:gd name="connsiteX0" fmla="*/ 705109 w 2860792"/>
                  <a:gd name="connsiteY0" fmla="*/ 1507912 h 4332091"/>
                  <a:gd name="connsiteX1" fmla="*/ 1283625 w 2860792"/>
                  <a:gd name="connsiteY1" fmla="*/ 772220 h 4332091"/>
                  <a:gd name="connsiteX2" fmla="*/ 1953511 w 2860792"/>
                  <a:gd name="connsiteY2" fmla="*/ 290673 h 4332091"/>
                  <a:gd name="connsiteX3" fmla="*/ 2735025 w 2860792"/>
                  <a:gd name="connsiteY3" fmla="*/ 62323 h 4332091"/>
                  <a:gd name="connsiteX4" fmla="*/ 2708112 w 2860792"/>
                  <a:gd name="connsiteY4" fmla="*/ 664620 h 4332091"/>
                  <a:gd name="connsiteX5" fmla="*/ 2024765 w 2860792"/>
                  <a:gd name="connsiteY5" fmla="*/ 857698 h 4332091"/>
                  <a:gd name="connsiteX6" fmla="*/ 1857657 w 2860792"/>
                  <a:gd name="connsiteY6" fmla="*/ 1026901 h 4332091"/>
                  <a:gd name="connsiteX7" fmla="*/ 1663672 w 2860792"/>
                  <a:gd name="connsiteY7" fmla="*/ 1240894 h 4332091"/>
                  <a:gd name="connsiteX8" fmla="*/ 1503807 w 2860792"/>
                  <a:gd name="connsiteY8" fmla="*/ 1459018 h 4332091"/>
                  <a:gd name="connsiteX9" fmla="*/ 1348571 w 2860792"/>
                  <a:gd name="connsiteY9" fmla="*/ 1718093 h 4332091"/>
                  <a:gd name="connsiteX10" fmla="*/ 457174 w 2860792"/>
                  <a:gd name="connsiteY10" fmla="*/ 4008043 h 4332091"/>
                  <a:gd name="connsiteX11" fmla="*/ 27186 w 2860792"/>
                  <a:gd name="connsiteY11" fmla="*/ 3662384 h 4332091"/>
                  <a:gd name="connsiteX12" fmla="*/ 294057 w 2860792"/>
                  <a:gd name="connsiteY12" fmla="*/ 2391539 h 4332091"/>
                  <a:gd name="connsiteX13" fmla="*/ 705109 w 2860792"/>
                  <a:gd name="connsiteY13" fmla="*/ 1507912 h 4332091"/>
                  <a:gd name="connsiteX0" fmla="*/ 705109 w 2860792"/>
                  <a:gd name="connsiteY0" fmla="*/ 1507914 h 4332093"/>
                  <a:gd name="connsiteX1" fmla="*/ 1283625 w 2860792"/>
                  <a:gd name="connsiteY1" fmla="*/ 772222 h 4332093"/>
                  <a:gd name="connsiteX2" fmla="*/ 1953511 w 2860792"/>
                  <a:gd name="connsiteY2" fmla="*/ 290675 h 4332093"/>
                  <a:gd name="connsiteX3" fmla="*/ 2735025 w 2860792"/>
                  <a:gd name="connsiteY3" fmla="*/ 62325 h 4332093"/>
                  <a:gd name="connsiteX4" fmla="*/ 2708112 w 2860792"/>
                  <a:gd name="connsiteY4" fmla="*/ 664622 h 4332093"/>
                  <a:gd name="connsiteX5" fmla="*/ 2017478 w 2860792"/>
                  <a:gd name="connsiteY5" fmla="*/ 858314 h 4332093"/>
                  <a:gd name="connsiteX6" fmla="*/ 1857657 w 2860792"/>
                  <a:gd name="connsiteY6" fmla="*/ 1026903 h 4332093"/>
                  <a:gd name="connsiteX7" fmla="*/ 1663672 w 2860792"/>
                  <a:gd name="connsiteY7" fmla="*/ 1240896 h 4332093"/>
                  <a:gd name="connsiteX8" fmla="*/ 1503807 w 2860792"/>
                  <a:gd name="connsiteY8" fmla="*/ 1459020 h 4332093"/>
                  <a:gd name="connsiteX9" fmla="*/ 1348571 w 2860792"/>
                  <a:gd name="connsiteY9" fmla="*/ 1718095 h 4332093"/>
                  <a:gd name="connsiteX10" fmla="*/ 457174 w 2860792"/>
                  <a:gd name="connsiteY10" fmla="*/ 4008045 h 4332093"/>
                  <a:gd name="connsiteX11" fmla="*/ 27186 w 2860792"/>
                  <a:gd name="connsiteY11" fmla="*/ 3662386 h 4332093"/>
                  <a:gd name="connsiteX12" fmla="*/ 294057 w 2860792"/>
                  <a:gd name="connsiteY12" fmla="*/ 2391541 h 4332093"/>
                  <a:gd name="connsiteX13" fmla="*/ 705109 w 2860792"/>
                  <a:gd name="connsiteY13" fmla="*/ 1507914 h 4332093"/>
                  <a:gd name="connsiteX0" fmla="*/ 705109 w 2860792"/>
                  <a:gd name="connsiteY0" fmla="*/ 1507912 h 4332091"/>
                  <a:gd name="connsiteX1" fmla="*/ 1283625 w 2860792"/>
                  <a:gd name="connsiteY1" fmla="*/ 772220 h 4332091"/>
                  <a:gd name="connsiteX2" fmla="*/ 1953511 w 2860792"/>
                  <a:gd name="connsiteY2" fmla="*/ 290673 h 4332091"/>
                  <a:gd name="connsiteX3" fmla="*/ 2735025 w 2860792"/>
                  <a:gd name="connsiteY3" fmla="*/ 62323 h 4332091"/>
                  <a:gd name="connsiteX4" fmla="*/ 2708112 w 2860792"/>
                  <a:gd name="connsiteY4" fmla="*/ 664620 h 4332091"/>
                  <a:gd name="connsiteX5" fmla="*/ 2017478 w 2860792"/>
                  <a:gd name="connsiteY5" fmla="*/ 858312 h 4332091"/>
                  <a:gd name="connsiteX6" fmla="*/ 1857657 w 2860792"/>
                  <a:gd name="connsiteY6" fmla="*/ 1026901 h 4332091"/>
                  <a:gd name="connsiteX7" fmla="*/ 1663672 w 2860792"/>
                  <a:gd name="connsiteY7" fmla="*/ 1240894 h 4332091"/>
                  <a:gd name="connsiteX8" fmla="*/ 1503807 w 2860792"/>
                  <a:gd name="connsiteY8" fmla="*/ 1459018 h 4332091"/>
                  <a:gd name="connsiteX9" fmla="*/ 1348571 w 2860792"/>
                  <a:gd name="connsiteY9" fmla="*/ 1718093 h 4332091"/>
                  <a:gd name="connsiteX10" fmla="*/ 457174 w 2860792"/>
                  <a:gd name="connsiteY10" fmla="*/ 4008043 h 4332091"/>
                  <a:gd name="connsiteX11" fmla="*/ 27186 w 2860792"/>
                  <a:gd name="connsiteY11" fmla="*/ 3662384 h 4332091"/>
                  <a:gd name="connsiteX12" fmla="*/ 294057 w 2860792"/>
                  <a:gd name="connsiteY12" fmla="*/ 2391539 h 4332091"/>
                  <a:gd name="connsiteX13" fmla="*/ 705109 w 2860792"/>
                  <a:gd name="connsiteY13" fmla="*/ 1507912 h 4332091"/>
                  <a:gd name="connsiteX0" fmla="*/ 705109 w 2860792"/>
                  <a:gd name="connsiteY0" fmla="*/ 1507914 h 4332093"/>
                  <a:gd name="connsiteX1" fmla="*/ 1283625 w 2860792"/>
                  <a:gd name="connsiteY1" fmla="*/ 772222 h 4332093"/>
                  <a:gd name="connsiteX2" fmla="*/ 1953511 w 2860792"/>
                  <a:gd name="connsiteY2" fmla="*/ 290675 h 4332093"/>
                  <a:gd name="connsiteX3" fmla="*/ 2735025 w 2860792"/>
                  <a:gd name="connsiteY3" fmla="*/ 62325 h 4332093"/>
                  <a:gd name="connsiteX4" fmla="*/ 2708112 w 2860792"/>
                  <a:gd name="connsiteY4" fmla="*/ 664622 h 4332093"/>
                  <a:gd name="connsiteX5" fmla="*/ 1857657 w 2860792"/>
                  <a:gd name="connsiteY5" fmla="*/ 1026903 h 4332093"/>
                  <a:gd name="connsiteX6" fmla="*/ 1663672 w 2860792"/>
                  <a:gd name="connsiteY6" fmla="*/ 1240896 h 4332093"/>
                  <a:gd name="connsiteX7" fmla="*/ 1503807 w 2860792"/>
                  <a:gd name="connsiteY7" fmla="*/ 1459020 h 4332093"/>
                  <a:gd name="connsiteX8" fmla="*/ 1348571 w 2860792"/>
                  <a:gd name="connsiteY8" fmla="*/ 1718095 h 4332093"/>
                  <a:gd name="connsiteX9" fmla="*/ 457174 w 2860792"/>
                  <a:gd name="connsiteY9" fmla="*/ 4008045 h 4332093"/>
                  <a:gd name="connsiteX10" fmla="*/ 27186 w 2860792"/>
                  <a:gd name="connsiteY10" fmla="*/ 3662386 h 4332093"/>
                  <a:gd name="connsiteX11" fmla="*/ 294057 w 2860792"/>
                  <a:gd name="connsiteY11" fmla="*/ 2391541 h 4332093"/>
                  <a:gd name="connsiteX12" fmla="*/ 705109 w 2860792"/>
                  <a:gd name="connsiteY12" fmla="*/ 1507914 h 4332093"/>
                  <a:gd name="connsiteX0" fmla="*/ 705109 w 2886670"/>
                  <a:gd name="connsiteY0" fmla="*/ 1507912 h 4332091"/>
                  <a:gd name="connsiteX1" fmla="*/ 1283625 w 2886670"/>
                  <a:gd name="connsiteY1" fmla="*/ 772220 h 4332091"/>
                  <a:gd name="connsiteX2" fmla="*/ 1953511 w 2886670"/>
                  <a:gd name="connsiteY2" fmla="*/ 290673 h 4332091"/>
                  <a:gd name="connsiteX3" fmla="*/ 2735025 w 2886670"/>
                  <a:gd name="connsiteY3" fmla="*/ 62323 h 4332091"/>
                  <a:gd name="connsiteX4" fmla="*/ 2708112 w 2886670"/>
                  <a:gd name="connsiteY4" fmla="*/ 664620 h 4332091"/>
                  <a:gd name="connsiteX5" fmla="*/ 1663672 w 2886670"/>
                  <a:gd name="connsiteY5" fmla="*/ 1240894 h 4332091"/>
                  <a:gd name="connsiteX6" fmla="*/ 1503807 w 2886670"/>
                  <a:gd name="connsiteY6" fmla="*/ 1459018 h 4332091"/>
                  <a:gd name="connsiteX7" fmla="*/ 1348571 w 2886670"/>
                  <a:gd name="connsiteY7" fmla="*/ 1718093 h 4332091"/>
                  <a:gd name="connsiteX8" fmla="*/ 457174 w 2886670"/>
                  <a:gd name="connsiteY8" fmla="*/ 4008043 h 4332091"/>
                  <a:gd name="connsiteX9" fmla="*/ 27186 w 2886670"/>
                  <a:gd name="connsiteY9" fmla="*/ 3662384 h 4332091"/>
                  <a:gd name="connsiteX10" fmla="*/ 294057 w 2886670"/>
                  <a:gd name="connsiteY10" fmla="*/ 2391539 h 4332091"/>
                  <a:gd name="connsiteX11" fmla="*/ 705109 w 2886670"/>
                  <a:gd name="connsiteY11" fmla="*/ 1507912 h 4332091"/>
                  <a:gd name="connsiteX0" fmla="*/ 705109 w 2886671"/>
                  <a:gd name="connsiteY0" fmla="*/ 1507914 h 4332093"/>
                  <a:gd name="connsiteX1" fmla="*/ 1283625 w 2886671"/>
                  <a:gd name="connsiteY1" fmla="*/ 772222 h 4332093"/>
                  <a:gd name="connsiteX2" fmla="*/ 1953511 w 2886671"/>
                  <a:gd name="connsiteY2" fmla="*/ 290675 h 4332093"/>
                  <a:gd name="connsiteX3" fmla="*/ 2735025 w 2886671"/>
                  <a:gd name="connsiteY3" fmla="*/ 62325 h 4332093"/>
                  <a:gd name="connsiteX4" fmla="*/ 2708112 w 2886671"/>
                  <a:gd name="connsiteY4" fmla="*/ 664622 h 4332093"/>
                  <a:gd name="connsiteX5" fmla="*/ 1663673 w 2886671"/>
                  <a:gd name="connsiteY5" fmla="*/ 1240896 h 4332093"/>
                  <a:gd name="connsiteX6" fmla="*/ 1503807 w 2886671"/>
                  <a:gd name="connsiteY6" fmla="*/ 1459020 h 4332093"/>
                  <a:gd name="connsiteX7" fmla="*/ 1348571 w 2886671"/>
                  <a:gd name="connsiteY7" fmla="*/ 1718095 h 4332093"/>
                  <a:gd name="connsiteX8" fmla="*/ 457174 w 2886671"/>
                  <a:gd name="connsiteY8" fmla="*/ 4008045 h 4332093"/>
                  <a:gd name="connsiteX9" fmla="*/ 27186 w 2886671"/>
                  <a:gd name="connsiteY9" fmla="*/ 3662386 h 4332093"/>
                  <a:gd name="connsiteX10" fmla="*/ 294057 w 2886671"/>
                  <a:gd name="connsiteY10" fmla="*/ 2391541 h 4332093"/>
                  <a:gd name="connsiteX11" fmla="*/ 705109 w 2886671"/>
                  <a:gd name="connsiteY11" fmla="*/ 1507914 h 4332093"/>
                  <a:gd name="connsiteX0" fmla="*/ 705109 w 2913315"/>
                  <a:gd name="connsiteY0" fmla="*/ 1507912 h 4332091"/>
                  <a:gd name="connsiteX1" fmla="*/ 1283625 w 2913315"/>
                  <a:gd name="connsiteY1" fmla="*/ 772220 h 4332091"/>
                  <a:gd name="connsiteX2" fmla="*/ 1953511 w 2913315"/>
                  <a:gd name="connsiteY2" fmla="*/ 290673 h 4332091"/>
                  <a:gd name="connsiteX3" fmla="*/ 2735025 w 2913315"/>
                  <a:gd name="connsiteY3" fmla="*/ 62323 h 4332091"/>
                  <a:gd name="connsiteX4" fmla="*/ 2708112 w 2913315"/>
                  <a:gd name="connsiteY4" fmla="*/ 664620 h 4332091"/>
                  <a:gd name="connsiteX5" fmla="*/ 1503807 w 2913315"/>
                  <a:gd name="connsiteY5" fmla="*/ 1459018 h 4332091"/>
                  <a:gd name="connsiteX6" fmla="*/ 1348571 w 2913315"/>
                  <a:gd name="connsiteY6" fmla="*/ 1718093 h 4332091"/>
                  <a:gd name="connsiteX7" fmla="*/ 457174 w 2913315"/>
                  <a:gd name="connsiteY7" fmla="*/ 4008043 h 4332091"/>
                  <a:gd name="connsiteX8" fmla="*/ 27186 w 2913315"/>
                  <a:gd name="connsiteY8" fmla="*/ 3662384 h 4332091"/>
                  <a:gd name="connsiteX9" fmla="*/ 294057 w 2913315"/>
                  <a:gd name="connsiteY9" fmla="*/ 2391539 h 4332091"/>
                  <a:gd name="connsiteX10" fmla="*/ 705109 w 2913315"/>
                  <a:gd name="connsiteY10" fmla="*/ 1507912 h 4332091"/>
                  <a:gd name="connsiteX0" fmla="*/ 705109 w 2913315"/>
                  <a:gd name="connsiteY0" fmla="*/ 1507914 h 4332093"/>
                  <a:gd name="connsiteX1" fmla="*/ 1283625 w 2913315"/>
                  <a:gd name="connsiteY1" fmla="*/ 772222 h 4332093"/>
                  <a:gd name="connsiteX2" fmla="*/ 1953511 w 2913315"/>
                  <a:gd name="connsiteY2" fmla="*/ 290675 h 4332093"/>
                  <a:gd name="connsiteX3" fmla="*/ 2735025 w 2913315"/>
                  <a:gd name="connsiteY3" fmla="*/ 62325 h 4332093"/>
                  <a:gd name="connsiteX4" fmla="*/ 2708112 w 2913315"/>
                  <a:gd name="connsiteY4" fmla="*/ 664622 h 4332093"/>
                  <a:gd name="connsiteX5" fmla="*/ 1503807 w 2913315"/>
                  <a:gd name="connsiteY5" fmla="*/ 1459020 h 4332093"/>
                  <a:gd name="connsiteX6" fmla="*/ 1348571 w 2913315"/>
                  <a:gd name="connsiteY6" fmla="*/ 1718095 h 4332093"/>
                  <a:gd name="connsiteX7" fmla="*/ 457174 w 2913315"/>
                  <a:gd name="connsiteY7" fmla="*/ 4008045 h 4332093"/>
                  <a:gd name="connsiteX8" fmla="*/ 27186 w 2913315"/>
                  <a:gd name="connsiteY8" fmla="*/ 3662386 h 4332093"/>
                  <a:gd name="connsiteX9" fmla="*/ 294057 w 2913315"/>
                  <a:gd name="connsiteY9" fmla="*/ 2391541 h 4332093"/>
                  <a:gd name="connsiteX10" fmla="*/ 705109 w 2913315"/>
                  <a:gd name="connsiteY10" fmla="*/ 1507914 h 4332093"/>
                  <a:gd name="connsiteX0" fmla="*/ 705109 w 2913315"/>
                  <a:gd name="connsiteY0" fmla="*/ 1507912 h 4375272"/>
                  <a:gd name="connsiteX1" fmla="*/ 1283625 w 2913315"/>
                  <a:gd name="connsiteY1" fmla="*/ 772220 h 4375272"/>
                  <a:gd name="connsiteX2" fmla="*/ 1953511 w 2913315"/>
                  <a:gd name="connsiteY2" fmla="*/ 290673 h 4375272"/>
                  <a:gd name="connsiteX3" fmla="*/ 2735025 w 2913315"/>
                  <a:gd name="connsiteY3" fmla="*/ 62323 h 4375272"/>
                  <a:gd name="connsiteX4" fmla="*/ 2708112 w 2913315"/>
                  <a:gd name="connsiteY4" fmla="*/ 664620 h 4375272"/>
                  <a:gd name="connsiteX5" fmla="*/ 1503807 w 2913315"/>
                  <a:gd name="connsiteY5" fmla="*/ 1459018 h 4375272"/>
                  <a:gd name="connsiteX6" fmla="*/ 457174 w 2913315"/>
                  <a:gd name="connsiteY6" fmla="*/ 4008043 h 4375272"/>
                  <a:gd name="connsiteX7" fmla="*/ 27186 w 2913315"/>
                  <a:gd name="connsiteY7" fmla="*/ 3662384 h 4375272"/>
                  <a:gd name="connsiteX8" fmla="*/ 294057 w 2913315"/>
                  <a:gd name="connsiteY8" fmla="*/ 2391539 h 4375272"/>
                  <a:gd name="connsiteX9" fmla="*/ 705109 w 2913315"/>
                  <a:gd name="connsiteY9" fmla="*/ 1507912 h 4375272"/>
                  <a:gd name="connsiteX0" fmla="*/ 705109 w 3087754"/>
                  <a:gd name="connsiteY0" fmla="*/ 1507914 h 4507671"/>
                  <a:gd name="connsiteX1" fmla="*/ 1283625 w 3087754"/>
                  <a:gd name="connsiteY1" fmla="*/ 772222 h 4507671"/>
                  <a:gd name="connsiteX2" fmla="*/ 1953511 w 3087754"/>
                  <a:gd name="connsiteY2" fmla="*/ 290675 h 4507671"/>
                  <a:gd name="connsiteX3" fmla="*/ 2735025 w 3087754"/>
                  <a:gd name="connsiteY3" fmla="*/ 62325 h 4507671"/>
                  <a:gd name="connsiteX4" fmla="*/ 2708112 w 3087754"/>
                  <a:gd name="connsiteY4" fmla="*/ 664622 h 4507671"/>
                  <a:gd name="connsiteX5" fmla="*/ 457174 w 3087754"/>
                  <a:gd name="connsiteY5" fmla="*/ 4008045 h 4507671"/>
                  <a:gd name="connsiteX6" fmla="*/ 27186 w 3087754"/>
                  <a:gd name="connsiteY6" fmla="*/ 3662386 h 4507671"/>
                  <a:gd name="connsiteX7" fmla="*/ 294057 w 3087754"/>
                  <a:gd name="connsiteY7" fmla="*/ 2391541 h 4507671"/>
                  <a:gd name="connsiteX8" fmla="*/ 705109 w 3087754"/>
                  <a:gd name="connsiteY8" fmla="*/ 1507914 h 4507671"/>
                  <a:gd name="connsiteX0" fmla="*/ 705109 w 2950479"/>
                  <a:gd name="connsiteY0" fmla="*/ 1507912 h 4345571"/>
                  <a:gd name="connsiteX1" fmla="*/ 1283625 w 2950479"/>
                  <a:gd name="connsiteY1" fmla="*/ 772220 h 4345571"/>
                  <a:gd name="connsiteX2" fmla="*/ 1953511 w 2950479"/>
                  <a:gd name="connsiteY2" fmla="*/ 290673 h 4345571"/>
                  <a:gd name="connsiteX3" fmla="*/ 2735025 w 2950479"/>
                  <a:gd name="connsiteY3" fmla="*/ 62323 h 4345571"/>
                  <a:gd name="connsiteX4" fmla="*/ 2708112 w 2950479"/>
                  <a:gd name="connsiteY4" fmla="*/ 664620 h 4345571"/>
                  <a:gd name="connsiteX5" fmla="*/ 1280823 w 2950479"/>
                  <a:gd name="connsiteY5" fmla="*/ 1637217 h 4345571"/>
                  <a:gd name="connsiteX6" fmla="*/ 457174 w 2950479"/>
                  <a:gd name="connsiteY6" fmla="*/ 4008043 h 4345571"/>
                  <a:gd name="connsiteX7" fmla="*/ 27186 w 2950479"/>
                  <a:gd name="connsiteY7" fmla="*/ 3662384 h 4345571"/>
                  <a:gd name="connsiteX8" fmla="*/ 294057 w 2950479"/>
                  <a:gd name="connsiteY8" fmla="*/ 2391539 h 4345571"/>
                  <a:gd name="connsiteX9" fmla="*/ 705109 w 2950479"/>
                  <a:gd name="connsiteY9" fmla="*/ 1507912 h 4345571"/>
                  <a:gd name="connsiteX0" fmla="*/ 705109 w 2957903"/>
                  <a:gd name="connsiteY0" fmla="*/ 1507914 h 4348582"/>
                  <a:gd name="connsiteX1" fmla="*/ 1283625 w 2957903"/>
                  <a:gd name="connsiteY1" fmla="*/ 772222 h 4348582"/>
                  <a:gd name="connsiteX2" fmla="*/ 1953511 w 2957903"/>
                  <a:gd name="connsiteY2" fmla="*/ 290675 h 4348582"/>
                  <a:gd name="connsiteX3" fmla="*/ 2735025 w 2957903"/>
                  <a:gd name="connsiteY3" fmla="*/ 62325 h 4348582"/>
                  <a:gd name="connsiteX4" fmla="*/ 2708112 w 2957903"/>
                  <a:gd name="connsiteY4" fmla="*/ 664622 h 4348582"/>
                  <a:gd name="connsiteX5" fmla="*/ 1236281 w 2957903"/>
                  <a:gd name="connsiteY5" fmla="*/ 1619163 h 4348582"/>
                  <a:gd name="connsiteX6" fmla="*/ 457174 w 2957903"/>
                  <a:gd name="connsiteY6" fmla="*/ 4008045 h 4348582"/>
                  <a:gd name="connsiteX7" fmla="*/ 27186 w 2957903"/>
                  <a:gd name="connsiteY7" fmla="*/ 3662386 h 4348582"/>
                  <a:gd name="connsiteX8" fmla="*/ 294057 w 2957903"/>
                  <a:gd name="connsiteY8" fmla="*/ 2391541 h 4348582"/>
                  <a:gd name="connsiteX9" fmla="*/ 705109 w 2957903"/>
                  <a:gd name="connsiteY9" fmla="*/ 1507914 h 4348582"/>
                  <a:gd name="connsiteX0" fmla="*/ 705109 w 2860792"/>
                  <a:gd name="connsiteY0" fmla="*/ 1507912 h 4348580"/>
                  <a:gd name="connsiteX1" fmla="*/ 1283625 w 2860792"/>
                  <a:gd name="connsiteY1" fmla="*/ 772220 h 4348580"/>
                  <a:gd name="connsiteX2" fmla="*/ 1953511 w 2860792"/>
                  <a:gd name="connsiteY2" fmla="*/ 290673 h 4348580"/>
                  <a:gd name="connsiteX3" fmla="*/ 2735025 w 2860792"/>
                  <a:gd name="connsiteY3" fmla="*/ 62323 h 4348580"/>
                  <a:gd name="connsiteX4" fmla="*/ 2708112 w 2860792"/>
                  <a:gd name="connsiteY4" fmla="*/ 664620 h 4348580"/>
                  <a:gd name="connsiteX5" fmla="*/ 2100919 w 2860792"/>
                  <a:gd name="connsiteY5" fmla="*/ 902799 h 4348580"/>
                  <a:gd name="connsiteX6" fmla="*/ 1236281 w 2860792"/>
                  <a:gd name="connsiteY6" fmla="*/ 1619161 h 4348580"/>
                  <a:gd name="connsiteX7" fmla="*/ 457174 w 2860792"/>
                  <a:gd name="connsiteY7" fmla="*/ 4008043 h 4348580"/>
                  <a:gd name="connsiteX8" fmla="*/ 27186 w 2860792"/>
                  <a:gd name="connsiteY8" fmla="*/ 3662384 h 4348580"/>
                  <a:gd name="connsiteX9" fmla="*/ 294057 w 2860792"/>
                  <a:gd name="connsiteY9" fmla="*/ 2391539 h 4348580"/>
                  <a:gd name="connsiteX10" fmla="*/ 705109 w 2860792"/>
                  <a:gd name="connsiteY10" fmla="*/ 1507912 h 4348580"/>
                  <a:gd name="connsiteX0" fmla="*/ 705109 w 2853162"/>
                  <a:gd name="connsiteY0" fmla="*/ 1499469 h 4340137"/>
                  <a:gd name="connsiteX1" fmla="*/ 1283625 w 2853162"/>
                  <a:gd name="connsiteY1" fmla="*/ 763777 h 4340137"/>
                  <a:gd name="connsiteX2" fmla="*/ 1953511 w 2853162"/>
                  <a:gd name="connsiteY2" fmla="*/ 282230 h 4340137"/>
                  <a:gd name="connsiteX3" fmla="*/ 2735025 w 2853162"/>
                  <a:gd name="connsiteY3" fmla="*/ 53880 h 4340137"/>
                  <a:gd name="connsiteX4" fmla="*/ 2662334 w 2853162"/>
                  <a:gd name="connsiteY4" fmla="*/ 605506 h 4340137"/>
                  <a:gd name="connsiteX5" fmla="*/ 2100919 w 2853162"/>
                  <a:gd name="connsiteY5" fmla="*/ 894356 h 4340137"/>
                  <a:gd name="connsiteX6" fmla="*/ 1236281 w 2853162"/>
                  <a:gd name="connsiteY6" fmla="*/ 1610718 h 4340137"/>
                  <a:gd name="connsiteX7" fmla="*/ 457174 w 2853162"/>
                  <a:gd name="connsiteY7" fmla="*/ 3999600 h 4340137"/>
                  <a:gd name="connsiteX8" fmla="*/ 27186 w 2853162"/>
                  <a:gd name="connsiteY8" fmla="*/ 3653941 h 4340137"/>
                  <a:gd name="connsiteX9" fmla="*/ 294057 w 2853162"/>
                  <a:gd name="connsiteY9" fmla="*/ 2383096 h 4340137"/>
                  <a:gd name="connsiteX10" fmla="*/ 705109 w 2853162"/>
                  <a:gd name="connsiteY10" fmla="*/ 1499469 h 4340137"/>
                  <a:gd name="connsiteX0" fmla="*/ 705109 w 2750077"/>
                  <a:gd name="connsiteY0" fmla="*/ 1446766 h 4287434"/>
                  <a:gd name="connsiteX1" fmla="*/ 1283625 w 2750077"/>
                  <a:gd name="connsiteY1" fmla="*/ 711074 h 4287434"/>
                  <a:gd name="connsiteX2" fmla="*/ 1953511 w 2750077"/>
                  <a:gd name="connsiteY2" fmla="*/ 229527 h 4287434"/>
                  <a:gd name="connsiteX3" fmla="*/ 2627377 w 2750077"/>
                  <a:gd name="connsiteY3" fmla="*/ 53879 h 4287434"/>
                  <a:gd name="connsiteX4" fmla="*/ 2662334 w 2750077"/>
                  <a:gd name="connsiteY4" fmla="*/ 552803 h 4287434"/>
                  <a:gd name="connsiteX5" fmla="*/ 2100919 w 2750077"/>
                  <a:gd name="connsiteY5" fmla="*/ 841653 h 4287434"/>
                  <a:gd name="connsiteX6" fmla="*/ 1236281 w 2750077"/>
                  <a:gd name="connsiteY6" fmla="*/ 1558015 h 4287434"/>
                  <a:gd name="connsiteX7" fmla="*/ 457174 w 2750077"/>
                  <a:gd name="connsiteY7" fmla="*/ 3946897 h 4287434"/>
                  <a:gd name="connsiteX8" fmla="*/ 27186 w 2750077"/>
                  <a:gd name="connsiteY8" fmla="*/ 3601238 h 4287434"/>
                  <a:gd name="connsiteX9" fmla="*/ 294057 w 2750077"/>
                  <a:gd name="connsiteY9" fmla="*/ 2330393 h 4287434"/>
                  <a:gd name="connsiteX10" fmla="*/ 705109 w 2750077"/>
                  <a:gd name="connsiteY10" fmla="*/ 1446766 h 4287434"/>
                  <a:gd name="connsiteX0" fmla="*/ 705109 w 2784814"/>
                  <a:gd name="connsiteY0" fmla="*/ 1446766 h 4287434"/>
                  <a:gd name="connsiteX1" fmla="*/ 1283625 w 2784814"/>
                  <a:gd name="connsiteY1" fmla="*/ 711074 h 4287434"/>
                  <a:gd name="connsiteX2" fmla="*/ 1953511 w 2784814"/>
                  <a:gd name="connsiteY2" fmla="*/ 229527 h 4287434"/>
                  <a:gd name="connsiteX3" fmla="*/ 2627377 w 2784814"/>
                  <a:gd name="connsiteY3" fmla="*/ 53879 h 4287434"/>
                  <a:gd name="connsiteX4" fmla="*/ 2662334 w 2784814"/>
                  <a:gd name="connsiteY4" fmla="*/ 552803 h 4287434"/>
                  <a:gd name="connsiteX5" fmla="*/ 1892497 w 2784814"/>
                  <a:gd name="connsiteY5" fmla="*/ 935570 h 4287434"/>
                  <a:gd name="connsiteX6" fmla="*/ 1236281 w 2784814"/>
                  <a:gd name="connsiteY6" fmla="*/ 1558015 h 4287434"/>
                  <a:gd name="connsiteX7" fmla="*/ 457174 w 2784814"/>
                  <a:gd name="connsiteY7" fmla="*/ 3946897 h 4287434"/>
                  <a:gd name="connsiteX8" fmla="*/ 27186 w 2784814"/>
                  <a:gd name="connsiteY8" fmla="*/ 3601238 h 4287434"/>
                  <a:gd name="connsiteX9" fmla="*/ 294057 w 2784814"/>
                  <a:gd name="connsiteY9" fmla="*/ 2330393 h 4287434"/>
                  <a:gd name="connsiteX10" fmla="*/ 705109 w 2784814"/>
                  <a:gd name="connsiteY10" fmla="*/ 1446766 h 4287434"/>
                  <a:gd name="connsiteX0" fmla="*/ 705109 w 2784814"/>
                  <a:gd name="connsiteY0" fmla="*/ 1446766 h 4270204"/>
                  <a:gd name="connsiteX1" fmla="*/ 1283625 w 2784814"/>
                  <a:gd name="connsiteY1" fmla="*/ 711074 h 4270204"/>
                  <a:gd name="connsiteX2" fmla="*/ 1953511 w 2784814"/>
                  <a:gd name="connsiteY2" fmla="*/ 229527 h 4270204"/>
                  <a:gd name="connsiteX3" fmla="*/ 2627377 w 2784814"/>
                  <a:gd name="connsiteY3" fmla="*/ 53879 h 4270204"/>
                  <a:gd name="connsiteX4" fmla="*/ 2662334 w 2784814"/>
                  <a:gd name="connsiteY4" fmla="*/ 552803 h 4270204"/>
                  <a:gd name="connsiteX5" fmla="*/ 1892497 w 2784814"/>
                  <a:gd name="connsiteY5" fmla="*/ 935570 h 4270204"/>
                  <a:gd name="connsiteX6" fmla="*/ 1174410 w 2784814"/>
                  <a:gd name="connsiteY6" fmla="*/ 1661387 h 4270204"/>
                  <a:gd name="connsiteX7" fmla="*/ 457174 w 2784814"/>
                  <a:gd name="connsiteY7" fmla="*/ 3946897 h 4270204"/>
                  <a:gd name="connsiteX8" fmla="*/ 27186 w 2784814"/>
                  <a:gd name="connsiteY8" fmla="*/ 3601238 h 4270204"/>
                  <a:gd name="connsiteX9" fmla="*/ 294057 w 2784814"/>
                  <a:gd name="connsiteY9" fmla="*/ 2330393 h 4270204"/>
                  <a:gd name="connsiteX10" fmla="*/ 705109 w 2784814"/>
                  <a:gd name="connsiteY10" fmla="*/ 1446766 h 4270204"/>
                  <a:gd name="connsiteX0" fmla="*/ 705109 w 2784814"/>
                  <a:gd name="connsiteY0" fmla="*/ 1446766 h 4270206"/>
                  <a:gd name="connsiteX1" fmla="*/ 1283625 w 2784814"/>
                  <a:gd name="connsiteY1" fmla="*/ 711074 h 4270206"/>
                  <a:gd name="connsiteX2" fmla="*/ 1953511 w 2784814"/>
                  <a:gd name="connsiteY2" fmla="*/ 229527 h 4270206"/>
                  <a:gd name="connsiteX3" fmla="*/ 2627377 w 2784814"/>
                  <a:gd name="connsiteY3" fmla="*/ 53879 h 4270206"/>
                  <a:gd name="connsiteX4" fmla="*/ 2662334 w 2784814"/>
                  <a:gd name="connsiteY4" fmla="*/ 552803 h 4270206"/>
                  <a:gd name="connsiteX5" fmla="*/ 1892497 w 2784814"/>
                  <a:gd name="connsiteY5" fmla="*/ 935570 h 4270206"/>
                  <a:gd name="connsiteX6" fmla="*/ 1174410 w 2784814"/>
                  <a:gd name="connsiteY6" fmla="*/ 1661387 h 4270206"/>
                  <a:gd name="connsiteX7" fmla="*/ 457174 w 2784814"/>
                  <a:gd name="connsiteY7" fmla="*/ 3946897 h 4270206"/>
                  <a:gd name="connsiteX8" fmla="*/ 27186 w 2784814"/>
                  <a:gd name="connsiteY8" fmla="*/ 3601238 h 4270206"/>
                  <a:gd name="connsiteX9" fmla="*/ 294057 w 2784814"/>
                  <a:gd name="connsiteY9" fmla="*/ 2330393 h 4270206"/>
                  <a:gd name="connsiteX10" fmla="*/ 705109 w 2784814"/>
                  <a:gd name="connsiteY10" fmla="*/ 1446766 h 4270206"/>
                  <a:gd name="connsiteX0" fmla="*/ 705109 w 2784814"/>
                  <a:gd name="connsiteY0" fmla="*/ 1446766 h 4100174"/>
                  <a:gd name="connsiteX1" fmla="*/ 1283625 w 2784814"/>
                  <a:gd name="connsiteY1" fmla="*/ 711074 h 4100174"/>
                  <a:gd name="connsiteX2" fmla="*/ 1953511 w 2784814"/>
                  <a:gd name="connsiteY2" fmla="*/ 229527 h 4100174"/>
                  <a:gd name="connsiteX3" fmla="*/ 2627377 w 2784814"/>
                  <a:gd name="connsiteY3" fmla="*/ 53879 h 4100174"/>
                  <a:gd name="connsiteX4" fmla="*/ 2662334 w 2784814"/>
                  <a:gd name="connsiteY4" fmla="*/ 552803 h 4100174"/>
                  <a:gd name="connsiteX5" fmla="*/ 1892497 w 2784814"/>
                  <a:gd name="connsiteY5" fmla="*/ 935570 h 4100174"/>
                  <a:gd name="connsiteX6" fmla="*/ 1174410 w 2784814"/>
                  <a:gd name="connsiteY6" fmla="*/ 1661387 h 4100174"/>
                  <a:gd name="connsiteX7" fmla="*/ 716002 w 2784814"/>
                  <a:gd name="connsiteY7" fmla="*/ 2681584 h 4100174"/>
                  <a:gd name="connsiteX8" fmla="*/ 457174 w 2784814"/>
                  <a:gd name="connsiteY8" fmla="*/ 3946897 h 4100174"/>
                  <a:gd name="connsiteX9" fmla="*/ 27186 w 2784814"/>
                  <a:gd name="connsiteY9" fmla="*/ 3601238 h 4100174"/>
                  <a:gd name="connsiteX10" fmla="*/ 294057 w 2784814"/>
                  <a:gd name="connsiteY10" fmla="*/ 2330393 h 4100174"/>
                  <a:gd name="connsiteX11" fmla="*/ 705109 w 2784814"/>
                  <a:gd name="connsiteY11" fmla="*/ 1446766 h 4100174"/>
                  <a:gd name="connsiteX0" fmla="*/ 705109 w 2784814"/>
                  <a:gd name="connsiteY0" fmla="*/ 1446766 h 4099456"/>
                  <a:gd name="connsiteX1" fmla="*/ 1283625 w 2784814"/>
                  <a:gd name="connsiteY1" fmla="*/ 711074 h 4099456"/>
                  <a:gd name="connsiteX2" fmla="*/ 1953511 w 2784814"/>
                  <a:gd name="connsiteY2" fmla="*/ 229527 h 4099456"/>
                  <a:gd name="connsiteX3" fmla="*/ 2627377 w 2784814"/>
                  <a:gd name="connsiteY3" fmla="*/ 53879 h 4099456"/>
                  <a:gd name="connsiteX4" fmla="*/ 2662334 w 2784814"/>
                  <a:gd name="connsiteY4" fmla="*/ 552803 h 4099456"/>
                  <a:gd name="connsiteX5" fmla="*/ 1892497 w 2784814"/>
                  <a:gd name="connsiteY5" fmla="*/ 935570 h 4099456"/>
                  <a:gd name="connsiteX6" fmla="*/ 1174410 w 2784814"/>
                  <a:gd name="connsiteY6" fmla="*/ 1661387 h 4099456"/>
                  <a:gd name="connsiteX7" fmla="*/ 664998 w 2784814"/>
                  <a:gd name="connsiteY7" fmla="*/ 2685885 h 4099456"/>
                  <a:gd name="connsiteX8" fmla="*/ 457174 w 2784814"/>
                  <a:gd name="connsiteY8" fmla="*/ 3946897 h 4099456"/>
                  <a:gd name="connsiteX9" fmla="*/ 27186 w 2784814"/>
                  <a:gd name="connsiteY9" fmla="*/ 3601238 h 4099456"/>
                  <a:gd name="connsiteX10" fmla="*/ 294057 w 2784814"/>
                  <a:gd name="connsiteY10" fmla="*/ 2330393 h 4099456"/>
                  <a:gd name="connsiteX11" fmla="*/ 705109 w 2784814"/>
                  <a:gd name="connsiteY11" fmla="*/ 1446766 h 4099456"/>
                  <a:gd name="connsiteX0" fmla="*/ 698625 w 2778330"/>
                  <a:gd name="connsiteY0" fmla="*/ 1446766 h 4037302"/>
                  <a:gd name="connsiteX1" fmla="*/ 1277141 w 2778330"/>
                  <a:gd name="connsiteY1" fmla="*/ 711074 h 4037302"/>
                  <a:gd name="connsiteX2" fmla="*/ 1947027 w 2778330"/>
                  <a:gd name="connsiteY2" fmla="*/ 229527 h 4037302"/>
                  <a:gd name="connsiteX3" fmla="*/ 2620893 w 2778330"/>
                  <a:gd name="connsiteY3" fmla="*/ 53879 h 4037302"/>
                  <a:gd name="connsiteX4" fmla="*/ 2655850 w 2778330"/>
                  <a:gd name="connsiteY4" fmla="*/ 552803 h 4037302"/>
                  <a:gd name="connsiteX5" fmla="*/ 1886013 w 2778330"/>
                  <a:gd name="connsiteY5" fmla="*/ 935570 h 4037302"/>
                  <a:gd name="connsiteX6" fmla="*/ 1167926 w 2778330"/>
                  <a:gd name="connsiteY6" fmla="*/ 1661387 h 4037302"/>
                  <a:gd name="connsiteX7" fmla="*/ 658514 w 2778330"/>
                  <a:gd name="connsiteY7" fmla="*/ 2685885 h 4037302"/>
                  <a:gd name="connsiteX8" fmla="*/ 411787 w 2778330"/>
                  <a:gd name="connsiteY8" fmla="*/ 3884743 h 4037302"/>
                  <a:gd name="connsiteX9" fmla="*/ 20702 w 2778330"/>
                  <a:gd name="connsiteY9" fmla="*/ 3601238 h 4037302"/>
                  <a:gd name="connsiteX10" fmla="*/ 287573 w 2778330"/>
                  <a:gd name="connsiteY10" fmla="*/ 2330393 h 4037302"/>
                  <a:gd name="connsiteX11" fmla="*/ 698625 w 2778330"/>
                  <a:gd name="connsiteY11" fmla="*/ 1446766 h 4037302"/>
                  <a:gd name="connsiteX0" fmla="*/ 696862 w 2776567"/>
                  <a:gd name="connsiteY0" fmla="*/ 1446766 h 3950947"/>
                  <a:gd name="connsiteX1" fmla="*/ 1275378 w 2776567"/>
                  <a:gd name="connsiteY1" fmla="*/ 711074 h 3950947"/>
                  <a:gd name="connsiteX2" fmla="*/ 1945264 w 2776567"/>
                  <a:gd name="connsiteY2" fmla="*/ 229527 h 3950947"/>
                  <a:gd name="connsiteX3" fmla="*/ 2619130 w 2776567"/>
                  <a:gd name="connsiteY3" fmla="*/ 53879 h 3950947"/>
                  <a:gd name="connsiteX4" fmla="*/ 2654087 w 2776567"/>
                  <a:gd name="connsiteY4" fmla="*/ 552803 h 3950947"/>
                  <a:gd name="connsiteX5" fmla="*/ 1884250 w 2776567"/>
                  <a:gd name="connsiteY5" fmla="*/ 935570 h 3950947"/>
                  <a:gd name="connsiteX6" fmla="*/ 1166163 w 2776567"/>
                  <a:gd name="connsiteY6" fmla="*/ 1661387 h 3950947"/>
                  <a:gd name="connsiteX7" fmla="*/ 656751 w 2776567"/>
                  <a:gd name="connsiteY7" fmla="*/ 2685885 h 3950947"/>
                  <a:gd name="connsiteX8" fmla="*/ 399444 w 2776567"/>
                  <a:gd name="connsiteY8" fmla="*/ 3798388 h 3950947"/>
                  <a:gd name="connsiteX9" fmla="*/ 18939 w 2776567"/>
                  <a:gd name="connsiteY9" fmla="*/ 3601238 h 3950947"/>
                  <a:gd name="connsiteX10" fmla="*/ 285810 w 2776567"/>
                  <a:gd name="connsiteY10" fmla="*/ 2330393 h 3950947"/>
                  <a:gd name="connsiteX11" fmla="*/ 696862 w 2776567"/>
                  <a:gd name="connsiteY11" fmla="*/ 1446766 h 3950947"/>
                  <a:gd name="connsiteX0" fmla="*/ 696862 w 2776567"/>
                  <a:gd name="connsiteY0" fmla="*/ 1446766 h 3954575"/>
                  <a:gd name="connsiteX1" fmla="*/ 1275378 w 2776567"/>
                  <a:gd name="connsiteY1" fmla="*/ 711074 h 3954575"/>
                  <a:gd name="connsiteX2" fmla="*/ 1945264 w 2776567"/>
                  <a:gd name="connsiteY2" fmla="*/ 229527 h 3954575"/>
                  <a:gd name="connsiteX3" fmla="*/ 2619130 w 2776567"/>
                  <a:gd name="connsiteY3" fmla="*/ 53879 h 3954575"/>
                  <a:gd name="connsiteX4" fmla="*/ 2654087 w 2776567"/>
                  <a:gd name="connsiteY4" fmla="*/ 552803 h 3954575"/>
                  <a:gd name="connsiteX5" fmla="*/ 1884250 w 2776567"/>
                  <a:gd name="connsiteY5" fmla="*/ 935570 h 3954575"/>
                  <a:gd name="connsiteX6" fmla="*/ 1166163 w 2776567"/>
                  <a:gd name="connsiteY6" fmla="*/ 1661387 h 3954575"/>
                  <a:gd name="connsiteX7" fmla="*/ 671347 w 2776567"/>
                  <a:gd name="connsiteY7" fmla="*/ 2664108 h 3954575"/>
                  <a:gd name="connsiteX8" fmla="*/ 399444 w 2776567"/>
                  <a:gd name="connsiteY8" fmla="*/ 3798388 h 3954575"/>
                  <a:gd name="connsiteX9" fmla="*/ 18939 w 2776567"/>
                  <a:gd name="connsiteY9" fmla="*/ 3601238 h 3954575"/>
                  <a:gd name="connsiteX10" fmla="*/ 285810 w 2776567"/>
                  <a:gd name="connsiteY10" fmla="*/ 2330393 h 3954575"/>
                  <a:gd name="connsiteX11" fmla="*/ 696862 w 2776567"/>
                  <a:gd name="connsiteY11" fmla="*/ 1446766 h 3954575"/>
                  <a:gd name="connsiteX0" fmla="*/ 696862 w 2776567"/>
                  <a:gd name="connsiteY0" fmla="*/ 1446766 h 3867466"/>
                  <a:gd name="connsiteX1" fmla="*/ 1275378 w 2776567"/>
                  <a:gd name="connsiteY1" fmla="*/ 711074 h 3867466"/>
                  <a:gd name="connsiteX2" fmla="*/ 1945264 w 2776567"/>
                  <a:gd name="connsiteY2" fmla="*/ 229527 h 3867466"/>
                  <a:gd name="connsiteX3" fmla="*/ 2619130 w 2776567"/>
                  <a:gd name="connsiteY3" fmla="*/ 53879 h 3867466"/>
                  <a:gd name="connsiteX4" fmla="*/ 2654087 w 2776567"/>
                  <a:gd name="connsiteY4" fmla="*/ 552803 h 3867466"/>
                  <a:gd name="connsiteX5" fmla="*/ 1884250 w 2776567"/>
                  <a:gd name="connsiteY5" fmla="*/ 935570 h 3867466"/>
                  <a:gd name="connsiteX6" fmla="*/ 1166163 w 2776567"/>
                  <a:gd name="connsiteY6" fmla="*/ 1661387 h 3867466"/>
                  <a:gd name="connsiteX7" fmla="*/ 671347 w 2776567"/>
                  <a:gd name="connsiteY7" fmla="*/ 2664108 h 3867466"/>
                  <a:gd name="connsiteX8" fmla="*/ 399444 w 2776567"/>
                  <a:gd name="connsiteY8" fmla="*/ 3711278 h 3867466"/>
                  <a:gd name="connsiteX9" fmla="*/ 18939 w 2776567"/>
                  <a:gd name="connsiteY9" fmla="*/ 3601238 h 3867466"/>
                  <a:gd name="connsiteX10" fmla="*/ 285810 w 2776567"/>
                  <a:gd name="connsiteY10" fmla="*/ 2330393 h 3867466"/>
                  <a:gd name="connsiteX11" fmla="*/ 696862 w 2776567"/>
                  <a:gd name="connsiteY11" fmla="*/ 1446766 h 38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6567" h="3867466">
                    <a:moveTo>
                      <a:pt x="696862" y="1446766"/>
                    </a:moveTo>
                    <a:cubicBezTo>
                      <a:pt x="861790" y="1176880"/>
                      <a:pt x="1067311" y="913947"/>
                      <a:pt x="1275378" y="711074"/>
                    </a:cubicBezTo>
                    <a:cubicBezTo>
                      <a:pt x="1483445" y="508201"/>
                      <a:pt x="1721305" y="339059"/>
                      <a:pt x="1945264" y="229527"/>
                    </a:cubicBezTo>
                    <a:cubicBezTo>
                      <a:pt x="2169223" y="119995"/>
                      <a:pt x="2500993" y="0"/>
                      <a:pt x="2619130" y="53879"/>
                    </a:cubicBezTo>
                    <a:cubicBezTo>
                      <a:pt x="2737267" y="107758"/>
                      <a:pt x="2776567" y="405855"/>
                      <a:pt x="2654087" y="552803"/>
                    </a:cubicBezTo>
                    <a:cubicBezTo>
                      <a:pt x="2531607" y="699751"/>
                      <a:pt x="2132237" y="750806"/>
                      <a:pt x="1884250" y="935570"/>
                    </a:cubicBezTo>
                    <a:cubicBezTo>
                      <a:pt x="1636263" y="1120334"/>
                      <a:pt x="1368314" y="1373297"/>
                      <a:pt x="1166163" y="1661387"/>
                    </a:cubicBezTo>
                    <a:cubicBezTo>
                      <a:pt x="964013" y="1949477"/>
                      <a:pt x="799133" y="2322460"/>
                      <a:pt x="671347" y="2664108"/>
                    </a:cubicBezTo>
                    <a:cubicBezTo>
                      <a:pt x="543561" y="3005756"/>
                      <a:pt x="508179" y="3555090"/>
                      <a:pt x="399444" y="3711278"/>
                    </a:cubicBezTo>
                    <a:cubicBezTo>
                      <a:pt x="290709" y="3867466"/>
                      <a:pt x="37878" y="3831385"/>
                      <a:pt x="18939" y="3601238"/>
                    </a:cubicBezTo>
                    <a:cubicBezTo>
                      <a:pt x="0" y="3371091"/>
                      <a:pt x="172823" y="2689472"/>
                      <a:pt x="285810" y="2330393"/>
                    </a:cubicBezTo>
                    <a:cubicBezTo>
                      <a:pt x="398797" y="1971314"/>
                      <a:pt x="531934" y="1716652"/>
                      <a:pt x="696862" y="1446766"/>
                    </a:cubicBezTo>
                    <a:close/>
                  </a:path>
                </a:pathLst>
              </a:custGeom>
              <a:gradFill>
                <a:gsLst>
                  <a:gs pos="100000">
                    <a:schemeClr val="tx2">
                      <a:lumMod val="75000"/>
                    </a:schemeClr>
                  </a:gs>
                  <a:gs pos="0">
                    <a:srgbClr val="FF5050"/>
                  </a:gs>
                </a:gsLst>
                <a:lin ang="5400000" scaled="0"/>
              </a:gra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4" name="Freeform 243"/>
              <p:cNvSpPr/>
              <p:nvPr/>
            </p:nvSpPr>
            <p:spPr>
              <a:xfrm>
                <a:off x="2438400" y="312208"/>
                <a:ext cx="1996017" cy="1821392"/>
              </a:xfrm>
              <a:custGeom>
                <a:avLst/>
                <a:gdLst>
                  <a:gd name="connsiteX0" fmla="*/ 0 w 1996017"/>
                  <a:gd name="connsiteY0" fmla="*/ 1821392 h 1821392"/>
                  <a:gd name="connsiteX1" fmla="*/ 120650 w 1996017"/>
                  <a:gd name="connsiteY1" fmla="*/ 1453092 h 1821392"/>
                  <a:gd name="connsiteX2" fmla="*/ 317500 w 1996017"/>
                  <a:gd name="connsiteY2" fmla="*/ 1078442 h 1821392"/>
                  <a:gd name="connsiteX3" fmla="*/ 577850 w 1996017"/>
                  <a:gd name="connsiteY3" fmla="*/ 748242 h 1821392"/>
                  <a:gd name="connsiteX4" fmla="*/ 895350 w 1996017"/>
                  <a:gd name="connsiteY4" fmla="*/ 456142 h 1821392"/>
                  <a:gd name="connsiteX5" fmla="*/ 1333500 w 1996017"/>
                  <a:gd name="connsiteY5" fmla="*/ 183092 h 1821392"/>
                  <a:gd name="connsiteX6" fmla="*/ 1873250 w 1996017"/>
                  <a:gd name="connsiteY6" fmla="*/ 11642 h 1821392"/>
                  <a:gd name="connsiteX7" fmla="*/ 1993900 w 1996017"/>
                  <a:gd name="connsiteY7" fmla="*/ 113242 h 1821392"/>
                  <a:gd name="connsiteX8" fmla="*/ 1885950 w 1996017"/>
                  <a:gd name="connsiteY8" fmla="*/ 265642 h 18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017" h="1821392">
                    <a:moveTo>
                      <a:pt x="0" y="1821392"/>
                    </a:moveTo>
                    <a:cubicBezTo>
                      <a:pt x="33866" y="1699154"/>
                      <a:pt x="67733" y="1576917"/>
                      <a:pt x="120650" y="1453092"/>
                    </a:cubicBezTo>
                    <a:cubicBezTo>
                      <a:pt x="173567" y="1329267"/>
                      <a:pt x="241300" y="1195917"/>
                      <a:pt x="317500" y="1078442"/>
                    </a:cubicBezTo>
                    <a:cubicBezTo>
                      <a:pt x="393700" y="960967"/>
                      <a:pt x="481542" y="851959"/>
                      <a:pt x="577850" y="748242"/>
                    </a:cubicBezTo>
                    <a:cubicBezTo>
                      <a:pt x="674158" y="644525"/>
                      <a:pt x="769408" y="550334"/>
                      <a:pt x="895350" y="456142"/>
                    </a:cubicBezTo>
                    <a:cubicBezTo>
                      <a:pt x="1021292" y="361950"/>
                      <a:pt x="1170517" y="257175"/>
                      <a:pt x="1333500" y="183092"/>
                    </a:cubicBezTo>
                    <a:cubicBezTo>
                      <a:pt x="1496483" y="109009"/>
                      <a:pt x="1763183" y="23284"/>
                      <a:pt x="1873250" y="11642"/>
                    </a:cubicBezTo>
                    <a:cubicBezTo>
                      <a:pt x="1983317" y="0"/>
                      <a:pt x="1991783" y="70909"/>
                      <a:pt x="1993900" y="113242"/>
                    </a:cubicBezTo>
                    <a:cubicBezTo>
                      <a:pt x="1996017" y="155575"/>
                      <a:pt x="1940983" y="210608"/>
                      <a:pt x="1885950" y="265642"/>
                    </a:cubicBezTo>
                  </a:path>
                </a:pathLst>
              </a:cu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45" name="Freeform 244"/>
              <p:cNvSpPr/>
              <p:nvPr/>
            </p:nvSpPr>
            <p:spPr>
              <a:xfrm>
                <a:off x="2386542" y="609600"/>
                <a:ext cx="1829858" cy="1925108"/>
              </a:xfrm>
              <a:custGeom>
                <a:avLst/>
                <a:gdLst>
                  <a:gd name="connsiteX0" fmla="*/ 1829858 w 1829858"/>
                  <a:gd name="connsiteY0" fmla="*/ 0 h 1925108"/>
                  <a:gd name="connsiteX1" fmla="*/ 1423458 w 1829858"/>
                  <a:gd name="connsiteY1" fmla="*/ 165100 h 1925108"/>
                  <a:gd name="connsiteX2" fmla="*/ 1036108 w 1829858"/>
                  <a:gd name="connsiteY2" fmla="*/ 419100 h 1925108"/>
                  <a:gd name="connsiteX3" fmla="*/ 718608 w 1829858"/>
                  <a:gd name="connsiteY3" fmla="*/ 723900 h 1925108"/>
                  <a:gd name="connsiteX4" fmla="*/ 483658 w 1829858"/>
                  <a:gd name="connsiteY4" fmla="*/ 1079500 h 1925108"/>
                  <a:gd name="connsiteX5" fmla="*/ 337608 w 1829858"/>
                  <a:gd name="connsiteY5" fmla="*/ 1409700 h 1925108"/>
                  <a:gd name="connsiteX6" fmla="*/ 236008 w 1829858"/>
                  <a:gd name="connsiteY6" fmla="*/ 1809750 h 1925108"/>
                  <a:gd name="connsiteX7" fmla="*/ 147108 w 1829858"/>
                  <a:gd name="connsiteY7" fmla="*/ 1911350 h 1925108"/>
                  <a:gd name="connsiteX8" fmla="*/ 20108 w 1829858"/>
                  <a:gd name="connsiteY8" fmla="*/ 1885950 h 1925108"/>
                  <a:gd name="connsiteX9" fmla="*/ 26458 w 1829858"/>
                  <a:gd name="connsiteY9" fmla="*/ 1676400 h 192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858" h="1925108">
                    <a:moveTo>
                      <a:pt x="1829858" y="0"/>
                    </a:moveTo>
                    <a:cubicBezTo>
                      <a:pt x="1692804" y="47625"/>
                      <a:pt x="1555750" y="95250"/>
                      <a:pt x="1423458" y="165100"/>
                    </a:cubicBezTo>
                    <a:cubicBezTo>
                      <a:pt x="1291166" y="234950"/>
                      <a:pt x="1153583" y="325967"/>
                      <a:pt x="1036108" y="419100"/>
                    </a:cubicBezTo>
                    <a:cubicBezTo>
                      <a:pt x="918633" y="512233"/>
                      <a:pt x="810683" y="613833"/>
                      <a:pt x="718608" y="723900"/>
                    </a:cubicBezTo>
                    <a:cubicBezTo>
                      <a:pt x="626533" y="833967"/>
                      <a:pt x="547158" y="965200"/>
                      <a:pt x="483658" y="1079500"/>
                    </a:cubicBezTo>
                    <a:cubicBezTo>
                      <a:pt x="420158" y="1193800"/>
                      <a:pt x="378883" y="1287992"/>
                      <a:pt x="337608" y="1409700"/>
                    </a:cubicBezTo>
                    <a:cubicBezTo>
                      <a:pt x="296333" y="1531408"/>
                      <a:pt x="267758" y="1726142"/>
                      <a:pt x="236008" y="1809750"/>
                    </a:cubicBezTo>
                    <a:cubicBezTo>
                      <a:pt x="204258" y="1893358"/>
                      <a:pt x="183091" y="1898650"/>
                      <a:pt x="147108" y="1911350"/>
                    </a:cubicBezTo>
                    <a:cubicBezTo>
                      <a:pt x="111125" y="1924050"/>
                      <a:pt x="40216" y="1925108"/>
                      <a:pt x="20108" y="1885950"/>
                    </a:cubicBezTo>
                    <a:cubicBezTo>
                      <a:pt x="0" y="1846792"/>
                      <a:pt x="13229" y="1761596"/>
                      <a:pt x="26458" y="1676400"/>
                    </a:cubicBezTo>
                  </a:path>
                </a:pathLst>
              </a:cu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grpSp>
      </p:grpSp>
    </p:spTree>
    <p:extLst>
      <p:ext uri="{BB962C8B-B14F-4D97-AF65-F5344CB8AC3E}">
        <p14:creationId xmlns="" xmlns:p14="http://schemas.microsoft.com/office/powerpoint/2010/main" val="110916349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5200650"/>
            <a:ext cx="9144000" cy="1846659"/>
          </a:xfrm>
          <a:prstGeom prst="rect">
            <a:avLst/>
          </a:prstGeom>
          <a:noFill/>
        </p:spPr>
        <p:txBody>
          <a:bodyPr wrap="square" rtlCol="0">
            <a:spAutoFit/>
          </a:bodyPr>
          <a:lstStyle/>
          <a:p>
            <a:r>
              <a:rPr lang="en-ZA" dirty="0" smtClean="0">
                <a:solidFill>
                  <a:schemeClr val="tx2"/>
                </a:solidFill>
              </a:rPr>
              <a:t>Continental  </a:t>
            </a:r>
            <a:r>
              <a:rPr lang="en-ZA" u="sng" dirty="0" smtClean="0">
                <a:solidFill>
                  <a:srgbClr val="FF5050"/>
                </a:solidFill>
              </a:rPr>
              <a:t>HEAT</a:t>
            </a:r>
            <a:r>
              <a:rPr lang="en-ZA" dirty="0" smtClean="0">
                <a:solidFill>
                  <a:srgbClr val="FF5050"/>
                </a:solidFill>
              </a:rPr>
              <a:t> </a:t>
            </a:r>
            <a:r>
              <a:rPr lang="en-ZA" dirty="0" smtClean="0">
                <a:solidFill>
                  <a:schemeClr val="tx2"/>
                </a:solidFill>
              </a:rPr>
              <a:t>(</a:t>
            </a:r>
            <a:r>
              <a:rPr lang="en-ZA" b="1" u="sng" dirty="0" smtClean="0">
                <a:solidFill>
                  <a:schemeClr val="tx2"/>
                </a:solidFill>
              </a:rPr>
              <a:t>Sensible Heat Flux </a:t>
            </a:r>
            <a:r>
              <a:rPr lang="en-ZA" u="sng" dirty="0" smtClean="0">
                <a:solidFill>
                  <a:schemeClr val="tx2"/>
                </a:solidFill>
              </a:rPr>
              <a:t>– shaded in W.m</a:t>
            </a:r>
            <a:r>
              <a:rPr lang="en-ZA" u="sng" baseline="30000" dirty="0" smtClean="0">
                <a:solidFill>
                  <a:schemeClr val="tx2"/>
                </a:solidFill>
              </a:rPr>
              <a:t>-2</a:t>
            </a:r>
            <a:r>
              <a:rPr lang="en-ZA" dirty="0" smtClean="0">
                <a:solidFill>
                  <a:schemeClr val="tx2"/>
                </a:solidFill>
              </a:rPr>
              <a:t>) has a noticeable influence on surface pressure patterns (</a:t>
            </a:r>
            <a:r>
              <a:rPr lang="en-ZA" b="1" u="sng" dirty="0" smtClean="0">
                <a:solidFill>
                  <a:schemeClr val="tx2"/>
                </a:solidFill>
              </a:rPr>
              <a:t>Mean Sea Level Pressure</a:t>
            </a:r>
            <a:r>
              <a:rPr lang="en-ZA" u="sng" dirty="0" smtClean="0">
                <a:solidFill>
                  <a:schemeClr val="tx2"/>
                </a:solidFill>
              </a:rPr>
              <a:t> – contours in </a:t>
            </a:r>
            <a:r>
              <a:rPr lang="en-ZA" u="sng" dirty="0" err="1" smtClean="0">
                <a:solidFill>
                  <a:schemeClr val="tx2"/>
                </a:solidFill>
              </a:rPr>
              <a:t>hPa</a:t>
            </a:r>
            <a:r>
              <a:rPr lang="en-ZA" dirty="0" smtClean="0">
                <a:solidFill>
                  <a:schemeClr val="tx2"/>
                </a:solidFill>
              </a:rPr>
              <a:t>). Note how troughs develop during summer months over areas of high continental  </a:t>
            </a:r>
            <a:r>
              <a:rPr lang="en-ZA" u="sng" dirty="0" smtClean="0">
                <a:solidFill>
                  <a:srgbClr val="FF5050"/>
                </a:solidFill>
              </a:rPr>
              <a:t>HEAT</a:t>
            </a:r>
            <a:r>
              <a:rPr lang="en-ZA" dirty="0" smtClean="0">
                <a:solidFill>
                  <a:srgbClr val="FF5050"/>
                </a:solidFill>
              </a:rPr>
              <a:t> </a:t>
            </a:r>
            <a:r>
              <a:rPr lang="en-ZA" dirty="0" smtClean="0">
                <a:solidFill>
                  <a:schemeClr val="tx2"/>
                </a:solidFill>
              </a:rPr>
              <a:t>radiation. </a:t>
            </a:r>
          </a:p>
          <a:p>
            <a:endParaRPr lang="en-ZA" sz="1400" dirty="0" smtClean="0">
              <a:solidFill>
                <a:schemeClr val="tx2"/>
              </a:solidFill>
            </a:endParaRPr>
          </a:p>
          <a:p>
            <a:r>
              <a:rPr lang="en-ZA" sz="1400" dirty="0" smtClean="0">
                <a:solidFill>
                  <a:schemeClr val="tx2"/>
                </a:solidFill>
              </a:rPr>
              <a:t>ERA-Interim Reanalyses data: monthly sensible heat flux (W.m</a:t>
            </a:r>
            <a:r>
              <a:rPr lang="en-ZA" sz="1400" baseline="30000" dirty="0" smtClean="0">
                <a:solidFill>
                  <a:schemeClr val="tx2"/>
                </a:solidFill>
              </a:rPr>
              <a:t>-2</a:t>
            </a:r>
            <a:r>
              <a:rPr lang="en-ZA" sz="1400" dirty="0" smtClean="0">
                <a:solidFill>
                  <a:schemeClr val="tx2"/>
                </a:solidFill>
              </a:rPr>
              <a:t>) and mean sea-level pressure (</a:t>
            </a:r>
            <a:r>
              <a:rPr lang="en-ZA" sz="1400" dirty="0" err="1" smtClean="0">
                <a:solidFill>
                  <a:schemeClr val="tx2"/>
                </a:solidFill>
              </a:rPr>
              <a:t>hPa</a:t>
            </a:r>
            <a:r>
              <a:rPr lang="en-ZA" sz="1400" dirty="0" smtClean="0">
                <a:solidFill>
                  <a:schemeClr val="tx2"/>
                </a:solidFill>
              </a:rPr>
              <a:t>) as calculated over the 20-year period 1986-2005. </a:t>
            </a:r>
          </a:p>
          <a:p>
            <a:endParaRPr lang="en-ZA" dirty="0">
              <a:solidFill>
                <a:schemeClr val="tx2"/>
              </a:solidFill>
            </a:endParaRPr>
          </a:p>
        </p:txBody>
      </p:sp>
    </p:spTree>
    <p:extLst>
      <p:ext uri="{BB962C8B-B14F-4D97-AF65-F5344CB8AC3E}">
        <p14:creationId xmlns="" xmlns:p14="http://schemas.microsoft.com/office/powerpoint/2010/main" val="174906023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5080000" y="3556504"/>
            <a:ext cx="4064000" cy="372966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074057" y="3599544"/>
            <a:ext cx="4020458" cy="32584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5094514" y="0"/>
            <a:ext cx="4049486" cy="3672114"/>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a:srcRect/>
          <a:stretch>
            <a:fillRect/>
          </a:stretch>
        </p:blipFill>
        <p:spPr bwMode="auto">
          <a:xfrm>
            <a:off x="1103085" y="0"/>
            <a:ext cx="4005942" cy="3338285"/>
          </a:xfrm>
          <a:prstGeom prst="rect">
            <a:avLst/>
          </a:prstGeom>
          <a:noFill/>
          <a:ln w="9525">
            <a:noFill/>
            <a:miter lim="800000"/>
            <a:headEnd/>
            <a:tailEnd/>
          </a:ln>
          <a:effectLst/>
        </p:spPr>
      </p:pic>
      <p:sp>
        <p:nvSpPr>
          <p:cNvPr id="7" name="TextBox 6"/>
          <p:cNvSpPr txBox="1"/>
          <p:nvPr/>
        </p:nvSpPr>
        <p:spPr>
          <a:xfrm rot="16200000">
            <a:off x="-2921168" y="2921170"/>
            <a:ext cx="6858000" cy="1015663"/>
          </a:xfrm>
          <a:prstGeom prst="rect">
            <a:avLst/>
          </a:prstGeom>
          <a:solidFill>
            <a:schemeClr val="tx2"/>
          </a:solidFill>
        </p:spPr>
        <p:txBody>
          <a:bodyPr wrap="square" rtlCol="0">
            <a:spAutoFit/>
          </a:bodyPr>
          <a:lstStyle/>
          <a:p>
            <a:pPr algn="ctr"/>
            <a:r>
              <a:rPr lang="en-ZA" sz="2000" dirty="0" smtClean="0">
                <a:solidFill>
                  <a:schemeClr val="bg1"/>
                </a:solidFill>
              </a:rPr>
              <a:t>Averaged (1986 to 2005) seasonal mean sea level pressure (</a:t>
            </a:r>
            <a:r>
              <a:rPr lang="en-ZA" sz="2000" dirty="0" err="1" smtClean="0">
                <a:solidFill>
                  <a:schemeClr val="bg1"/>
                </a:solidFill>
              </a:rPr>
              <a:t>hPa</a:t>
            </a:r>
            <a:r>
              <a:rPr lang="en-ZA" sz="2000" dirty="0" smtClean="0">
                <a:solidFill>
                  <a:schemeClr val="bg1"/>
                </a:solidFill>
              </a:rPr>
              <a:t>) and 850 </a:t>
            </a:r>
            <a:r>
              <a:rPr lang="en-ZA" sz="2000" dirty="0" err="1" smtClean="0">
                <a:solidFill>
                  <a:schemeClr val="bg1"/>
                </a:solidFill>
              </a:rPr>
              <a:t>hPa</a:t>
            </a:r>
            <a:r>
              <a:rPr lang="en-ZA" sz="2000" dirty="0" smtClean="0">
                <a:solidFill>
                  <a:schemeClr val="bg1"/>
                </a:solidFill>
              </a:rPr>
              <a:t> streamlines with specific humidity from ERA Interim Reanalysis data.</a:t>
            </a:r>
            <a:endParaRPr lang="en-ZA" sz="2000" dirty="0">
              <a:solidFill>
                <a:schemeClr val="bg1"/>
              </a:solidFill>
            </a:endParaRPr>
          </a:p>
        </p:txBody>
      </p:sp>
    </p:spTree>
    <p:extLst>
      <p:ext uri="{BB962C8B-B14F-4D97-AF65-F5344CB8AC3E}">
        <p14:creationId xmlns:p14="http://schemas.microsoft.com/office/powerpoint/2010/main" xmlns="" val="8667318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117599" y="0"/>
            <a:ext cx="4020459" cy="328022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094515" y="0"/>
            <a:ext cx="4049486" cy="3643086"/>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1123950" y="3577773"/>
            <a:ext cx="4057650" cy="3280227"/>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5179104" y="3570515"/>
            <a:ext cx="3964896" cy="3664857"/>
          </a:xfrm>
          <a:prstGeom prst="rect">
            <a:avLst/>
          </a:prstGeom>
          <a:noFill/>
          <a:ln w="9525">
            <a:noFill/>
            <a:miter lim="800000"/>
            <a:headEnd/>
            <a:tailEnd/>
          </a:ln>
          <a:effectLst/>
        </p:spPr>
      </p:pic>
      <p:sp>
        <p:nvSpPr>
          <p:cNvPr id="8" name="TextBox 7"/>
          <p:cNvSpPr txBox="1"/>
          <p:nvPr/>
        </p:nvSpPr>
        <p:spPr>
          <a:xfrm rot="16200000">
            <a:off x="-2921168" y="2921170"/>
            <a:ext cx="6858000" cy="1015663"/>
          </a:xfrm>
          <a:prstGeom prst="rect">
            <a:avLst/>
          </a:prstGeom>
          <a:solidFill>
            <a:schemeClr val="tx2"/>
          </a:solidFill>
        </p:spPr>
        <p:txBody>
          <a:bodyPr wrap="square" rtlCol="0">
            <a:spAutoFit/>
          </a:bodyPr>
          <a:lstStyle/>
          <a:p>
            <a:pPr algn="ctr"/>
            <a:r>
              <a:rPr lang="en-ZA" sz="2000" dirty="0" smtClean="0">
                <a:solidFill>
                  <a:schemeClr val="bg1"/>
                </a:solidFill>
              </a:rPr>
              <a:t>Averaged (1986 to 2005) seasonal mean sea level pressure (</a:t>
            </a:r>
            <a:r>
              <a:rPr lang="en-ZA" sz="2000" dirty="0" err="1" smtClean="0">
                <a:solidFill>
                  <a:schemeClr val="bg1"/>
                </a:solidFill>
              </a:rPr>
              <a:t>hPa</a:t>
            </a:r>
            <a:r>
              <a:rPr lang="en-ZA" sz="2000" dirty="0" smtClean="0">
                <a:solidFill>
                  <a:schemeClr val="bg1"/>
                </a:solidFill>
              </a:rPr>
              <a:t>) and 850 </a:t>
            </a:r>
            <a:r>
              <a:rPr lang="en-ZA" sz="2000" dirty="0" err="1" smtClean="0">
                <a:solidFill>
                  <a:schemeClr val="bg1"/>
                </a:solidFill>
              </a:rPr>
              <a:t>hPa</a:t>
            </a:r>
            <a:r>
              <a:rPr lang="en-ZA" sz="2000" dirty="0" smtClean="0">
                <a:solidFill>
                  <a:schemeClr val="bg1"/>
                </a:solidFill>
              </a:rPr>
              <a:t> streamlines with specific humidity from ERA Interim Reanalysis data.</a:t>
            </a:r>
            <a:endParaRPr lang="en-ZA" sz="2000" dirty="0">
              <a:solidFill>
                <a:schemeClr val="bg1"/>
              </a:solidFill>
            </a:endParaRPr>
          </a:p>
        </p:txBody>
      </p:sp>
    </p:spTree>
    <p:extLst>
      <p:ext uri="{BB962C8B-B14F-4D97-AF65-F5344CB8AC3E}">
        <p14:creationId xmlns:p14="http://schemas.microsoft.com/office/powerpoint/2010/main" xmlns="" val="8667318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886856" y="0"/>
            <a:ext cx="7257144" cy="523220"/>
          </a:xfrm>
          <a:prstGeom prst="rect">
            <a:avLst/>
          </a:prstGeom>
          <a:noFill/>
        </p:spPr>
        <p:txBody>
          <a:bodyPr wrap="square" rtlCol="0">
            <a:spAutoFit/>
          </a:bodyPr>
          <a:lstStyle/>
          <a:p>
            <a:pPr algn="ctr"/>
            <a:r>
              <a:rPr lang="en-ZA" sz="2800" b="1" dirty="0" smtClean="0">
                <a:solidFill>
                  <a:schemeClr val="tx2"/>
                </a:solidFill>
              </a:rPr>
              <a:t>DJF                                          MAM</a:t>
            </a:r>
          </a:p>
        </p:txBody>
      </p:sp>
      <p:sp>
        <p:nvSpPr>
          <p:cNvPr id="12" name="TextBox 11"/>
          <p:cNvSpPr txBox="1"/>
          <p:nvPr/>
        </p:nvSpPr>
        <p:spPr>
          <a:xfrm rot="16200000">
            <a:off x="-2921168" y="2921170"/>
            <a:ext cx="6858000" cy="1015663"/>
          </a:xfrm>
          <a:prstGeom prst="rect">
            <a:avLst/>
          </a:prstGeom>
          <a:solidFill>
            <a:schemeClr val="tx2"/>
          </a:solidFill>
        </p:spPr>
        <p:txBody>
          <a:bodyPr wrap="square" rtlCol="0">
            <a:spAutoFit/>
          </a:bodyPr>
          <a:lstStyle/>
          <a:p>
            <a:pPr algn="ctr"/>
            <a:r>
              <a:rPr lang="en-ZA" sz="2000" dirty="0" smtClean="0">
                <a:solidFill>
                  <a:schemeClr val="bg1"/>
                </a:solidFill>
              </a:rPr>
              <a:t>Estimated average (1981 to 2010) seasonal rainfall totals (mm.season</a:t>
            </a:r>
            <a:r>
              <a:rPr lang="en-ZA" sz="2000" baseline="30000" dirty="0" smtClean="0">
                <a:solidFill>
                  <a:schemeClr val="bg1"/>
                </a:solidFill>
              </a:rPr>
              <a:t>-1 </a:t>
            </a:r>
            <a:r>
              <a:rPr lang="en-ZA" sz="2000" dirty="0" smtClean="0">
                <a:solidFill>
                  <a:schemeClr val="bg1"/>
                </a:solidFill>
              </a:rPr>
              <a:t>) as derived by the Global Precipitation Climatology Centre (GPCC).</a:t>
            </a:r>
            <a:endParaRPr lang="en-ZA" sz="2000" dirty="0">
              <a:solidFill>
                <a:schemeClr val="bg1"/>
              </a:solidFill>
            </a:endParaRPr>
          </a:p>
        </p:txBody>
      </p:sp>
      <p:pic>
        <p:nvPicPr>
          <p:cNvPr id="8" name="Picture 7"/>
          <p:cNvPicPr/>
          <p:nvPr/>
        </p:nvPicPr>
        <p:blipFill>
          <a:blip r:embed="rId3"/>
          <a:srcRect/>
          <a:stretch>
            <a:fillRect/>
          </a:stretch>
        </p:blipFill>
        <p:spPr bwMode="auto">
          <a:xfrm>
            <a:off x="1516744" y="522515"/>
            <a:ext cx="3614056" cy="2917370"/>
          </a:xfrm>
          <a:prstGeom prst="rect">
            <a:avLst/>
          </a:prstGeom>
          <a:noFill/>
          <a:ln w="9525">
            <a:noFill/>
            <a:miter lim="800000"/>
            <a:headEnd/>
            <a:tailEnd/>
          </a:ln>
        </p:spPr>
      </p:pic>
      <p:pic>
        <p:nvPicPr>
          <p:cNvPr id="9" name="Picture 8"/>
          <p:cNvPicPr/>
          <p:nvPr/>
        </p:nvPicPr>
        <p:blipFill>
          <a:blip r:embed="rId4"/>
          <a:srcRect/>
          <a:stretch>
            <a:fillRect/>
          </a:stretch>
        </p:blipFill>
        <p:spPr bwMode="auto">
          <a:xfrm>
            <a:off x="5377542" y="508000"/>
            <a:ext cx="3585029" cy="2888342"/>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1516741" y="3947886"/>
            <a:ext cx="3570516" cy="2910114"/>
          </a:xfrm>
          <a:prstGeom prst="rect">
            <a:avLst/>
          </a:prstGeom>
          <a:noFill/>
          <a:ln w="9525">
            <a:noFill/>
            <a:miter lim="800000"/>
            <a:headEnd/>
            <a:tailEnd/>
          </a:ln>
        </p:spPr>
      </p:pic>
      <p:pic>
        <p:nvPicPr>
          <p:cNvPr id="11" name="Picture 10"/>
          <p:cNvPicPr/>
          <p:nvPr/>
        </p:nvPicPr>
        <p:blipFill>
          <a:blip r:embed="rId6"/>
          <a:srcRect/>
          <a:stretch>
            <a:fillRect/>
          </a:stretch>
        </p:blipFill>
        <p:spPr bwMode="auto">
          <a:xfrm>
            <a:off x="5334001" y="3976914"/>
            <a:ext cx="3599542" cy="2881086"/>
          </a:xfrm>
          <a:prstGeom prst="rect">
            <a:avLst/>
          </a:prstGeom>
          <a:noFill/>
          <a:ln w="9525">
            <a:noFill/>
            <a:miter lim="800000"/>
            <a:headEnd/>
            <a:tailEnd/>
          </a:ln>
        </p:spPr>
      </p:pic>
      <p:sp>
        <p:nvSpPr>
          <p:cNvPr id="14" name="TextBox 13"/>
          <p:cNvSpPr txBox="1"/>
          <p:nvPr/>
        </p:nvSpPr>
        <p:spPr>
          <a:xfrm>
            <a:off x="1886856" y="3432628"/>
            <a:ext cx="7257144" cy="523220"/>
          </a:xfrm>
          <a:prstGeom prst="rect">
            <a:avLst/>
          </a:prstGeom>
          <a:noFill/>
        </p:spPr>
        <p:txBody>
          <a:bodyPr wrap="square" rtlCol="0">
            <a:spAutoFit/>
          </a:bodyPr>
          <a:lstStyle/>
          <a:p>
            <a:pPr algn="ctr"/>
            <a:r>
              <a:rPr lang="en-ZA" sz="2800" b="1" dirty="0" smtClean="0">
                <a:solidFill>
                  <a:schemeClr val="tx2"/>
                </a:solidFill>
              </a:rPr>
              <a:t>JJA                                         SON</a:t>
            </a:r>
          </a:p>
        </p:txBody>
      </p:sp>
    </p:spTree>
    <p:extLst>
      <p:ext uri="{BB962C8B-B14F-4D97-AF65-F5344CB8AC3E}">
        <p14:creationId xmlns:p14="http://schemas.microsoft.com/office/powerpoint/2010/main" xmlns="" val="86673182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3481</TotalTime>
  <Words>1613</Words>
  <Application>Microsoft Office PowerPoint</Application>
  <PresentationFormat>On-screen Show (4:3)</PresentationFormat>
  <Paragraphs>250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rivkak</dc:creator>
  <cp:lastModifiedBy>Public Relations Office</cp:lastModifiedBy>
  <cp:revision>340</cp:revision>
  <cp:lastPrinted>2014-05-28T05:44:20Z</cp:lastPrinted>
  <dcterms:created xsi:type="dcterms:W3CDTF">2011-11-03T15:07:56Z</dcterms:created>
  <dcterms:modified xsi:type="dcterms:W3CDTF">2014-08-26T05:38:48Z</dcterms:modified>
</cp:coreProperties>
</file>