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E8D81-0405-40F5-880F-1C0C7AC7157D}" type="datetimeFigureOut">
              <a:rPr lang="en-US" smtClean="0"/>
              <a:pPr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3A5B-3B07-48DE-A66B-3335670C2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E8D81-0405-40F5-880F-1C0C7AC7157D}" type="datetimeFigureOut">
              <a:rPr lang="en-US" smtClean="0"/>
              <a:pPr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3A5B-3B07-48DE-A66B-3335670C2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E8D81-0405-40F5-880F-1C0C7AC7157D}" type="datetimeFigureOut">
              <a:rPr lang="en-US" smtClean="0"/>
              <a:pPr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3A5B-3B07-48DE-A66B-3335670C2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E8D81-0405-40F5-880F-1C0C7AC7157D}" type="datetimeFigureOut">
              <a:rPr lang="en-US" smtClean="0"/>
              <a:pPr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3A5B-3B07-48DE-A66B-3335670C2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E8D81-0405-40F5-880F-1C0C7AC7157D}" type="datetimeFigureOut">
              <a:rPr lang="en-US" smtClean="0"/>
              <a:pPr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3A5B-3B07-48DE-A66B-3335670C2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E8D81-0405-40F5-880F-1C0C7AC7157D}" type="datetimeFigureOut">
              <a:rPr lang="en-US" smtClean="0"/>
              <a:pPr/>
              <a:t>8/21/2014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3A5B-3B07-48DE-A66B-3335670C2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E8D81-0405-40F5-880F-1C0C7AC7157D}" type="datetimeFigureOut">
              <a:rPr lang="en-US" smtClean="0"/>
              <a:pPr/>
              <a:t>8/21/2014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3A5B-3B07-48DE-A66B-3335670C2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E8D81-0405-40F5-880F-1C0C7AC7157D}" type="datetimeFigureOut">
              <a:rPr lang="en-US" smtClean="0"/>
              <a:pPr/>
              <a:t>8/21/2014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3A5B-3B07-48DE-A66B-3335670C2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E8D81-0405-40F5-880F-1C0C7AC7157D}" type="datetimeFigureOut">
              <a:rPr lang="en-US" smtClean="0"/>
              <a:pPr/>
              <a:t>8/21/2014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3A5B-3B07-48DE-A66B-3335670C2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E8D81-0405-40F5-880F-1C0C7AC7157D}" type="datetimeFigureOut">
              <a:rPr lang="en-US" smtClean="0"/>
              <a:pPr/>
              <a:t>8/21/2014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3A5B-3B07-48DE-A66B-3335670C2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E8D81-0405-40F5-880F-1C0C7AC7157D}" type="datetimeFigureOut">
              <a:rPr lang="en-US" smtClean="0"/>
              <a:pPr/>
              <a:t>8/21/2014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3A5B-3B07-48DE-A66B-3335670C2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E8D81-0405-40F5-880F-1C0C7AC7157D}" type="datetimeFigureOut">
              <a:rPr lang="en-US" smtClean="0"/>
              <a:pPr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93A5B-3B07-48DE-A66B-3335670C2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63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CLIMATE CHANGE FINANCING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Philip </a:t>
            </a:r>
            <a:r>
              <a:rPr lang="en-US" b="1" dirty="0" err="1"/>
              <a:t>Gwage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0" y="2835393"/>
            <a:ext cx="2209800" cy="2167467"/>
          </a:xfrm>
          <a:prstGeom prst="parallelogram">
            <a:avLst>
              <a:gd name="adj" fmla="val 25000"/>
            </a:avLst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Climate Change Financing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638304" y="1828800"/>
            <a:ext cx="3407063" cy="4572000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ACTIONS BY DEVELOPING COUNTRIES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MITIGATION (Technology and Capacity Building)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ADAPTATION (Technology and Capacity Building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6324600" y="2672644"/>
            <a:ext cx="2819400" cy="2416763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Low Carbon Development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Resilient Production </a:t>
            </a:r>
          </a:p>
        </p:txBody>
      </p:sp>
      <p:cxnSp>
        <p:nvCxnSpPr>
          <p:cNvPr id="1030" name="AutoShape 6"/>
          <p:cNvCxnSpPr>
            <a:cxnSpLocks noChangeShapeType="1"/>
          </p:cNvCxnSpPr>
          <p:nvPr/>
        </p:nvCxnSpPr>
        <p:spPr bwMode="auto">
          <a:xfrm>
            <a:off x="6045366" y="3952052"/>
            <a:ext cx="645929" cy="941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31" name="AutoShape 7"/>
          <p:cNvCxnSpPr>
            <a:cxnSpLocks noChangeShapeType="1"/>
          </p:cNvCxnSpPr>
          <p:nvPr/>
        </p:nvCxnSpPr>
        <p:spPr bwMode="auto">
          <a:xfrm>
            <a:off x="1938131" y="3952993"/>
            <a:ext cx="690476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29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CLIMATE CHANGE FINANCING Philip Gwage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CHANGE FINANCING Philip Gwage</dc:title>
  <dc:creator>Twinomuhangi</dc:creator>
  <cp:lastModifiedBy>Web-admin</cp:lastModifiedBy>
  <cp:revision>4</cp:revision>
  <dcterms:created xsi:type="dcterms:W3CDTF">2014-08-21T13:20:46Z</dcterms:created>
  <dcterms:modified xsi:type="dcterms:W3CDTF">2014-08-21T13:30:51Z</dcterms:modified>
</cp:coreProperties>
</file>