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02" r:id="rId2"/>
  </p:sldMasterIdLst>
  <p:notesMasterIdLst>
    <p:notesMasterId r:id="rId7"/>
  </p:notesMasterIdLst>
  <p:sldIdLst>
    <p:sldId id="257" r:id="rId3"/>
    <p:sldId id="313" r:id="rId4"/>
    <p:sldId id="312" r:id="rId5"/>
    <p:sldId id="31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A99"/>
    <a:srgbClr val="FFFF00"/>
    <a:srgbClr val="CC6600"/>
    <a:srgbClr val="A6ACA6"/>
    <a:srgbClr val="00FF00"/>
    <a:srgbClr val="000000"/>
    <a:srgbClr val="09A8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292" autoAdjust="0"/>
    <p:restoredTop sz="94660"/>
  </p:normalViewPr>
  <p:slideViewPr>
    <p:cSldViewPr>
      <p:cViewPr>
        <p:scale>
          <a:sx n="70" d="100"/>
          <a:sy n="7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595D4-7F0E-4225-9B06-648E41BFBC54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3EE00EA-5E6B-4683-8026-4A2FE65C2202}">
      <dgm:prSet phldrT="[Text]"/>
      <dgm:spPr/>
      <dgm:t>
        <a:bodyPr/>
        <a:lstStyle/>
        <a:p>
          <a:r>
            <a:rPr lang="en-US" dirty="0" smtClean="0"/>
            <a:t>Employment &gt;500 Professional Jobs</a:t>
          </a:r>
          <a:endParaRPr lang="en-US" dirty="0"/>
        </a:p>
      </dgm:t>
    </dgm:pt>
    <dgm:pt modelId="{6798DCE6-EF4E-467E-A0A4-30F52673D07E}" type="parTrans" cxnId="{AC031F59-B371-4E2F-A691-F1B465A250D5}">
      <dgm:prSet/>
      <dgm:spPr/>
      <dgm:t>
        <a:bodyPr/>
        <a:lstStyle/>
        <a:p>
          <a:endParaRPr lang="en-US"/>
        </a:p>
      </dgm:t>
    </dgm:pt>
    <dgm:pt modelId="{19D491B1-BC9B-48FD-8303-3D0BD69E575B}" type="sibTrans" cxnId="{AC031F59-B371-4E2F-A691-F1B465A250D5}">
      <dgm:prSet/>
      <dgm:spPr/>
      <dgm:t>
        <a:bodyPr/>
        <a:lstStyle/>
        <a:p>
          <a:endParaRPr lang="en-US"/>
        </a:p>
      </dgm:t>
    </dgm:pt>
    <dgm:pt modelId="{74CBD13A-8AC8-4F45-974E-3DBEC6FB0FE7}">
      <dgm:prSet phldrT="[Text]"/>
      <dgm:spPr/>
      <dgm:t>
        <a:bodyPr/>
        <a:lstStyle/>
        <a:p>
          <a:r>
            <a:rPr lang="en-US" dirty="0" smtClean="0"/>
            <a:t>Economic Transformation -&gt; </a:t>
          </a:r>
          <a:r>
            <a:rPr lang="en-US" dirty="0" err="1" smtClean="0"/>
            <a:t>HighTech</a:t>
          </a:r>
          <a:r>
            <a:rPr lang="en-US" dirty="0" smtClean="0"/>
            <a:t> Industrial Revolution</a:t>
          </a:r>
          <a:endParaRPr lang="en-US" dirty="0"/>
        </a:p>
      </dgm:t>
    </dgm:pt>
    <dgm:pt modelId="{E9F6DA1E-B0D6-4F12-9A98-B1BCBB785ACB}" type="parTrans" cxnId="{934EF6F0-2FC2-47A6-837D-61DC12DAEB85}">
      <dgm:prSet/>
      <dgm:spPr/>
      <dgm:t>
        <a:bodyPr/>
        <a:lstStyle/>
        <a:p>
          <a:endParaRPr lang="en-US"/>
        </a:p>
      </dgm:t>
    </dgm:pt>
    <dgm:pt modelId="{341DF9C5-6AD6-4C8D-8959-26F7F2847E1B}" type="sibTrans" cxnId="{934EF6F0-2FC2-47A6-837D-61DC12DAEB85}">
      <dgm:prSet/>
      <dgm:spPr/>
      <dgm:t>
        <a:bodyPr/>
        <a:lstStyle/>
        <a:p>
          <a:endParaRPr lang="en-US"/>
        </a:p>
      </dgm:t>
    </dgm:pt>
    <dgm:pt modelId="{EDBAB0E1-022E-4E9A-8E09-568FB25A4B4F}">
      <dgm:prSet phldrT="[Text]"/>
      <dgm:spPr/>
      <dgm:t>
        <a:bodyPr/>
        <a:lstStyle/>
        <a:p>
          <a:r>
            <a:rPr lang="en-US" dirty="0" smtClean="0"/>
            <a:t>Revitalize Science Education</a:t>
          </a:r>
          <a:endParaRPr lang="en-US" dirty="0"/>
        </a:p>
      </dgm:t>
    </dgm:pt>
    <dgm:pt modelId="{D1283054-EB4B-4BA9-B643-7BBDD728ABB2}" type="parTrans" cxnId="{B4BB38EF-1AD1-4B6C-BAEE-92116B1AF6B0}">
      <dgm:prSet/>
      <dgm:spPr/>
      <dgm:t>
        <a:bodyPr/>
        <a:lstStyle/>
        <a:p>
          <a:endParaRPr lang="en-US"/>
        </a:p>
      </dgm:t>
    </dgm:pt>
    <dgm:pt modelId="{AFB3F69E-1549-46F6-9374-88CFA36C836C}" type="sibTrans" cxnId="{B4BB38EF-1AD1-4B6C-BAEE-92116B1AF6B0}">
      <dgm:prSet/>
      <dgm:spPr/>
      <dgm:t>
        <a:bodyPr/>
        <a:lstStyle/>
        <a:p>
          <a:endParaRPr lang="en-US"/>
        </a:p>
      </dgm:t>
    </dgm:pt>
    <dgm:pt modelId="{51550EC2-6377-4378-8312-7C5F6D8D083E}" type="pres">
      <dgm:prSet presAssocID="{CED595D4-7F0E-4225-9B06-648E41BFBC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2CA347-4570-46DD-AA8F-131EE2C51413}" type="pres">
      <dgm:prSet presAssocID="{23EE00EA-5E6B-4683-8026-4A2FE65C2202}" presName="parentLin" presStyleCnt="0"/>
      <dgm:spPr/>
    </dgm:pt>
    <dgm:pt modelId="{E506F82D-6062-48E2-A3F5-152ACF3E45D0}" type="pres">
      <dgm:prSet presAssocID="{23EE00EA-5E6B-4683-8026-4A2FE65C220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4D37D02-950D-4632-8ADB-D0F2C5D0D37D}" type="pres">
      <dgm:prSet presAssocID="{23EE00EA-5E6B-4683-8026-4A2FE65C2202}" presName="parentText" presStyleLbl="node1" presStyleIdx="0" presStyleCnt="3" custScaleX="142857" custLinFactNeighborX="-470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47092-890C-45A0-A447-E09D2866472C}" type="pres">
      <dgm:prSet presAssocID="{23EE00EA-5E6B-4683-8026-4A2FE65C2202}" presName="negativeSpace" presStyleCnt="0"/>
      <dgm:spPr/>
    </dgm:pt>
    <dgm:pt modelId="{2F85AFDA-3228-4551-AF6A-5C391953C922}" type="pres">
      <dgm:prSet presAssocID="{23EE00EA-5E6B-4683-8026-4A2FE65C2202}" presName="childText" presStyleLbl="conFgAcc1" presStyleIdx="0" presStyleCnt="3">
        <dgm:presLayoutVars>
          <dgm:bulletEnabled val="1"/>
        </dgm:presLayoutVars>
      </dgm:prSet>
      <dgm:spPr/>
    </dgm:pt>
    <dgm:pt modelId="{A1B2BD19-49B3-4AFB-BE31-FFD27996CE18}" type="pres">
      <dgm:prSet presAssocID="{19D491B1-BC9B-48FD-8303-3D0BD69E575B}" presName="spaceBetweenRectangles" presStyleCnt="0"/>
      <dgm:spPr/>
    </dgm:pt>
    <dgm:pt modelId="{FA32A0A9-17A4-4B9D-86C3-98DF9B04C982}" type="pres">
      <dgm:prSet presAssocID="{74CBD13A-8AC8-4F45-974E-3DBEC6FB0FE7}" presName="parentLin" presStyleCnt="0"/>
      <dgm:spPr/>
    </dgm:pt>
    <dgm:pt modelId="{CDE362B4-4A7F-420C-A4CD-8BD1D7B00133}" type="pres">
      <dgm:prSet presAssocID="{74CBD13A-8AC8-4F45-974E-3DBEC6FB0FE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26A9B39-47E1-42F8-BADD-1BBA7E84350C}" type="pres">
      <dgm:prSet presAssocID="{74CBD13A-8AC8-4F45-974E-3DBEC6FB0FE7}" presName="parentText" presStyleLbl="node1" presStyleIdx="1" presStyleCnt="3" custScaleX="142857" custLinFactNeighborX="-423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D9BE6-13F5-464C-BA63-713B0EFD5441}" type="pres">
      <dgm:prSet presAssocID="{74CBD13A-8AC8-4F45-974E-3DBEC6FB0FE7}" presName="negativeSpace" presStyleCnt="0"/>
      <dgm:spPr/>
    </dgm:pt>
    <dgm:pt modelId="{D6DECE72-B310-4DEB-ADF7-6983F03553FF}" type="pres">
      <dgm:prSet presAssocID="{74CBD13A-8AC8-4F45-974E-3DBEC6FB0FE7}" presName="childText" presStyleLbl="conFgAcc1" presStyleIdx="1" presStyleCnt="3">
        <dgm:presLayoutVars>
          <dgm:bulletEnabled val="1"/>
        </dgm:presLayoutVars>
      </dgm:prSet>
      <dgm:spPr/>
    </dgm:pt>
    <dgm:pt modelId="{F53DA147-6977-461E-AD0B-6A08C637ACD9}" type="pres">
      <dgm:prSet presAssocID="{341DF9C5-6AD6-4C8D-8959-26F7F2847E1B}" presName="spaceBetweenRectangles" presStyleCnt="0"/>
      <dgm:spPr/>
    </dgm:pt>
    <dgm:pt modelId="{1836A77C-429A-4B4F-8A31-754C547FC63F}" type="pres">
      <dgm:prSet presAssocID="{EDBAB0E1-022E-4E9A-8E09-568FB25A4B4F}" presName="parentLin" presStyleCnt="0"/>
      <dgm:spPr/>
    </dgm:pt>
    <dgm:pt modelId="{53729594-1FEB-487C-A495-92E2726989D6}" type="pres">
      <dgm:prSet presAssocID="{EDBAB0E1-022E-4E9A-8E09-568FB25A4B4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B90F29E-F056-4B50-9599-F794527B6386}" type="pres">
      <dgm:prSet presAssocID="{EDBAB0E1-022E-4E9A-8E09-568FB25A4B4F}" presName="parentText" presStyleLbl="node1" presStyleIdx="2" presStyleCnt="3" custScaleX="142857" custLinFactNeighborX="-423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500C8-A830-4EA2-B4E5-19314B01AD1B}" type="pres">
      <dgm:prSet presAssocID="{EDBAB0E1-022E-4E9A-8E09-568FB25A4B4F}" presName="negativeSpace" presStyleCnt="0"/>
      <dgm:spPr/>
    </dgm:pt>
    <dgm:pt modelId="{D8F6AB37-7006-4F50-9D20-707C03E9EF45}" type="pres">
      <dgm:prSet presAssocID="{EDBAB0E1-022E-4E9A-8E09-568FB25A4B4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B0CD090-71CF-4FE9-949E-09A7EE5520E0}" type="presOf" srcId="{23EE00EA-5E6B-4683-8026-4A2FE65C2202}" destId="{D4D37D02-950D-4632-8ADB-D0F2C5D0D37D}" srcOrd="1" destOrd="0" presId="urn:microsoft.com/office/officeart/2005/8/layout/list1"/>
    <dgm:cxn modelId="{B049DB24-414A-4F13-A0DC-BE291AC93075}" type="presOf" srcId="{74CBD13A-8AC8-4F45-974E-3DBEC6FB0FE7}" destId="{CDE362B4-4A7F-420C-A4CD-8BD1D7B00133}" srcOrd="0" destOrd="0" presId="urn:microsoft.com/office/officeart/2005/8/layout/list1"/>
    <dgm:cxn modelId="{AC031F59-B371-4E2F-A691-F1B465A250D5}" srcId="{CED595D4-7F0E-4225-9B06-648E41BFBC54}" destId="{23EE00EA-5E6B-4683-8026-4A2FE65C2202}" srcOrd="0" destOrd="0" parTransId="{6798DCE6-EF4E-467E-A0A4-30F52673D07E}" sibTransId="{19D491B1-BC9B-48FD-8303-3D0BD69E575B}"/>
    <dgm:cxn modelId="{FCE22E64-B822-4A4F-B01E-501B93BF4584}" type="presOf" srcId="{CED595D4-7F0E-4225-9B06-648E41BFBC54}" destId="{51550EC2-6377-4378-8312-7C5F6D8D083E}" srcOrd="0" destOrd="0" presId="urn:microsoft.com/office/officeart/2005/8/layout/list1"/>
    <dgm:cxn modelId="{934EF6F0-2FC2-47A6-837D-61DC12DAEB85}" srcId="{CED595D4-7F0E-4225-9B06-648E41BFBC54}" destId="{74CBD13A-8AC8-4F45-974E-3DBEC6FB0FE7}" srcOrd="1" destOrd="0" parTransId="{E9F6DA1E-B0D6-4F12-9A98-B1BCBB785ACB}" sibTransId="{341DF9C5-6AD6-4C8D-8959-26F7F2847E1B}"/>
    <dgm:cxn modelId="{9E7B634B-2D17-4E46-A586-E575DB5A3134}" type="presOf" srcId="{23EE00EA-5E6B-4683-8026-4A2FE65C2202}" destId="{E506F82D-6062-48E2-A3F5-152ACF3E45D0}" srcOrd="0" destOrd="0" presId="urn:microsoft.com/office/officeart/2005/8/layout/list1"/>
    <dgm:cxn modelId="{459ADAA3-E135-42A2-A3C3-D860A9BF674D}" type="presOf" srcId="{EDBAB0E1-022E-4E9A-8E09-568FB25A4B4F}" destId="{53729594-1FEB-487C-A495-92E2726989D6}" srcOrd="0" destOrd="0" presId="urn:microsoft.com/office/officeart/2005/8/layout/list1"/>
    <dgm:cxn modelId="{B4BB38EF-1AD1-4B6C-BAEE-92116B1AF6B0}" srcId="{CED595D4-7F0E-4225-9B06-648E41BFBC54}" destId="{EDBAB0E1-022E-4E9A-8E09-568FB25A4B4F}" srcOrd="2" destOrd="0" parTransId="{D1283054-EB4B-4BA9-B643-7BBDD728ABB2}" sibTransId="{AFB3F69E-1549-46F6-9374-88CFA36C836C}"/>
    <dgm:cxn modelId="{48BBE172-DE16-41E3-898B-4F0016FC0463}" type="presOf" srcId="{EDBAB0E1-022E-4E9A-8E09-568FB25A4B4F}" destId="{0B90F29E-F056-4B50-9599-F794527B6386}" srcOrd="1" destOrd="0" presId="urn:microsoft.com/office/officeart/2005/8/layout/list1"/>
    <dgm:cxn modelId="{271D45A9-1EB0-425E-B282-710AEE1927F4}" type="presOf" srcId="{74CBD13A-8AC8-4F45-974E-3DBEC6FB0FE7}" destId="{B26A9B39-47E1-42F8-BADD-1BBA7E84350C}" srcOrd="1" destOrd="0" presId="urn:microsoft.com/office/officeart/2005/8/layout/list1"/>
    <dgm:cxn modelId="{5FD212BF-5515-436A-B443-CA8C592A817E}" type="presParOf" srcId="{51550EC2-6377-4378-8312-7C5F6D8D083E}" destId="{B62CA347-4570-46DD-AA8F-131EE2C51413}" srcOrd="0" destOrd="0" presId="urn:microsoft.com/office/officeart/2005/8/layout/list1"/>
    <dgm:cxn modelId="{C69D2717-69ED-48A3-A4F0-2B238434D311}" type="presParOf" srcId="{B62CA347-4570-46DD-AA8F-131EE2C51413}" destId="{E506F82D-6062-48E2-A3F5-152ACF3E45D0}" srcOrd="0" destOrd="0" presId="urn:microsoft.com/office/officeart/2005/8/layout/list1"/>
    <dgm:cxn modelId="{69ABF096-D5C7-4D9E-A2E1-357CA5822966}" type="presParOf" srcId="{B62CA347-4570-46DD-AA8F-131EE2C51413}" destId="{D4D37D02-950D-4632-8ADB-D0F2C5D0D37D}" srcOrd="1" destOrd="0" presId="urn:microsoft.com/office/officeart/2005/8/layout/list1"/>
    <dgm:cxn modelId="{A1B5D671-DCF3-4A15-BDC5-0181B0487CBF}" type="presParOf" srcId="{51550EC2-6377-4378-8312-7C5F6D8D083E}" destId="{C6C47092-890C-45A0-A447-E09D2866472C}" srcOrd="1" destOrd="0" presId="urn:microsoft.com/office/officeart/2005/8/layout/list1"/>
    <dgm:cxn modelId="{EFA7F4A2-7704-41C1-B191-4C1A2CD81DF2}" type="presParOf" srcId="{51550EC2-6377-4378-8312-7C5F6D8D083E}" destId="{2F85AFDA-3228-4551-AF6A-5C391953C922}" srcOrd="2" destOrd="0" presId="urn:microsoft.com/office/officeart/2005/8/layout/list1"/>
    <dgm:cxn modelId="{27A7EFA6-9041-482C-8315-79329C3E9958}" type="presParOf" srcId="{51550EC2-6377-4378-8312-7C5F6D8D083E}" destId="{A1B2BD19-49B3-4AFB-BE31-FFD27996CE18}" srcOrd="3" destOrd="0" presId="urn:microsoft.com/office/officeart/2005/8/layout/list1"/>
    <dgm:cxn modelId="{96FBE1FE-EAFF-45BC-8CB9-FD80C86A97E5}" type="presParOf" srcId="{51550EC2-6377-4378-8312-7C5F6D8D083E}" destId="{FA32A0A9-17A4-4B9D-86C3-98DF9B04C982}" srcOrd="4" destOrd="0" presId="urn:microsoft.com/office/officeart/2005/8/layout/list1"/>
    <dgm:cxn modelId="{73B2028F-E279-4D19-8D86-67B4FFA4F698}" type="presParOf" srcId="{FA32A0A9-17A4-4B9D-86C3-98DF9B04C982}" destId="{CDE362B4-4A7F-420C-A4CD-8BD1D7B00133}" srcOrd="0" destOrd="0" presId="urn:microsoft.com/office/officeart/2005/8/layout/list1"/>
    <dgm:cxn modelId="{84A12655-5BC4-445B-9C47-E4CE11721E40}" type="presParOf" srcId="{FA32A0A9-17A4-4B9D-86C3-98DF9B04C982}" destId="{B26A9B39-47E1-42F8-BADD-1BBA7E84350C}" srcOrd="1" destOrd="0" presId="urn:microsoft.com/office/officeart/2005/8/layout/list1"/>
    <dgm:cxn modelId="{740AA755-3486-4EA2-AD76-9AA196D34035}" type="presParOf" srcId="{51550EC2-6377-4378-8312-7C5F6D8D083E}" destId="{230D9BE6-13F5-464C-BA63-713B0EFD5441}" srcOrd="5" destOrd="0" presId="urn:microsoft.com/office/officeart/2005/8/layout/list1"/>
    <dgm:cxn modelId="{0099EFF7-81D7-45CD-AA2C-B27BC2356FC1}" type="presParOf" srcId="{51550EC2-6377-4378-8312-7C5F6D8D083E}" destId="{D6DECE72-B310-4DEB-ADF7-6983F03553FF}" srcOrd="6" destOrd="0" presId="urn:microsoft.com/office/officeart/2005/8/layout/list1"/>
    <dgm:cxn modelId="{F5C023C5-1F2E-4E29-A1F3-67C69938D420}" type="presParOf" srcId="{51550EC2-6377-4378-8312-7C5F6D8D083E}" destId="{F53DA147-6977-461E-AD0B-6A08C637ACD9}" srcOrd="7" destOrd="0" presId="urn:microsoft.com/office/officeart/2005/8/layout/list1"/>
    <dgm:cxn modelId="{53763D73-A41D-4070-A7C8-0A24B1ED5F54}" type="presParOf" srcId="{51550EC2-6377-4378-8312-7C5F6D8D083E}" destId="{1836A77C-429A-4B4F-8A31-754C547FC63F}" srcOrd="8" destOrd="0" presId="urn:microsoft.com/office/officeart/2005/8/layout/list1"/>
    <dgm:cxn modelId="{3B3781CB-B094-4E41-9E4F-98D30875A388}" type="presParOf" srcId="{1836A77C-429A-4B4F-8A31-754C547FC63F}" destId="{53729594-1FEB-487C-A495-92E2726989D6}" srcOrd="0" destOrd="0" presId="urn:microsoft.com/office/officeart/2005/8/layout/list1"/>
    <dgm:cxn modelId="{FBD5425D-FE88-45AE-83BD-304FB10E472D}" type="presParOf" srcId="{1836A77C-429A-4B4F-8A31-754C547FC63F}" destId="{0B90F29E-F056-4B50-9599-F794527B6386}" srcOrd="1" destOrd="0" presId="urn:microsoft.com/office/officeart/2005/8/layout/list1"/>
    <dgm:cxn modelId="{84FF2D9A-277D-4C5B-8CA8-3A46AD1AC96C}" type="presParOf" srcId="{51550EC2-6377-4378-8312-7C5F6D8D083E}" destId="{261500C8-A830-4EA2-B4E5-19314B01AD1B}" srcOrd="9" destOrd="0" presId="urn:microsoft.com/office/officeart/2005/8/layout/list1"/>
    <dgm:cxn modelId="{34461CFA-7616-4E32-A3DB-702B7A6082B8}" type="presParOf" srcId="{51550EC2-6377-4378-8312-7C5F6D8D083E}" destId="{D8F6AB37-7006-4F50-9D20-707C03E9EF4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4BCD8-B41C-435A-B64F-C66C54C3816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0718A21E-4CAC-4FBA-83CC-BE3B6563289D}">
      <dgm:prSet phldrT="[Text]"/>
      <dgm:spPr/>
      <dgm:t>
        <a:bodyPr/>
        <a:lstStyle/>
        <a:p>
          <a:r>
            <a:rPr lang="en-US" b="1" dirty="0" smtClean="0"/>
            <a:t>KMC OEM</a:t>
          </a:r>
          <a:endParaRPr lang="en-US" b="1" dirty="0"/>
        </a:p>
      </dgm:t>
    </dgm:pt>
    <dgm:pt modelId="{06EF4C70-8605-4080-B253-D7B1FFE9026A}" type="parTrans" cxnId="{664BEA7D-C805-47D3-BBB7-84DC93C3C20F}">
      <dgm:prSet/>
      <dgm:spPr/>
      <dgm:t>
        <a:bodyPr/>
        <a:lstStyle/>
        <a:p>
          <a:endParaRPr lang="en-US"/>
        </a:p>
      </dgm:t>
    </dgm:pt>
    <dgm:pt modelId="{25D011A4-D2C3-4AE4-822D-EE693990F94F}" type="sibTrans" cxnId="{664BEA7D-C805-47D3-BBB7-84DC93C3C20F}">
      <dgm:prSet/>
      <dgm:spPr/>
      <dgm:t>
        <a:bodyPr/>
        <a:lstStyle/>
        <a:p>
          <a:endParaRPr lang="en-US"/>
        </a:p>
      </dgm:t>
    </dgm:pt>
    <dgm:pt modelId="{E67C9022-9087-47D1-9486-943BF7C8B1E0}" type="pres">
      <dgm:prSet presAssocID="{FF54BCD8-B41C-435A-B64F-C66C54C38164}" presName="Name0" presStyleCnt="0">
        <dgm:presLayoutVars>
          <dgm:dir/>
          <dgm:animLvl val="lvl"/>
          <dgm:resizeHandles val="exact"/>
        </dgm:presLayoutVars>
      </dgm:prSet>
      <dgm:spPr/>
    </dgm:pt>
    <dgm:pt modelId="{47534D81-7255-4340-9AA1-BF1568B47F01}" type="pres">
      <dgm:prSet presAssocID="{FF54BCD8-B41C-435A-B64F-C66C54C38164}" presName="dummy" presStyleCnt="0"/>
      <dgm:spPr/>
    </dgm:pt>
    <dgm:pt modelId="{F403EEA2-FC26-4862-8AD5-56BEB107F45C}" type="pres">
      <dgm:prSet presAssocID="{FF54BCD8-B41C-435A-B64F-C66C54C38164}" presName="linH" presStyleCnt="0"/>
      <dgm:spPr/>
    </dgm:pt>
    <dgm:pt modelId="{32A3C628-6C65-4336-AE83-3FC0541CFE3F}" type="pres">
      <dgm:prSet presAssocID="{FF54BCD8-B41C-435A-B64F-C66C54C38164}" presName="padding1" presStyleCnt="0"/>
      <dgm:spPr/>
    </dgm:pt>
    <dgm:pt modelId="{6D17DA74-0E5C-40E4-ACB0-8B97743743C1}" type="pres">
      <dgm:prSet presAssocID="{0718A21E-4CAC-4FBA-83CC-BE3B6563289D}" presName="linV" presStyleCnt="0"/>
      <dgm:spPr/>
    </dgm:pt>
    <dgm:pt modelId="{723A61CD-D16A-4771-A555-CDB991637F7A}" type="pres">
      <dgm:prSet presAssocID="{0718A21E-4CAC-4FBA-83CC-BE3B6563289D}" presName="spVertical1" presStyleCnt="0"/>
      <dgm:spPr/>
    </dgm:pt>
    <dgm:pt modelId="{2725DB66-1E14-44ED-A69C-9DFE44A59AD3}" type="pres">
      <dgm:prSet presAssocID="{0718A21E-4CAC-4FBA-83CC-BE3B6563289D}" presName="parTx" presStyleLbl="revTx" presStyleIdx="0" presStyleCnt="1" custScaleX="70210" custLinFactNeighborX="-20420" custLinFactNeighborY="-303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3006D9-6AE7-4982-A819-71A40A4C65C5}" type="pres">
      <dgm:prSet presAssocID="{0718A21E-4CAC-4FBA-83CC-BE3B6563289D}" presName="spVertical2" presStyleCnt="0"/>
      <dgm:spPr/>
    </dgm:pt>
    <dgm:pt modelId="{971A5921-2A87-4CA1-958A-C18663C73EB3}" type="pres">
      <dgm:prSet presAssocID="{0718A21E-4CAC-4FBA-83CC-BE3B6563289D}" presName="spVertical3" presStyleCnt="0"/>
      <dgm:spPr/>
    </dgm:pt>
    <dgm:pt modelId="{0BF1EF4A-5236-4844-B53C-BCC544FC711B}" type="pres">
      <dgm:prSet presAssocID="{FF54BCD8-B41C-435A-B64F-C66C54C38164}" presName="padding2" presStyleCnt="0"/>
      <dgm:spPr/>
    </dgm:pt>
    <dgm:pt modelId="{323AAC72-5C98-4376-A760-D3E688EFDEBF}" type="pres">
      <dgm:prSet presAssocID="{FF54BCD8-B41C-435A-B64F-C66C54C38164}" presName="negArrow" presStyleCnt="0"/>
      <dgm:spPr/>
    </dgm:pt>
    <dgm:pt modelId="{2887C33D-1AED-4018-A3A7-0E4DB278B95E}" type="pres">
      <dgm:prSet presAssocID="{FF54BCD8-B41C-435A-B64F-C66C54C38164}" presName="backgroundArrow" presStyleLbl="node1" presStyleIdx="0" presStyleCnt="1" custLinFactNeighborX="-1367" custLinFactNeighborY="-7584"/>
      <dgm:spPr/>
    </dgm:pt>
  </dgm:ptLst>
  <dgm:cxnLst>
    <dgm:cxn modelId="{664BEA7D-C805-47D3-BBB7-84DC93C3C20F}" srcId="{FF54BCD8-B41C-435A-B64F-C66C54C38164}" destId="{0718A21E-4CAC-4FBA-83CC-BE3B6563289D}" srcOrd="0" destOrd="0" parTransId="{06EF4C70-8605-4080-B253-D7B1FFE9026A}" sibTransId="{25D011A4-D2C3-4AE4-822D-EE693990F94F}"/>
    <dgm:cxn modelId="{8A6772B9-ACA4-420C-9CDB-49354F8C59B9}" type="presOf" srcId="{0718A21E-4CAC-4FBA-83CC-BE3B6563289D}" destId="{2725DB66-1E14-44ED-A69C-9DFE44A59AD3}" srcOrd="0" destOrd="0" presId="urn:microsoft.com/office/officeart/2005/8/layout/hProcess3"/>
    <dgm:cxn modelId="{FD2EC906-55AE-49A8-9899-952C15EC3B31}" type="presOf" srcId="{FF54BCD8-B41C-435A-B64F-C66C54C38164}" destId="{E67C9022-9087-47D1-9486-943BF7C8B1E0}" srcOrd="0" destOrd="0" presId="urn:microsoft.com/office/officeart/2005/8/layout/hProcess3"/>
    <dgm:cxn modelId="{B9AEC5EF-C594-427E-A4D4-838286F1F87F}" type="presParOf" srcId="{E67C9022-9087-47D1-9486-943BF7C8B1E0}" destId="{47534D81-7255-4340-9AA1-BF1568B47F01}" srcOrd="0" destOrd="0" presId="urn:microsoft.com/office/officeart/2005/8/layout/hProcess3"/>
    <dgm:cxn modelId="{E10F2546-957A-45BB-AE51-3924FCE3EBD5}" type="presParOf" srcId="{E67C9022-9087-47D1-9486-943BF7C8B1E0}" destId="{F403EEA2-FC26-4862-8AD5-56BEB107F45C}" srcOrd="1" destOrd="0" presId="urn:microsoft.com/office/officeart/2005/8/layout/hProcess3"/>
    <dgm:cxn modelId="{28014E74-5230-4CC6-BAEE-581F2297D0AD}" type="presParOf" srcId="{F403EEA2-FC26-4862-8AD5-56BEB107F45C}" destId="{32A3C628-6C65-4336-AE83-3FC0541CFE3F}" srcOrd="0" destOrd="0" presId="urn:microsoft.com/office/officeart/2005/8/layout/hProcess3"/>
    <dgm:cxn modelId="{0D138F90-76B2-460B-ADFE-CA3EBA36C143}" type="presParOf" srcId="{F403EEA2-FC26-4862-8AD5-56BEB107F45C}" destId="{6D17DA74-0E5C-40E4-ACB0-8B97743743C1}" srcOrd="1" destOrd="0" presId="urn:microsoft.com/office/officeart/2005/8/layout/hProcess3"/>
    <dgm:cxn modelId="{0760D42A-941F-4A9A-BBD4-D664842207EB}" type="presParOf" srcId="{6D17DA74-0E5C-40E4-ACB0-8B97743743C1}" destId="{723A61CD-D16A-4771-A555-CDB991637F7A}" srcOrd="0" destOrd="0" presId="urn:microsoft.com/office/officeart/2005/8/layout/hProcess3"/>
    <dgm:cxn modelId="{C6DE8C92-D283-4F62-900D-79C590A3758A}" type="presParOf" srcId="{6D17DA74-0E5C-40E4-ACB0-8B97743743C1}" destId="{2725DB66-1E14-44ED-A69C-9DFE44A59AD3}" srcOrd="1" destOrd="0" presId="urn:microsoft.com/office/officeart/2005/8/layout/hProcess3"/>
    <dgm:cxn modelId="{6D74A37D-55CC-4B11-B179-83D90A7633A5}" type="presParOf" srcId="{6D17DA74-0E5C-40E4-ACB0-8B97743743C1}" destId="{473006D9-6AE7-4982-A819-71A40A4C65C5}" srcOrd="2" destOrd="0" presId="urn:microsoft.com/office/officeart/2005/8/layout/hProcess3"/>
    <dgm:cxn modelId="{6320CE2A-8277-41B9-BCE2-C1A7B2F540D2}" type="presParOf" srcId="{6D17DA74-0E5C-40E4-ACB0-8B97743743C1}" destId="{971A5921-2A87-4CA1-958A-C18663C73EB3}" srcOrd="3" destOrd="0" presId="urn:microsoft.com/office/officeart/2005/8/layout/hProcess3"/>
    <dgm:cxn modelId="{DF261534-C27C-437A-8AD8-3B8FA8EC5AAE}" type="presParOf" srcId="{F403EEA2-FC26-4862-8AD5-56BEB107F45C}" destId="{0BF1EF4A-5236-4844-B53C-BCC544FC711B}" srcOrd="2" destOrd="0" presId="urn:microsoft.com/office/officeart/2005/8/layout/hProcess3"/>
    <dgm:cxn modelId="{1DD9B966-0E8A-461F-A313-D735275CE688}" type="presParOf" srcId="{F403EEA2-FC26-4862-8AD5-56BEB107F45C}" destId="{323AAC72-5C98-4376-A760-D3E688EFDEBF}" srcOrd="3" destOrd="0" presId="urn:microsoft.com/office/officeart/2005/8/layout/hProcess3"/>
    <dgm:cxn modelId="{81A82D58-667F-4BBB-AA02-25F348C54EE1}" type="presParOf" srcId="{F403EEA2-FC26-4862-8AD5-56BEB107F45C}" destId="{2887C33D-1AED-4018-A3A7-0E4DB278B95E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5AFDA-3228-4551-AF6A-5C391953C922}">
      <dsp:nvSpPr>
        <dsp:cNvPr id="0" name=""/>
        <dsp:cNvSpPr/>
      </dsp:nvSpPr>
      <dsp:spPr>
        <a:xfrm>
          <a:off x="0" y="1769040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D37D02-950D-4632-8ADB-D0F2C5D0D37D}">
      <dsp:nvSpPr>
        <dsp:cNvPr id="0" name=""/>
        <dsp:cNvSpPr/>
      </dsp:nvSpPr>
      <dsp:spPr>
        <a:xfrm>
          <a:off x="153726" y="1518120"/>
          <a:ext cx="5804291" cy="501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Employment &gt;500 Professional Jobs</a:t>
          </a:r>
          <a:endParaRPr lang="en-US" sz="1700" kern="1200" dirty="0"/>
        </a:p>
      </dsp:txBody>
      <dsp:txXfrm>
        <a:off x="178224" y="1542618"/>
        <a:ext cx="5755295" cy="452844"/>
      </dsp:txXfrm>
    </dsp:sp>
    <dsp:sp modelId="{D6DECE72-B310-4DEB-ADF7-6983F03553FF}">
      <dsp:nvSpPr>
        <dsp:cNvPr id="0" name=""/>
        <dsp:cNvSpPr/>
      </dsp:nvSpPr>
      <dsp:spPr>
        <a:xfrm>
          <a:off x="0" y="2540160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6A9B39-47E1-42F8-BADD-1BBA7E84350C}">
      <dsp:nvSpPr>
        <dsp:cNvPr id="0" name=""/>
        <dsp:cNvSpPr/>
      </dsp:nvSpPr>
      <dsp:spPr>
        <a:xfrm>
          <a:off x="167375" y="2289240"/>
          <a:ext cx="5804291" cy="50184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Economic Transformation -&gt; </a:t>
          </a:r>
          <a:r>
            <a:rPr lang="en-US" sz="1700" kern="1200" dirty="0" err="1" smtClean="0"/>
            <a:t>HighTech</a:t>
          </a:r>
          <a:r>
            <a:rPr lang="en-US" sz="1700" kern="1200" dirty="0" smtClean="0"/>
            <a:t> Industrial Revolution</a:t>
          </a:r>
          <a:endParaRPr lang="en-US" sz="1700" kern="1200" dirty="0"/>
        </a:p>
      </dsp:txBody>
      <dsp:txXfrm>
        <a:off x="191873" y="2313738"/>
        <a:ext cx="5755295" cy="452844"/>
      </dsp:txXfrm>
    </dsp:sp>
    <dsp:sp modelId="{D8F6AB37-7006-4F50-9D20-707C03E9EF45}">
      <dsp:nvSpPr>
        <dsp:cNvPr id="0" name=""/>
        <dsp:cNvSpPr/>
      </dsp:nvSpPr>
      <dsp:spPr>
        <a:xfrm>
          <a:off x="0" y="3311280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90F29E-F056-4B50-9599-F794527B6386}">
      <dsp:nvSpPr>
        <dsp:cNvPr id="0" name=""/>
        <dsp:cNvSpPr/>
      </dsp:nvSpPr>
      <dsp:spPr>
        <a:xfrm>
          <a:off x="167375" y="3060359"/>
          <a:ext cx="5804291" cy="50184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Revitalize Science Education</a:t>
          </a:r>
          <a:endParaRPr lang="en-US" sz="1700" kern="1200" dirty="0"/>
        </a:p>
      </dsp:txBody>
      <dsp:txXfrm>
        <a:off x="191873" y="3084857"/>
        <a:ext cx="5755295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7C33D-1AED-4018-A3A7-0E4DB278B95E}">
      <dsp:nvSpPr>
        <dsp:cNvPr id="0" name=""/>
        <dsp:cNvSpPr/>
      </dsp:nvSpPr>
      <dsp:spPr>
        <a:xfrm>
          <a:off x="0" y="118795"/>
          <a:ext cx="998650" cy="72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5DB66-1E14-44ED-A69C-9DFE44A59AD3}">
      <dsp:nvSpPr>
        <dsp:cNvPr id="0" name=""/>
        <dsp:cNvSpPr/>
      </dsp:nvSpPr>
      <dsp:spPr>
        <a:xfrm>
          <a:off x="35347" y="298809"/>
          <a:ext cx="574479" cy="3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1600" rIns="0" bIns="1016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KMC OEM</a:t>
          </a:r>
          <a:endParaRPr lang="en-US" sz="1000" b="1" kern="1200" dirty="0"/>
        </a:p>
      </dsp:txBody>
      <dsp:txXfrm>
        <a:off x="35347" y="298809"/>
        <a:ext cx="574479" cy="36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6C1F-DC25-4D93-B071-3CDF4E8204B2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5A298-18BE-45CE-AEBA-22E558B3AC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5A298-18BE-45CE-AEBA-22E558B3ACA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5A298-18BE-45CE-AEBA-22E558B3ACA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5A298-18BE-45CE-AEBA-22E558B3ACA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5A298-18BE-45CE-AEBA-22E558B3ACA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46BC-F9DF-44B5-ADF3-E63160A3D6E9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B9C73-862A-47C8-8525-BAA2BECB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C976-1330-4C7A-88E6-A1B8C888180D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6BBF-C1A7-4D76-916A-29BF27F6E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378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45A6-012F-497E-8466-7E268F9823D1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9809-433D-4929-951D-35A7851C2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434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9846BC-F9DF-44B5-ADF3-E63160A3D6E9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B9C73-862A-47C8-8525-BAA2BECB5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4751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492AEA-C5B7-4940-ABA9-520AEEF9F21D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00261-9BE8-48CA-888C-4508DAC55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36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CFB12-E3FD-409A-A07D-78E81ADAE933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D3096-C169-44D4-864B-6F5F1704A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6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1CF24-46E0-4A70-90F0-1A4B4D5ADA9F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CD194-6200-4FFB-B2BA-E28500DBC0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50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6599A-AA8B-445F-8E69-8EFC30959A13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90E4D-1A49-4606-BD37-091A34EF6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20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1AE909-B797-4F6F-AB9D-7B2B7A58D685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FA47A-3018-405C-9477-B49C49C21C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162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DDB7F-AF60-482E-AC9A-A2748BEF4BD1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194CD-B15D-4D68-8642-16F3CD2541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9167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82EB3F-25EA-41FF-982B-CC0863B8E29F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EF9FF-9E2B-42C5-ABAC-B59CD062D6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68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92AEA-C5B7-4940-ABA9-520AEEF9F21D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00261-9BE8-48CA-888C-4508DAC55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247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E1CD4F-CD9C-4691-92A4-26E0070C88A7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4EF7D-70EC-41BE-A860-03E1E81012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1930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2DC976-1330-4C7A-88E6-A1B8C888180D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46BBF-C1A7-4D76-916A-29BF27F6E5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2224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2B45A6-012F-497E-8466-7E268F9823D1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59809-433D-4929-951D-35A7851C2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3938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65697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65697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656971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1835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CFB12-E3FD-409A-A07D-78E81ADAE933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D3096-C169-44D4-864B-6F5F1704A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2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1CF24-46E0-4A70-90F0-1A4B4D5ADA9F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D194-6200-4FFB-B2BA-E28500DBC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06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6599A-AA8B-445F-8E69-8EFC30959A13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90E4D-1A49-4606-BD37-091A34EF6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03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AE909-B797-4F6F-AB9D-7B2B7A58D685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FA47A-3018-405C-9477-B49C49C21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97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DB7F-AF60-482E-AC9A-A2748BEF4BD1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94CD-B15D-4D68-8642-16F3CD254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669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EB3F-25EA-41FF-982B-CC0863B8E29F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F9FF-9E2B-42C5-ABAC-B59CD062D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40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1CD4F-CD9C-4691-92A4-26E0070C88A7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4EF7D-70EC-41BE-A860-03E1E810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1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0849D08-39EA-419E-9983-5387D55E6CAC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02A8E7-CA61-4D94-8477-6133C37E5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849D08-39EA-419E-9983-5387D55E6CAC}" type="datetimeFigureOut">
              <a:rPr lang="en-US" smtClean="0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02A8E7-CA61-4D94-8477-6133C37E5A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10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6" r:id="rId13"/>
    <p:sldLayoutId id="2147483918" r:id="rId14"/>
    <p:sldLayoutId id="2147483920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248400"/>
            <a:ext cx="2630848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http://crtt.mak.ac.ug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3601" y="6250898"/>
            <a:ext cx="3244799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http://facebook.com/c4rtt</a:t>
            </a:r>
          </a:p>
        </p:txBody>
      </p:sp>
      <p:sp>
        <p:nvSpPr>
          <p:cNvPr id="6" name="Rectangle 5"/>
          <p:cNvSpPr/>
          <p:nvPr/>
        </p:nvSpPr>
        <p:spPr>
          <a:xfrm>
            <a:off x="1738878" y="3657600"/>
            <a:ext cx="5804922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dirty="0" smtClean="0">
                <a:ln/>
                <a:solidFill>
                  <a:schemeClr val="accent3"/>
                </a:solidFill>
                <a:latin typeface="Arial" charset="0"/>
                <a:cs typeface="Arial" charset="0"/>
              </a:rPr>
              <a:t>KIIRA EV Project</a:t>
            </a:r>
          </a:p>
          <a:p>
            <a:pPr algn="ctr">
              <a:defRPr/>
            </a:pPr>
            <a:r>
              <a:rPr lang="en-US" sz="4800" b="1" dirty="0" smtClean="0">
                <a:ln/>
                <a:solidFill>
                  <a:schemeClr val="accent3"/>
                </a:solidFill>
                <a:latin typeface="Arial" charset="0"/>
                <a:cs typeface="Arial" charset="0"/>
              </a:rPr>
              <a:t>The Vision 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-&gt;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Arial" charset="0"/>
                <a:cs typeface="Arial" charset="0"/>
              </a:rPr>
              <a:t> KMC</a:t>
            </a:r>
          </a:p>
        </p:txBody>
      </p:sp>
      <p:sp>
        <p:nvSpPr>
          <p:cNvPr id="7" name="Rectangle 6"/>
          <p:cNvSpPr/>
          <p:nvPr/>
        </p:nvSpPr>
        <p:spPr>
          <a:xfrm>
            <a:off x="6477000" y="6248400"/>
            <a:ext cx="2582759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crtt@crtt.mak.ac.ug</a:t>
            </a:r>
            <a:endParaRPr lang="en-US" sz="2000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8" name="Picture 7" descr="Description: C:\Users\hp\Desktop\Untitle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6550" y="685800"/>
            <a:ext cx="337185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926457" y="5257800"/>
            <a:ext cx="5335499" cy="10156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Professor Sandy Stevens Tickodri-Togboa</a:t>
            </a:r>
          </a:p>
          <a:p>
            <a:pPr algn="ctr">
              <a:defRPr/>
            </a:pPr>
            <a:r>
              <a:rPr lang="en-US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Principal Investigator,</a:t>
            </a:r>
          </a:p>
          <a:p>
            <a:pPr algn="ctr">
              <a:defRPr/>
            </a:pPr>
            <a:r>
              <a:rPr lang="en-US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cs typeface="Arial" charset="0"/>
              </a:rPr>
              <a:t> +256312517888</a:t>
            </a:r>
            <a:endParaRPr lang="en-US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28" y="27296"/>
            <a:ext cx="9227442" cy="683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30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:\KIIRA EV VISION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871184"/>
            <a:ext cx="91440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03363" y="152400"/>
            <a:ext cx="51796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Garamond Pro" pitchFamily="18" charset="0"/>
              </a:rPr>
              <a:t>Kiira EV Project Timeline</a:t>
            </a:r>
            <a:endParaRPr lang="en-US" sz="32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9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ision 200 on Display in Torino, Ita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Vision 200 on Display in Torino, Ital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2" descr="http://www.africa-platform.org/sites/default/files/images/content/cd_cornerstones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http://www.foodsec.org/uploads/pics/cd-english.jp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76200" y="1502392"/>
            <a:ext cx="1820750" cy="17847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635067117"/>
              </p:ext>
            </p:extLst>
          </p:nvPr>
        </p:nvGraphicFramePr>
        <p:xfrm>
          <a:off x="2819400" y="-152400"/>
          <a:ext cx="6096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4283441237"/>
              </p:ext>
            </p:extLst>
          </p:nvPr>
        </p:nvGraphicFramePr>
        <p:xfrm>
          <a:off x="1828710" y="1864056"/>
          <a:ext cx="99865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Rectangle 10"/>
          <p:cNvSpPr/>
          <p:nvPr/>
        </p:nvSpPr>
        <p:spPr>
          <a:xfrm>
            <a:off x="1625601" y="76200"/>
            <a:ext cx="6032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Value Proposition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512047" y="3694225"/>
            <a:ext cx="6260353" cy="3089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582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5272</TotalTime>
  <Words>50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Custom Design</vt:lpstr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28 SEATER ELECTRIC</dc:title>
  <dc:creator>jmo</dc:creator>
  <cp:lastModifiedBy>Public Relations Office</cp:lastModifiedBy>
  <cp:revision>179</cp:revision>
  <dcterms:created xsi:type="dcterms:W3CDTF">2011-09-09T13:38:08Z</dcterms:created>
  <dcterms:modified xsi:type="dcterms:W3CDTF">2014-08-04T09:40:39Z</dcterms:modified>
</cp:coreProperties>
</file>