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6576000"/>
  <p:notesSz cx="6858000" cy="9144000"/>
  <p:defaultTextStyle>
    <a:defPPr>
      <a:defRPr lang="en-US"/>
    </a:defPPr>
    <a:lvl1pPr algn="l" rtl="0" fontAlgn="base">
      <a:spcBef>
        <a:spcPct val="0"/>
      </a:spcBef>
      <a:spcAft>
        <a:spcPct val="0"/>
      </a:spcAft>
      <a:defRPr sz="4343" kern="1200">
        <a:solidFill>
          <a:schemeClr val="tx1"/>
        </a:solidFill>
        <a:latin typeface="Arial" charset="0"/>
        <a:ea typeface="+mn-ea"/>
        <a:cs typeface="+mn-cs"/>
      </a:defRPr>
    </a:lvl1pPr>
    <a:lvl2pPr marL="522488" algn="l" rtl="0" fontAlgn="base">
      <a:spcBef>
        <a:spcPct val="0"/>
      </a:spcBef>
      <a:spcAft>
        <a:spcPct val="0"/>
      </a:spcAft>
      <a:defRPr sz="4343" kern="1200">
        <a:solidFill>
          <a:schemeClr val="tx1"/>
        </a:solidFill>
        <a:latin typeface="Arial" charset="0"/>
        <a:ea typeface="+mn-ea"/>
        <a:cs typeface="+mn-cs"/>
      </a:defRPr>
    </a:lvl2pPr>
    <a:lvl3pPr marL="1044976" algn="l" rtl="0" fontAlgn="base">
      <a:spcBef>
        <a:spcPct val="0"/>
      </a:spcBef>
      <a:spcAft>
        <a:spcPct val="0"/>
      </a:spcAft>
      <a:defRPr sz="4343" kern="1200">
        <a:solidFill>
          <a:schemeClr val="tx1"/>
        </a:solidFill>
        <a:latin typeface="Arial" charset="0"/>
        <a:ea typeface="+mn-ea"/>
        <a:cs typeface="+mn-cs"/>
      </a:defRPr>
    </a:lvl3pPr>
    <a:lvl4pPr marL="1567464" algn="l" rtl="0" fontAlgn="base">
      <a:spcBef>
        <a:spcPct val="0"/>
      </a:spcBef>
      <a:spcAft>
        <a:spcPct val="0"/>
      </a:spcAft>
      <a:defRPr sz="4343" kern="1200">
        <a:solidFill>
          <a:schemeClr val="tx1"/>
        </a:solidFill>
        <a:latin typeface="Arial" charset="0"/>
        <a:ea typeface="+mn-ea"/>
        <a:cs typeface="+mn-cs"/>
      </a:defRPr>
    </a:lvl4pPr>
    <a:lvl5pPr marL="2089953" algn="l" rtl="0" fontAlgn="base">
      <a:spcBef>
        <a:spcPct val="0"/>
      </a:spcBef>
      <a:spcAft>
        <a:spcPct val="0"/>
      </a:spcAft>
      <a:defRPr sz="4343" kern="1200">
        <a:solidFill>
          <a:schemeClr val="tx1"/>
        </a:solidFill>
        <a:latin typeface="Arial" charset="0"/>
        <a:ea typeface="+mn-ea"/>
        <a:cs typeface="+mn-cs"/>
      </a:defRPr>
    </a:lvl5pPr>
    <a:lvl6pPr marL="2612441" algn="l" defTabSz="1044976" rtl="0" eaLnBrk="1" latinLnBrk="0" hangingPunct="1">
      <a:defRPr sz="4343" kern="1200">
        <a:solidFill>
          <a:schemeClr val="tx1"/>
        </a:solidFill>
        <a:latin typeface="Arial" charset="0"/>
        <a:ea typeface="+mn-ea"/>
        <a:cs typeface="+mn-cs"/>
      </a:defRPr>
    </a:lvl6pPr>
    <a:lvl7pPr marL="3134929" algn="l" defTabSz="1044976" rtl="0" eaLnBrk="1" latinLnBrk="0" hangingPunct="1">
      <a:defRPr sz="4343" kern="1200">
        <a:solidFill>
          <a:schemeClr val="tx1"/>
        </a:solidFill>
        <a:latin typeface="Arial" charset="0"/>
        <a:ea typeface="+mn-ea"/>
        <a:cs typeface="+mn-cs"/>
      </a:defRPr>
    </a:lvl7pPr>
    <a:lvl8pPr marL="3657417" algn="l" defTabSz="1044976" rtl="0" eaLnBrk="1" latinLnBrk="0" hangingPunct="1">
      <a:defRPr sz="4343" kern="1200">
        <a:solidFill>
          <a:schemeClr val="tx1"/>
        </a:solidFill>
        <a:latin typeface="Arial" charset="0"/>
        <a:ea typeface="+mn-ea"/>
        <a:cs typeface="+mn-cs"/>
      </a:defRPr>
    </a:lvl8pPr>
    <a:lvl9pPr marL="4179905" algn="l" defTabSz="1044976" rtl="0" eaLnBrk="1" latinLnBrk="0" hangingPunct="1">
      <a:defRPr sz="4343"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71D"/>
    <a:srgbClr val="ED0009"/>
    <a:srgbClr val="008080"/>
    <a:srgbClr val="DDDDDD"/>
    <a:srgbClr val="336600"/>
    <a:srgbClr val="669900"/>
    <a:srgbClr val="87C5CB"/>
    <a:srgbClr val="5BFFFF"/>
    <a:srgbClr val="808000"/>
    <a:srgbClr val="D1F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4660"/>
  </p:normalViewPr>
  <p:slideViewPr>
    <p:cSldViewPr>
      <p:cViewPr>
        <p:scale>
          <a:sx n="20" d="100"/>
          <a:sy n="20" d="100"/>
        </p:scale>
        <p:origin x="492" y="-828"/>
      </p:cViewPr>
      <p:guideLst>
        <p:guide orient="horz" pos="11520"/>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028700" y="685800"/>
            <a:ext cx="48006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B95F3361-2405-48EE-818C-467D1C2230F9}" type="slidenum">
              <a:rPr lang="en-US"/>
              <a:pPr>
                <a:defRPr/>
              </a:pPr>
              <a:t>‹#›</a:t>
            </a:fld>
            <a:endParaRPr lang="en-US"/>
          </a:p>
        </p:txBody>
      </p:sp>
    </p:spTree>
    <p:extLst>
      <p:ext uri="{BB962C8B-B14F-4D97-AF65-F5344CB8AC3E}">
        <p14:creationId xmlns:p14="http://schemas.microsoft.com/office/powerpoint/2010/main" val="384273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71" kern="1200">
        <a:solidFill>
          <a:schemeClr val="tx1"/>
        </a:solidFill>
        <a:latin typeface="Arial" charset="0"/>
        <a:ea typeface="+mn-ea"/>
        <a:cs typeface="+mn-cs"/>
      </a:defRPr>
    </a:lvl1pPr>
    <a:lvl2pPr marL="522488" algn="l" rtl="0" eaLnBrk="0" fontAlgn="base" hangingPunct="0">
      <a:spcBef>
        <a:spcPct val="30000"/>
      </a:spcBef>
      <a:spcAft>
        <a:spcPct val="0"/>
      </a:spcAft>
      <a:defRPr sz="1371" kern="1200">
        <a:solidFill>
          <a:schemeClr val="tx1"/>
        </a:solidFill>
        <a:latin typeface="Arial" charset="0"/>
        <a:ea typeface="+mn-ea"/>
        <a:cs typeface="+mn-cs"/>
      </a:defRPr>
    </a:lvl2pPr>
    <a:lvl3pPr marL="1044976" algn="l" rtl="0" eaLnBrk="0" fontAlgn="base" hangingPunct="0">
      <a:spcBef>
        <a:spcPct val="30000"/>
      </a:spcBef>
      <a:spcAft>
        <a:spcPct val="0"/>
      </a:spcAft>
      <a:defRPr sz="1371" kern="1200">
        <a:solidFill>
          <a:schemeClr val="tx1"/>
        </a:solidFill>
        <a:latin typeface="Arial" charset="0"/>
        <a:ea typeface="+mn-ea"/>
        <a:cs typeface="+mn-cs"/>
      </a:defRPr>
    </a:lvl3pPr>
    <a:lvl4pPr marL="1567464" algn="l" rtl="0" eaLnBrk="0" fontAlgn="base" hangingPunct="0">
      <a:spcBef>
        <a:spcPct val="30000"/>
      </a:spcBef>
      <a:spcAft>
        <a:spcPct val="0"/>
      </a:spcAft>
      <a:defRPr sz="1371" kern="1200">
        <a:solidFill>
          <a:schemeClr val="tx1"/>
        </a:solidFill>
        <a:latin typeface="Arial" charset="0"/>
        <a:ea typeface="+mn-ea"/>
        <a:cs typeface="+mn-cs"/>
      </a:defRPr>
    </a:lvl4pPr>
    <a:lvl5pPr marL="2089953" algn="l" rtl="0" eaLnBrk="0" fontAlgn="base" hangingPunct="0">
      <a:spcBef>
        <a:spcPct val="30000"/>
      </a:spcBef>
      <a:spcAft>
        <a:spcPct val="0"/>
      </a:spcAft>
      <a:defRPr sz="1371" kern="1200">
        <a:solidFill>
          <a:schemeClr val="tx1"/>
        </a:solidFill>
        <a:latin typeface="Arial" charset="0"/>
        <a:ea typeface="+mn-ea"/>
        <a:cs typeface="+mn-cs"/>
      </a:defRPr>
    </a:lvl5pPr>
    <a:lvl6pPr marL="2612441" algn="l" defTabSz="1044976" rtl="0" eaLnBrk="1" latinLnBrk="0" hangingPunct="1">
      <a:defRPr sz="1371" kern="1200">
        <a:solidFill>
          <a:schemeClr val="tx1"/>
        </a:solidFill>
        <a:latin typeface="+mn-lt"/>
        <a:ea typeface="+mn-ea"/>
        <a:cs typeface="+mn-cs"/>
      </a:defRPr>
    </a:lvl6pPr>
    <a:lvl7pPr marL="3134929" algn="l" defTabSz="1044976" rtl="0" eaLnBrk="1" latinLnBrk="0" hangingPunct="1">
      <a:defRPr sz="1371" kern="1200">
        <a:solidFill>
          <a:schemeClr val="tx1"/>
        </a:solidFill>
        <a:latin typeface="+mn-lt"/>
        <a:ea typeface="+mn-ea"/>
        <a:cs typeface="+mn-cs"/>
      </a:defRPr>
    </a:lvl7pPr>
    <a:lvl8pPr marL="3657417" algn="l" defTabSz="1044976" rtl="0" eaLnBrk="1" latinLnBrk="0" hangingPunct="1">
      <a:defRPr sz="1371" kern="1200">
        <a:solidFill>
          <a:schemeClr val="tx1"/>
        </a:solidFill>
        <a:latin typeface="+mn-lt"/>
        <a:ea typeface="+mn-ea"/>
        <a:cs typeface="+mn-cs"/>
      </a:defRPr>
    </a:lvl8pPr>
    <a:lvl9pPr marL="4179905" algn="l" defTabSz="1044976" rtl="0" eaLnBrk="1" latinLnBrk="0" hangingPunct="1">
      <a:defRPr sz="13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fld id="{78EE7683-CAC2-4B7F-B858-28F016B0AEB9}" type="slidenum">
              <a:rPr lang="en-US" sz="1200" smtClean="0"/>
              <a:pPr eaLnBrk="1" hangingPunct="1"/>
              <a:t>1</a:t>
            </a:fld>
            <a:endParaRPr lang="en-US" sz="1200" smtClean="0"/>
          </a:p>
        </p:txBody>
      </p:sp>
      <p:sp>
        <p:nvSpPr>
          <p:cNvPr id="4099" name="Rectangle 2"/>
          <p:cNvSpPr>
            <a:spLocks noGrp="1" noRot="1" noChangeAspect="1" noChangeArrowheads="1" noTextEdit="1"/>
          </p:cNvSpPr>
          <p:nvPr>
            <p:ph type="sldImg"/>
          </p:nvPr>
        </p:nvSpPr>
        <p:spPr>
          <a:xfrm>
            <a:off x="1028700" y="685800"/>
            <a:ext cx="4800600" cy="3429000"/>
          </a:xfrm>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72334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221" y="11362972"/>
            <a:ext cx="43523958" cy="783872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591" y="20725695"/>
            <a:ext cx="35845221" cy="9348611"/>
          </a:xfrm>
        </p:spPr>
        <p:txBody>
          <a:bodyPr/>
          <a:lstStyle>
            <a:lvl1pPr marL="0" indent="0" algn="ctr">
              <a:buNone/>
              <a:defRPr/>
            </a:lvl1pPr>
            <a:lvl2pPr marL="507995" indent="0" algn="ctr">
              <a:buNone/>
              <a:defRPr/>
            </a:lvl2pPr>
            <a:lvl3pPr marL="1015990" indent="0" algn="ctr">
              <a:buNone/>
              <a:defRPr/>
            </a:lvl3pPr>
            <a:lvl4pPr marL="1523985" indent="0" algn="ctr">
              <a:buNone/>
              <a:defRPr/>
            </a:lvl4pPr>
            <a:lvl5pPr marL="2031980" indent="0" algn="ctr">
              <a:buNone/>
              <a:defRPr/>
            </a:lvl5pPr>
            <a:lvl6pPr marL="2539975" indent="0" algn="ctr">
              <a:buNone/>
              <a:defRPr/>
            </a:lvl6pPr>
            <a:lvl7pPr marL="3047970" indent="0" algn="ctr">
              <a:buNone/>
              <a:defRPr/>
            </a:lvl7pPr>
            <a:lvl8pPr marL="3555964" indent="0" algn="ctr">
              <a:buNone/>
              <a:defRPr/>
            </a:lvl8pPr>
            <a:lvl9pPr marL="406395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043562-595C-41E0-A431-AB378AFFB518}" type="slidenum">
              <a:rPr lang="en-US"/>
              <a:pPr>
                <a:defRPr/>
              </a:pPr>
              <a:t>‹#›</a:t>
            </a:fld>
            <a:endParaRPr lang="en-US"/>
          </a:p>
        </p:txBody>
      </p:sp>
    </p:spTree>
    <p:extLst>
      <p:ext uri="{BB962C8B-B14F-4D97-AF65-F5344CB8AC3E}">
        <p14:creationId xmlns:p14="http://schemas.microsoft.com/office/powerpoint/2010/main" val="4119552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865ABB-973D-4162-96BF-63AD8AB82A90}" type="slidenum">
              <a:rPr lang="en-US"/>
              <a:pPr>
                <a:defRPr/>
              </a:pPr>
              <a:t>‹#›</a:t>
            </a:fld>
            <a:endParaRPr lang="en-US"/>
          </a:p>
        </p:txBody>
      </p:sp>
    </p:spTree>
    <p:extLst>
      <p:ext uri="{BB962C8B-B14F-4D97-AF65-F5344CB8AC3E}">
        <p14:creationId xmlns:p14="http://schemas.microsoft.com/office/powerpoint/2010/main" val="428143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012" y="1464028"/>
            <a:ext cx="11521810" cy="31210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9580" y="1464028"/>
            <a:ext cx="34387632" cy="312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E2FC5-3957-4F45-8892-8AA180862785}" type="slidenum">
              <a:rPr lang="en-US"/>
              <a:pPr>
                <a:defRPr/>
              </a:pPr>
              <a:t>‹#›</a:t>
            </a:fld>
            <a:endParaRPr lang="en-US"/>
          </a:p>
        </p:txBody>
      </p:sp>
    </p:spTree>
    <p:extLst>
      <p:ext uri="{BB962C8B-B14F-4D97-AF65-F5344CB8AC3E}">
        <p14:creationId xmlns:p14="http://schemas.microsoft.com/office/powerpoint/2010/main" val="1759266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59579" y="1464028"/>
            <a:ext cx="46087242" cy="609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59580" y="8533695"/>
            <a:ext cx="22954721" cy="241405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25692101" y="8533695"/>
            <a:ext cx="22954721" cy="2414058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A04B66-8F62-42BD-B0EA-2923AA341B7B}" type="slidenum">
              <a:rPr lang="en-US"/>
              <a:pPr>
                <a:defRPr/>
              </a:pPr>
              <a:t>‹#›</a:t>
            </a:fld>
            <a:endParaRPr lang="en-US"/>
          </a:p>
        </p:txBody>
      </p:sp>
    </p:spTree>
    <p:extLst>
      <p:ext uri="{BB962C8B-B14F-4D97-AF65-F5344CB8AC3E}">
        <p14:creationId xmlns:p14="http://schemas.microsoft.com/office/powerpoint/2010/main" val="178465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44B6AF-379B-4B34-AAC6-97D3032A49C6}" type="slidenum">
              <a:rPr lang="en-US"/>
              <a:pPr>
                <a:defRPr/>
              </a:pPr>
              <a:t>‹#›</a:t>
            </a:fld>
            <a:endParaRPr lang="en-US"/>
          </a:p>
        </p:txBody>
      </p:sp>
    </p:spTree>
    <p:extLst>
      <p:ext uri="{BB962C8B-B14F-4D97-AF65-F5344CB8AC3E}">
        <p14:creationId xmlns:p14="http://schemas.microsoft.com/office/powerpoint/2010/main" val="181661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3821"/>
            <a:ext cx="43525811" cy="7263694"/>
          </a:xfrm>
        </p:spPr>
        <p:txBody>
          <a:bodyPr anchor="t"/>
          <a:lstStyle>
            <a:lvl1pPr algn="l">
              <a:defRPr sz="4444"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5502820"/>
            <a:ext cx="43525811" cy="8001000"/>
          </a:xfrm>
        </p:spPr>
        <p:txBody>
          <a:bodyPr anchor="b"/>
          <a:lstStyle>
            <a:lvl1pPr marL="0" indent="0">
              <a:buNone/>
              <a:defRPr sz="2222"/>
            </a:lvl1pPr>
            <a:lvl2pPr marL="507995" indent="0">
              <a:buNone/>
              <a:defRPr sz="2000"/>
            </a:lvl2pPr>
            <a:lvl3pPr marL="1015990" indent="0">
              <a:buNone/>
              <a:defRPr sz="1778"/>
            </a:lvl3pPr>
            <a:lvl4pPr marL="1523985" indent="0">
              <a:buNone/>
              <a:defRPr sz="1556"/>
            </a:lvl4pPr>
            <a:lvl5pPr marL="2031980" indent="0">
              <a:buNone/>
              <a:defRPr sz="1556"/>
            </a:lvl5pPr>
            <a:lvl6pPr marL="2539975" indent="0">
              <a:buNone/>
              <a:defRPr sz="1556"/>
            </a:lvl6pPr>
            <a:lvl7pPr marL="3047970" indent="0">
              <a:buNone/>
              <a:defRPr sz="1556"/>
            </a:lvl7pPr>
            <a:lvl8pPr marL="3555964" indent="0">
              <a:buNone/>
              <a:defRPr sz="1556"/>
            </a:lvl8pPr>
            <a:lvl9pPr marL="4063959" indent="0">
              <a:buNone/>
              <a:defRPr sz="1556"/>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4BFBC0-7F94-4CE5-A00D-18BE726F285A}" type="slidenum">
              <a:rPr lang="en-US"/>
              <a:pPr>
                <a:defRPr/>
              </a:pPr>
              <a:t>‹#›</a:t>
            </a:fld>
            <a:endParaRPr lang="en-US"/>
          </a:p>
        </p:txBody>
      </p:sp>
    </p:spTree>
    <p:extLst>
      <p:ext uri="{BB962C8B-B14F-4D97-AF65-F5344CB8AC3E}">
        <p14:creationId xmlns:p14="http://schemas.microsoft.com/office/powerpoint/2010/main" val="416515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9580" y="8533695"/>
            <a:ext cx="22954721" cy="24140583"/>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92101" y="8533695"/>
            <a:ext cx="22954721" cy="24140583"/>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F645C6-96DC-4F21-9A48-95AFF68A54A2}" type="slidenum">
              <a:rPr lang="en-US"/>
              <a:pPr>
                <a:defRPr/>
              </a:pPr>
              <a:t>‹#›</a:t>
            </a:fld>
            <a:endParaRPr lang="en-US"/>
          </a:p>
        </p:txBody>
      </p:sp>
    </p:spTree>
    <p:extLst>
      <p:ext uri="{BB962C8B-B14F-4D97-AF65-F5344CB8AC3E}">
        <p14:creationId xmlns:p14="http://schemas.microsoft.com/office/powerpoint/2010/main" val="388354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59579" y="8187973"/>
            <a:ext cx="22625050" cy="3411361"/>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4" name="Content Placeholder 3"/>
          <p:cNvSpPr>
            <a:spLocks noGrp="1"/>
          </p:cNvSpPr>
          <p:nvPr>
            <p:ph sz="half" idx="2"/>
          </p:nvPr>
        </p:nvSpPr>
        <p:spPr>
          <a:xfrm>
            <a:off x="2559579" y="11599334"/>
            <a:ext cx="22625050" cy="21073181"/>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512" y="8187973"/>
            <a:ext cx="22634310" cy="3411361"/>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6" name="Content Placeholder 5"/>
          <p:cNvSpPr>
            <a:spLocks noGrp="1"/>
          </p:cNvSpPr>
          <p:nvPr>
            <p:ph sz="quarter" idx="4"/>
          </p:nvPr>
        </p:nvSpPr>
        <p:spPr>
          <a:xfrm>
            <a:off x="26012512" y="11599334"/>
            <a:ext cx="22634310" cy="21073181"/>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B12CE4-144C-4A27-8B3F-7EB79E6B2146}" type="slidenum">
              <a:rPr lang="en-US"/>
              <a:pPr>
                <a:defRPr/>
              </a:pPr>
              <a:t>‹#›</a:t>
            </a:fld>
            <a:endParaRPr lang="en-US"/>
          </a:p>
        </p:txBody>
      </p:sp>
    </p:spTree>
    <p:extLst>
      <p:ext uri="{BB962C8B-B14F-4D97-AF65-F5344CB8AC3E}">
        <p14:creationId xmlns:p14="http://schemas.microsoft.com/office/powerpoint/2010/main" val="18185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1FAA83-0A80-48DF-A2A9-D01CE04D8E50}" type="slidenum">
              <a:rPr lang="en-US"/>
              <a:pPr>
                <a:defRPr/>
              </a:pPr>
              <a:t>‹#›</a:t>
            </a:fld>
            <a:endParaRPr lang="en-US"/>
          </a:p>
        </p:txBody>
      </p:sp>
    </p:spTree>
    <p:extLst>
      <p:ext uri="{BB962C8B-B14F-4D97-AF65-F5344CB8AC3E}">
        <p14:creationId xmlns:p14="http://schemas.microsoft.com/office/powerpoint/2010/main" val="65837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203DA95-0AAE-48A7-9DEF-F9FD3932C4A9}" type="slidenum">
              <a:rPr lang="en-US"/>
              <a:pPr>
                <a:defRPr/>
              </a:pPr>
              <a:t>‹#›</a:t>
            </a:fld>
            <a:endParaRPr lang="en-US"/>
          </a:p>
        </p:txBody>
      </p:sp>
    </p:spTree>
    <p:extLst>
      <p:ext uri="{BB962C8B-B14F-4D97-AF65-F5344CB8AC3E}">
        <p14:creationId xmlns:p14="http://schemas.microsoft.com/office/powerpoint/2010/main" val="74586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579" y="1456972"/>
            <a:ext cx="16846550" cy="6196542"/>
          </a:xfrm>
        </p:spPr>
        <p:txBody>
          <a:bodyPr anchor="b"/>
          <a:lstStyle>
            <a:lvl1pPr algn="l">
              <a:defRPr sz="2222" b="1"/>
            </a:lvl1pPr>
          </a:lstStyle>
          <a:p>
            <a:r>
              <a:rPr lang="en-US" smtClean="0"/>
              <a:t>Click to edit Master title style</a:t>
            </a:r>
            <a:endParaRPr lang="en-US"/>
          </a:p>
        </p:txBody>
      </p:sp>
      <p:sp>
        <p:nvSpPr>
          <p:cNvPr id="3" name="Content Placeholder 2"/>
          <p:cNvSpPr>
            <a:spLocks noGrp="1"/>
          </p:cNvSpPr>
          <p:nvPr>
            <p:ph idx="1"/>
          </p:nvPr>
        </p:nvSpPr>
        <p:spPr>
          <a:xfrm>
            <a:off x="20021021" y="1456972"/>
            <a:ext cx="28625800" cy="31215542"/>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59579" y="7653514"/>
            <a:ext cx="16846550" cy="25019000"/>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7038B2-2801-40BE-BC48-C628781FF49E}" type="slidenum">
              <a:rPr lang="en-US"/>
              <a:pPr>
                <a:defRPr/>
              </a:pPr>
              <a:t>‹#›</a:t>
            </a:fld>
            <a:endParaRPr lang="en-US"/>
          </a:p>
        </p:txBody>
      </p:sp>
    </p:spTree>
    <p:extLst>
      <p:ext uri="{BB962C8B-B14F-4D97-AF65-F5344CB8AC3E}">
        <p14:creationId xmlns:p14="http://schemas.microsoft.com/office/powerpoint/2010/main" val="396973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441" y="25602848"/>
            <a:ext cx="30724210" cy="3023306"/>
          </a:xfrm>
        </p:spPr>
        <p:txBody>
          <a:bodyPr anchor="b"/>
          <a:lstStyle>
            <a:lvl1pPr algn="l">
              <a:defRPr sz="2222" b="1"/>
            </a:lvl1pPr>
          </a:lstStyle>
          <a:p>
            <a:r>
              <a:rPr lang="en-US" smtClean="0"/>
              <a:t>Click to edit Master title style</a:t>
            </a:r>
            <a:endParaRPr lang="en-US"/>
          </a:p>
        </p:txBody>
      </p:sp>
      <p:sp>
        <p:nvSpPr>
          <p:cNvPr id="3" name="Picture Placeholder 2"/>
          <p:cNvSpPr>
            <a:spLocks noGrp="1"/>
          </p:cNvSpPr>
          <p:nvPr>
            <p:ph type="pic" idx="1"/>
          </p:nvPr>
        </p:nvSpPr>
        <p:spPr>
          <a:xfrm>
            <a:off x="10036441" y="3268487"/>
            <a:ext cx="30724210" cy="21944541"/>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pPr lvl="0"/>
            <a:endParaRPr lang="en-US" noProof="0" smtClean="0"/>
          </a:p>
        </p:txBody>
      </p:sp>
      <p:sp>
        <p:nvSpPr>
          <p:cNvPr id="4" name="Text Placeholder 3"/>
          <p:cNvSpPr>
            <a:spLocks noGrp="1"/>
          </p:cNvSpPr>
          <p:nvPr>
            <p:ph type="body" sz="half" idx="2"/>
          </p:nvPr>
        </p:nvSpPr>
        <p:spPr>
          <a:xfrm>
            <a:off x="10036441" y="28626154"/>
            <a:ext cx="30724210" cy="4291541"/>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0A3960-9A0E-4A4A-BE72-10B88343DD28}" type="slidenum">
              <a:rPr lang="en-US"/>
              <a:pPr>
                <a:defRPr/>
              </a:pPr>
              <a:t>‹#›</a:t>
            </a:fld>
            <a:endParaRPr lang="en-US"/>
          </a:p>
        </p:txBody>
      </p:sp>
    </p:spTree>
    <p:extLst>
      <p:ext uri="{BB962C8B-B14F-4D97-AF65-F5344CB8AC3E}">
        <p14:creationId xmlns:p14="http://schemas.microsoft.com/office/powerpoint/2010/main" val="25863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9579" y="1464028"/>
            <a:ext cx="4608724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59579" y="8533695"/>
            <a:ext cx="46087242" cy="2414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59579" y="33309278"/>
            <a:ext cx="11949642" cy="2540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defRPr sz="7889" smtClean="0"/>
            </a:lvl1pPr>
          </a:lstStyle>
          <a:p>
            <a:pPr>
              <a:defRPr/>
            </a:pPr>
            <a:endParaRPr lang="en-US"/>
          </a:p>
        </p:txBody>
      </p:sp>
      <p:sp>
        <p:nvSpPr>
          <p:cNvPr id="1029" name="Rectangle 5"/>
          <p:cNvSpPr>
            <a:spLocks noGrp="1" noChangeArrowheads="1"/>
          </p:cNvSpPr>
          <p:nvPr>
            <p:ph type="ftr" sz="quarter" idx="3"/>
          </p:nvPr>
        </p:nvSpPr>
        <p:spPr bwMode="auto">
          <a:xfrm>
            <a:off x="17494779" y="33309278"/>
            <a:ext cx="16216842" cy="2540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lgn="ctr">
              <a:defRPr sz="7889" smtClean="0"/>
            </a:lvl1pPr>
          </a:lstStyle>
          <a:p>
            <a:pPr>
              <a:defRPr/>
            </a:pPr>
            <a:endParaRPr lang="en-US"/>
          </a:p>
        </p:txBody>
      </p:sp>
      <p:sp>
        <p:nvSpPr>
          <p:cNvPr id="1030" name="Rectangle 6"/>
          <p:cNvSpPr>
            <a:spLocks noGrp="1" noChangeArrowheads="1"/>
          </p:cNvSpPr>
          <p:nvPr>
            <p:ph type="sldNum" sz="quarter" idx="4"/>
          </p:nvPr>
        </p:nvSpPr>
        <p:spPr bwMode="auto">
          <a:xfrm>
            <a:off x="36697179" y="33309278"/>
            <a:ext cx="11949642" cy="2540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lgn="r">
              <a:defRPr sz="7889" smtClean="0"/>
            </a:lvl1pPr>
          </a:lstStyle>
          <a:p>
            <a:pPr>
              <a:defRPr/>
            </a:pPr>
            <a:fld id="{2839560C-692A-406E-AC47-35009443A5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5226351" rtl="0" eaLnBrk="0" fontAlgn="base" hangingPunct="0">
        <a:spcBef>
          <a:spcPct val="0"/>
        </a:spcBef>
        <a:spcAft>
          <a:spcPct val="0"/>
        </a:spcAft>
        <a:defRPr sz="25222">
          <a:solidFill>
            <a:schemeClr val="tx2"/>
          </a:solidFill>
          <a:latin typeface="+mj-lt"/>
          <a:ea typeface="+mj-ea"/>
          <a:cs typeface="+mj-cs"/>
        </a:defRPr>
      </a:lvl1pPr>
      <a:lvl2pPr algn="ctr" defTabSz="5226351" rtl="0" eaLnBrk="0" fontAlgn="base" hangingPunct="0">
        <a:spcBef>
          <a:spcPct val="0"/>
        </a:spcBef>
        <a:spcAft>
          <a:spcPct val="0"/>
        </a:spcAft>
        <a:defRPr sz="25222">
          <a:solidFill>
            <a:schemeClr val="tx2"/>
          </a:solidFill>
          <a:latin typeface="Arial" charset="0"/>
        </a:defRPr>
      </a:lvl2pPr>
      <a:lvl3pPr algn="ctr" defTabSz="5226351" rtl="0" eaLnBrk="0" fontAlgn="base" hangingPunct="0">
        <a:spcBef>
          <a:spcPct val="0"/>
        </a:spcBef>
        <a:spcAft>
          <a:spcPct val="0"/>
        </a:spcAft>
        <a:defRPr sz="25222">
          <a:solidFill>
            <a:schemeClr val="tx2"/>
          </a:solidFill>
          <a:latin typeface="Arial" charset="0"/>
        </a:defRPr>
      </a:lvl3pPr>
      <a:lvl4pPr algn="ctr" defTabSz="5226351" rtl="0" eaLnBrk="0" fontAlgn="base" hangingPunct="0">
        <a:spcBef>
          <a:spcPct val="0"/>
        </a:spcBef>
        <a:spcAft>
          <a:spcPct val="0"/>
        </a:spcAft>
        <a:defRPr sz="25222">
          <a:solidFill>
            <a:schemeClr val="tx2"/>
          </a:solidFill>
          <a:latin typeface="Arial" charset="0"/>
        </a:defRPr>
      </a:lvl4pPr>
      <a:lvl5pPr algn="ctr" defTabSz="5226351" rtl="0" eaLnBrk="0" fontAlgn="base" hangingPunct="0">
        <a:spcBef>
          <a:spcPct val="0"/>
        </a:spcBef>
        <a:spcAft>
          <a:spcPct val="0"/>
        </a:spcAft>
        <a:defRPr sz="25222">
          <a:solidFill>
            <a:schemeClr val="tx2"/>
          </a:solidFill>
          <a:latin typeface="Arial" charset="0"/>
        </a:defRPr>
      </a:lvl5pPr>
      <a:lvl6pPr marL="507995" algn="ctr" defTabSz="5226351" rtl="0" fontAlgn="base">
        <a:spcBef>
          <a:spcPct val="0"/>
        </a:spcBef>
        <a:spcAft>
          <a:spcPct val="0"/>
        </a:spcAft>
        <a:defRPr sz="25222">
          <a:solidFill>
            <a:schemeClr val="tx2"/>
          </a:solidFill>
          <a:latin typeface="Arial" charset="0"/>
        </a:defRPr>
      </a:lvl6pPr>
      <a:lvl7pPr marL="1015990" algn="ctr" defTabSz="5226351" rtl="0" fontAlgn="base">
        <a:spcBef>
          <a:spcPct val="0"/>
        </a:spcBef>
        <a:spcAft>
          <a:spcPct val="0"/>
        </a:spcAft>
        <a:defRPr sz="25222">
          <a:solidFill>
            <a:schemeClr val="tx2"/>
          </a:solidFill>
          <a:latin typeface="Arial" charset="0"/>
        </a:defRPr>
      </a:lvl7pPr>
      <a:lvl8pPr marL="1523985" algn="ctr" defTabSz="5226351" rtl="0" fontAlgn="base">
        <a:spcBef>
          <a:spcPct val="0"/>
        </a:spcBef>
        <a:spcAft>
          <a:spcPct val="0"/>
        </a:spcAft>
        <a:defRPr sz="25222">
          <a:solidFill>
            <a:schemeClr val="tx2"/>
          </a:solidFill>
          <a:latin typeface="Arial" charset="0"/>
        </a:defRPr>
      </a:lvl8pPr>
      <a:lvl9pPr marL="2031980" algn="ctr" defTabSz="5226351" rtl="0" fontAlgn="base">
        <a:spcBef>
          <a:spcPct val="0"/>
        </a:spcBef>
        <a:spcAft>
          <a:spcPct val="0"/>
        </a:spcAft>
        <a:defRPr sz="25222">
          <a:solidFill>
            <a:schemeClr val="tx2"/>
          </a:solidFill>
          <a:latin typeface="Arial" charset="0"/>
        </a:defRPr>
      </a:lvl9pPr>
    </p:titleStyle>
    <p:bodyStyle>
      <a:lvl1pPr marL="1957897" indent="-1957897" algn="l" defTabSz="5226351" rtl="0" eaLnBrk="0" fontAlgn="base" hangingPunct="0">
        <a:spcBef>
          <a:spcPct val="20000"/>
        </a:spcBef>
        <a:spcAft>
          <a:spcPct val="0"/>
        </a:spcAft>
        <a:buChar char="•"/>
        <a:defRPr sz="18333">
          <a:solidFill>
            <a:schemeClr val="tx1"/>
          </a:solidFill>
          <a:latin typeface="+mn-lt"/>
          <a:ea typeface="+mn-ea"/>
          <a:cs typeface="+mn-cs"/>
        </a:defRPr>
      </a:lvl1pPr>
      <a:lvl2pPr marL="4247402" indent="-1635109" algn="l" defTabSz="5226351" rtl="0" eaLnBrk="0" fontAlgn="base" hangingPunct="0">
        <a:spcBef>
          <a:spcPct val="20000"/>
        </a:spcBef>
        <a:spcAft>
          <a:spcPct val="0"/>
        </a:spcAft>
        <a:buChar char="–"/>
        <a:defRPr sz="16000">
          <a:solidFill>
            <a:schemeClr val="tx1"/>
          </a:solidFill>
          <a:latin typeface="+mn-lt"/>
        </a:defRPr>
      </a:lvl2pPr>
      <a:lvl3pPr marL="6528088" indent="-1301737" algn="l" defTabSz="5226351" rtl="0" eaLnBrk="0" fontAlgn="base" hangingPunct="0">
        <a:spcBef>
          <a:spcPct val="20000"/>
        </a:spcBef>
        <a:spcAft>
          <a:spcPct val="0"/>
        </a:spcAft>
        <a:buChar char="•"/>
        <a:defRPr sz="13778">
          <a:solidFill>
            <a:schemeClr val="tx1"/>
          </a:solidFill>
          <a:latin typeface="+mn-lt"/>
        </a:defRPr>
      </a:lvl3pPr>
      <a:lvl4pPr marL="9142145" indent="-1303501" algn="l" defTabSz="5226351" rtl="0" eaLnBrk="0" fontAlgn="base" hangingPunct="0">
        <a:spcBef>
          <a:spcPct val="20000"/>
        </a:spcBef>
        <a:spcAft>
          <a:spcPct val="0"/>
        </a:spcAft>
        <a:buChar char="–"/>
        <a:defRPr sz="11444">
          <a:solidFill>
            <a:schemeClr val="tx1"/>
          </a:solidFill>
          <a:latin typeface="+mn-lt"/>
        </a:defRPr>
      </a:lvl4pPr>
      <a:lvl5pPr marL="11757966" indent="-1307029" algn="l" defTabSz="5226351" rtl="0" eaLnBrk="0" fontAlgn="base" hangingPunct="0">
        <a:spcBef>
          <a:spcPct val="20000"/>
        </a:spcBef>
        <a:spcAft>
          <a:spcPct val="0"/>
        </a:spcAft>
        <a:buChar char="»"/>
        <a:defRPr sz="11444">
          <a:solidFill>
            <a:schemeClr val="tx1"/>
          </a:solidFill>
          <a:latin typeface="+mn-lt"/>
        </a:defRPr>
      </a:lvl5pPr>
      <a:lvl6pPr marL="12265961" indent="-1307029" algn="l" defTabSz="5226351" rtl="0" fontAlgn="base">
        <a:spcBef>
          <a:spcPct val="20000"/>
        </a:spcBef>
        <a:spcAft>
          <a:spcPct val="0"/>
        </a:spcAft>
        <a:buChar char="»"/>
        <a:defRPr sz="11444">
          <a:solidFill>
            <a:schemeClr val="tx1"/>
          </a:solidFill>
          <a:latin typeface="+mn-lt"/>
        </a:defRPr>
      </a:lvl6pPr>
      <a:lvl7pPr marL="12773956" indent="-1307029" algn="l" defTabSz="5226351" rtl="0" fontAlgn="base">
        <a:spcBef>
          <a:spcPct val="20000"/>
        </a:spcBef>
        <a:spcAft>
          <a:spcPct val="0"/>
        </a:spcAft>
        <a:buChar char="»"/>
        <a:defRPr sz="11444">
          <a:solidFill>
            <a:schemeClr val="tx1"/>
          </a:solidFill>
          <a:latin typeface="+mn-lt"/>
        </a:defRPr>
      </a:lvl7pPr>
      <a:lvl8pPr marL="13281951" indent="-1307029" algn="l" defTabSz="5226351" rtl="0" fontAlgn="base">
        <a:spcBef>
          <a:spcPct val="20000"/>
        </a:spcBef>
        <a:spcAft>
          <a:spcPct val="0"/>
        </a:spcAft>
        <a:buChar char="»"/>
        <a:defRPr sz="11444">
          <a:solidFill>
            <a:schemeClr val="tx1"/>
          </a:solidFill>
          <a:latin typeface="+mn-lt"/>
        </a:defRPr>
      </a:lvl8pPr>
      <a:lvl9pPr marL="13789945" indent="-1307029" algn="l" defTabSz="5226351" rtl="0" fontAlgn="base">
        <a:spcBef>
          <a:spcPct val="20000"/>
        </a:spcBef>
        <a:spcAft>
          <a:spcPct val="0"/>
        </a:spcAft>
        <a:buChar char="»"/>
        <a:defRPr sz="11444">
          <a:solidFill>
            <a:schemeClr val="tx1"/>
          </a:solidFill>
          <a:latin typeface="+mn-lt"/>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gif"/><Relationship Id="rId4" Type="http://schemas.openxmlformats.org/officeDocument/2006/relationships/image" Target="../media/image2.gif"/><Relationship Id="rId9" Type="http://schemas.openxmlformats.org/officeDocument/2006/relationships/hyperlink" Target="http://www.virologyj.com/about/access/#open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3"/>
          <p:cNvSpPr txBox="1">
            <a:spLocks noChangeArrowheads="1"/>
          </p:cNvSpPr>
          <p:nvPr/>
        </p:nvSpPr>
        <p:spPr bwMode="auto">
          <a:xfrm>
            <a:off x="6188922" y="888442"/>
            <a:ext cx="37947600" cy="6699581"/>
          </a:xfrm>
          <a:prstGeom prst="rect">
            <a:avLst/>
          </a:prstGeom>
          <a:solidFill>
            <a:srgbClr val="0D771D"/>
          </a:solidFill>
          <a:ln>
            <a:solidFill>
              <a:schemeClr val="tx1">
                <a:lumMod val="50000"/>
                <a:lumOff val="50000"/>
              </a:schemeClr>
            </a:solidFill>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418003" tIns="209002" rIns="418003" bIns="209002" numCol="1" anchor="ctr" anchorCtr="0" compatLnSpc="1">
            <a:prstTxWarp prst="textNoShape">
              <a:avLst/>
            </a:prstTxWarp>
          </a:bodyPr>
          <a:lst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charset="0"/>
              </a:defRPr>
            </a:lvl2pPr>
            <a:lvl3pPr algn="ctr" defTabSz="3762375" rtl="0" eaLnBrk="0" fontAlgn="base" hangingPunct="0">
              <a:spcBef>
                <a:spcPct val="0"/>
              </a:spcBef>
              <a:spcAft>
                <a:spcPct val="0"/>
              </a:spcAft>
              <a:defRPr sz="18200">
                <a:solidFill>
                  <a:schemeClr val="tx2"/>
                </a:solidFill>
                <a:latin typeface="Arial" charset="0"/>
              </a:defRPr>
            </a:lvl3pPr>
            <a:lvl4pPr algn="ctr" defTabSz="3762375" rtl="0" eaLnBrk="0" fontAlgn="base" hangingPunct="0">
              <a:spcBef>
                <a:spcPct val="0"/>
              </a:spcBef>
              <a:spcAft>
                <a:spcPct val="0"/>
              </a:spcAft>
              <a:defRPr sz="18200">
                <a:solidFill>
                  <a:schemeClr val="tx2"/>
                </a:solidFill>
                <a:latin typeface="Arial" charset="0"/>
              </a:defRPr>
            </a:lvl4pPr>
            <a:lvl5pPr algn="ctr" defTabSz="3762375" rtl="0" eaLnBrk="0" fontAlgn="base" hangingPunct="0">
              <a:spcBef>
                <a:spcPct val="0"/>
              </a:spcBef>
              <a:spcAft>
                <a:spcPct val="0"/>
              </a:spcAft>
              <a:defRPr sz="18200">
                <a:solidFill>
                  <a:schemeClr val="tx2"/>
                </a:solidFill>
                <a:latin typeface="Arial" charset="0"/>
              </a:defRPr>
            </a:lvl5pPr>
            <a:lvl6pPr marL="457200" algn="ctr" defTabSz="3762375" rtl="0" fontAlgn="base">
              <a:spcBef>
                <a:spcPct val="0"/>
              </a:spcBef>
              <a:spcAft>
                <a:spcPct val="0"/>
              </a:spcAft>
              <a:defRPr sz="18200">
                <a:solidFill>
                  <a:schemeClr val="tx2"/>
                </a:solidFill>
                <a:latin typeface="Arial" charset="0"/>
              </a:defRPr>
            </a:lvl6pPr>
            <a:lvl7pPr marL="914400" algn="ctr" defTabSz="3762375" rtl="0" fontAlgn="base">
              <a:spcBef>
                <a:spcPct val="0"/>
              </a:spcBef>
              <a:spcAft>
                <a:spcPct val="0"/>
              </a:spcAft>
              <a:defRPr sz="18200">
                <a:solidFill>
                  <a:schemeClr val="tx2"/>
                </a:solidFill>
                <a:latin typeface="Arial" charset="0"/>
              </a:defRPr>
            </a:lvl7pPr>
            <a:lvl8pPr marL="1371600" algn="ctr" defTabSz="3762375" rtl="0" fontAlgn="base">
              <a:spcBef>
                <a:spcPct val="0"/>
              </a:spcBef>
              <a:spcAft>
                <a:spcPct val="0"/>
              </a:spcAft>
              <a:defRPr sz="18200">
                <a:solidFill>
                  <a:schemeClr val="tx2"/>
                </a:solidFill>
                <a:latin typeface="Arial" charset="0"/>
              </a:defRPr>
            </a:lvl8pPr>
            <a:lvl9pPr marL="1828800" algn="ctr" defTabSz="3762375" rtl="0" fontAlgn="base">
              <a:spcBef>
                <a:spcPct val="0"/>
              </a:spcBef>
              <a:spcAft>
                <a:spcPct val="0"/>
              </a:spcAft>
              <a:defRPr sz="18200">
                <a:solidFill>
                  <a:schemeClr val="tx2"/>
                </a:solidFill>
                <a:latin typeface="Arial" charset="0"/>
              </a:defRPr>
            </a:lvl9pPr>
          </a:lstStyle>
          <a:p>
            <a:pPr eaLnBrk="1" hangingPunct="1"/>
            <a:r>
              <a:rPr lang="en-US" sz="10555" b="1" dirty="0">
                <a:solidFill>
                  <a:schemeClr val="bg1"/>
                </a:solidFill>
                <a:latin typeface="HelveticaNeue" pitchFamily="2" charset="0"/>
              </a:rPr>
              <a:t>Molecular characterization and phylogenetic study of African swine fever virus isolates from recent outbreaks in Uganda (2010–2013)</a:t>
            </a:r>
            <a:r>
              <a:rPr lang="en-US" sz="6667" b="1" dirty="0">
                <a:solidFill>
                  <a:schemeClr val="bg1"/>
                </a:solidFill>
                <a:latin typeface="Lucida Grande" pitchFamily="2" charset="0"/>
              </a:rPr>
              <a:t/>
            </a:r>
            <a:br>
              <a:rPr lang="en-US" sz="6667" b="1" dirty="0">
                <a:solidFill>
                  <a:schemeClr val="bg1"/>
                </a:solidFill>
                <a:latin typeface="Lucida Grande" pitchFamily="2" charset="0"/>
              </a:rPr>
            </a:br>
            <a:r>
              <a:rPr lang="en-US" sz="5333" b="1" dirty="0">
                <a:solidFill>
                  <a:schemeClr val="bg1"/>
                </a:solidFill>
                <a:latin typeface="HelveticaNeue" pitchFamily="2" charset="0"/>
              </a:rPr>
              <a:t>David </a:t>
            </a:r>
            <a:r>
              <a:rPr lang="en-US" sz="5333" b="1" dirty="0" err="1">
                <a:solidFill>
                  <a:schemeClr val="bg1"/>
                </a:solidFill>
                <a:latin typeface="HelveticaNeue" pitchFamily="2" charset="0"/>
              </a:rPr>
              <a:t>Kalenzi</a:t>
            </a:r>
            <a:r>
              <a:rPr lang="en-US" sz="5333" b="1" dirty="0">
                <a:solidFill>
                  <a:schemeClr val="bg1"/>
                </a:solidFill>
                <a:latin typeface="HelveticaNeue" pitchFamily="2" charset="0"/>
              </a:rPr>
              <a:t> Atuhaire</a:t>
            </a:r>
            <a:r>
              <a:rPr lang="en-US" sz="5333" b="1" baseline="30000" dirty="0">
                <a:solidFill>
                  <a:schemeClr val="bg1"/>
                </a:solidFill>
                <a:latin typeface="HelveticaNeue" pitchFamily="2" charset="0"/>
              </a:rPr>
              <a:t>1,2</a:t>
            </a:r>
            <a:r>
              <a:rPr lang="en-US" sz="5333" b="1" dirty="0">
                <a:solidFill>
                  <a:schemeClr val="bg1"/>
                </a:solidFill>
                <a:latin typeface="HelveticaNeue" pitchFamily="2" charset="0"/>
              </a:rPr>
              <a:t>, Mathias Afayoa</a:t>
            </a:r>
            <a:r>
              <a:rPr lang="en-US" sz="5333" b="1" baseline="30000" dirty="0">
                <a:solidFill>
                  <a:schemeClr val="bg1"/>
                </a:solidFill>
                <a:latin typeface="HelveticaNeue" pitchFamily="2" charset="0"/>
              </a:rPr>
              <a:t>1</a:t>
            </a:r>
            <a:r>
              <a:rPr lang="en-US" sz="5333" b="1" dirty="0">
                <a:solidFill>
                  <a:schemeClr val="bg1"/>
                </a:solidFill>
                <a:latin typeface="HelveticaNeue" pitchFamily="2" charset="0"/>
              </a:rPr>
              <a:t>, Sylvester Ochwo</a:t>
            </a:r>
            <a:r>
              <a:rPr lang="en-US" sz="5333" b="1" baseline="30000" dirty="0">
                <a:solidFill>
                  <a:schemeClr val="bg1"/>
                </a:solidFill>
                <a:latin typeface="HelveticaNeue" pitchFamily="2" charset="0"/>
              </a:rPr>
              <a:t>1</a:t>
            </a:r>
            <a:r>
              <a:rPr lang="en-US" sz="5333" b="1" dirty="0">
                <a:solidFill>
                  <a:schemeClr val="bg1"/>
                </a:solidFill>
                <a:latin typeface="HelveticaNeue" pitchFamily="2" charset="0"/>
              </a:rPr>
              <a:t>, Savannah Mwesigwa</a:t>
            </a:r>
            <a:r>
              <a:rPr lang="en-US" sz="5333" b="1" baseline="30000" dirty="0">
                <a:solidFill>
                  <a:schemeClr val="bg1"/>
                </a:solidFill>
                <a:latin typeface="HelveticaNeue" pitchFamily="2" charset="0"/>
              </a:rPr>
              <a:t>1</a:t>
            </a:r>
            <a:r>
              <a:rPr lang="en-US" sz="5333" b="1" dirty="0">
                <a:solidFill>
                  <a:schemeClr val="bg1"/>
                </a:solidFill>
                <a:latin typeface="HelveticaNeue" pitchFamily="2" charset="0"/>
              </a:rPr>
              <a:t>, Julius Boniface Okuni</a:t>
            </a:r>
            <a:r>
              <a:rPr lang="en-US" sz="5333" b="1" baseline="30000" dirty="0">
                <a:solidFill>
                  <a:schemeClr val="bg1"/>
                </a:solidFill>
                <a:latin typeface="HelveticaNeue" pitchFamily="2" charset="0"/>
              </a:rPr>
              <a:t>1</a:t>
            </a:r>
            <a:r>
              <a:rPr lang="en-US" sz="5333" b="1" dirty="0">
                <a:solidFill>
                  <a:schemeClr val="bg1"/>
                </a:solidFill>
                <a:latin typeface="HelveticaNeue" pitchFamily="2" charset="0"/>
              </a:rPr>
              <a:t>, William Olaho-Mukani</a:t>
            </a:r>
            <a:r>
              <a:rPr lang="en-US" sz="5333" b="1" baseline="30000" dirty="0">
                <a:solidFill>
                  <a:schemeClr val="bg1"/>
                </a:solidFill>
                <a:latin typeface="HelveticaNeue" pitchFamily="2" charset="0"/>
              </a:rPr>
              <a:t>3</a:t>
            </a:r>
            <a:r>
              <a:rPr lang="en-US" sz="5333" b="1" dirty="0">
                <a:solidFill>
                  <a:schemeClr val="bg1"/>
                </a:solidFill>
                <a:latin typeface="HelveticaNeue" pitchFamily="2" charset="0"/>
              </a:rPr>
              <a:t> and </a:t>
            </a:r>
            <a:r>
              <a:rPr lang="en-US" sz="5333" b="1" dirty="0" err="1">
                <a:solidFill>
                  <a:schemeClr val="bg1"/>
                </a:solidFill>
                <a:latin typeface="HelveticaNeue" pitchFamily="2" charset="0"/>
              </a:rPr>
              <a:t>Lonzy</a:t>
            </a:r>
            <a:r>
              <a:rPr lang="en-US" sz="5333" b="1" dirty="0">
                <a:solidFill>
                  <a:schemeClr val="bg1"/>
                </a:solidFill>
                <a:latin typeface="HelveticaNeue" pitchFamily="2" charset="0"/>
              </a:rPr>
              <a:t> Ojok</a:t>
            </a:r>
            <a:r>
              <a:rPr lang="en-US" sz="5333" b="1" baseline="30000" dirty="0">
                <a:solidFill>
                  <a:schemeClr val="bg1"/>
                </a:solidFill>
                <a:latin typeface="HelveticaNeue" pitchFamily="2" charset="0"/>
              </a:rPr>
              <a:t>1</a:t>
            </a:r>
            <a:r>
              <a:rPr lang="en-US" sz="5333" b="1" i="1" dirty="0">
                <a:solidFill>
                  <a:schemeClr val="bg1"/>
                </a:solidFill>
                <a:latin typeface="HelveticaNeue" pitchFamily="2" charset="0"/>
              </a:rPr>
              <a:t/>
            </a:r>
            <a:br>
              <a:rPr lang="en-US" sz="5333" b="1" i="1" dirty="0">
                <a:solidFill>
                  <a:schemeClr val="bg1"/>
                </a:solidFill>
                <a:latin typeface="HelveticaNeue" pitchFamily="2" charset="0"/>
              </a:rPr>
            </a:br>
            <a:r>
              <a:rPr lang="en-US" sz="4000" b="1" i="1" baseline="30000" dirty="0">
                <a:solidFill>
                  <a:schemeClr val="bg1"/>
                </a:solidFill>
                <a:latin typeface="HelveticaNeue" pitchFamily="2" charset="0"/>
              </a:rPr>
              <a:t>1</a:t>
            </a:r>
            <a:r>
              <a:rPr lang="en-US" sz="4000" b="1" i="1" dirty="0">
                <a:solidFill>
                  <a:schemeClr val="bg1"/>
                </a:solidFill>
                <a:latin typeface="HelveticaNeue" pitchFamily="2" charset="0"/>
              </a:rPr>
              <a:t>College of Veterinary Medicine, Animal resources and Biosecurity, </a:t>
            </a:r>
            <a:r>
              <a:rPr lang="en-US" sz="4000" b="1" i="1" dirty="0" err="1">
                <a:solidFill>
                  <a:schemeClr val="bg1"/>
                </a:solidFill>
                <a:latin typeface="HelveticaNeue" pitchFamily="2" charset="0"/>
              </a:rPr>
              <a:t>Makerere</a:t>
            </a:r>
            <a:r>
              <a:rPr lang="en-US" sz="4000" b="1" i="1" dirty="0">
                <a:solidFill>
                  <a:schemeClr val="bg1"/>
                </a:solidFill>
                <a:latin typeface="HelveticaNeue" pitchFamily="2" charset="0"/>
              </a:rPr>
              <a:t> University,</a:t>
            </a:r>
          </a:p>
          <a:p>
            <a:pPr eaLnBrk="1" hangingPunct="1"/>
            <a:r>
              <a:rPr lang="en-US" sz="4000" b="1" i="1" baseline="30000" dirty="0">
                <a:solidFill>
                  <a:schemeClr val="bg1"/>
                </a:solidFill>
                <a:latin typeface="HelveticaNeue" pitchFamily="2" charset="0"/>
              </a:rPr>
              <a:t>2</a:t>
            </a:r>
            <a:r>
              <a:rPr lang="en-US" sz="4000" b="1" i="1" dirty="0">
                <a:solidFill>
                  <a:schemeClr val="bg1"/>
                </a:solidFill>
                <a:latin typeface="HelveticaNeue" pitchFamily="2" charset="0"/>
              </a:rPr>
              <a:t>National Agricultural Research Organization, National Livestock Resources Research Institute, </a:t>
            </a:r>
          </a:p>
          <a:p>
            <a:pPr eaLnBrk="1" hangingPunct="1"/>
            <a:r>
              <a:rPr lang="en-US" sz="4000" b="1" i="1" baseline="30000" dirty="0">
                <a:solidFill>
                  <a:schemeClr val="bg1"/>
                </a:solidFill>
                <a:latin typeface="HelveticaNeue" pitchFamily="2" charset="0"/>
              </a:rPr>
              <a:t>3</a:t>
            </a:r>
            <a:r>
              <a:rPr lang="en-US" sz="4000" b="1" i="1" dirty="0">
                <a:solidFill>
                  <a:schemeClr val="bg1"/>
                </a:solidFill>
                <a:latin typeface="HelveticaNeue" pitchFamily="2" charset="0"/>
              </a:rPr>
              <a:t>African Union-</a:t>
            </a:r>
            <a:r>
              <a:rPr lang="en-US" sz="4000" b="1" i="1" dirty="0" err="1">
                <a:solidFill>
                  <a:schemeClr val="bg1"/>
                </a:solidFill>
                <a:latin typeface="HelveticaNeue" pitchFamily="2" charset="0"/>
              </a:rPr>
              <a:t>Interafrican</a:t>
            </a:r>
            <a:r>
              <a:rPr lang="en-US" sz="4000" b="1" i="1" dirty="0">
                <a:solidFill>
                  <a:schemeClr val="bg1"/>
                </a:solidFill>
                <a:latin typeface="HelveticaNeue" pitchFamily="2" charset="0"/>
              </a:rPr>
              <a:t> Bureau of Animal Resources, P.O. BOX 30786, Nairobi, Kenya</a:t>
            </a:r>
          </a:p>
        </p:txBody>
      </p:sp>
      <p:sp>
        <p:nvSpPr>
          <p:cNvPr id="2051" name="Rectangle 17"/>
          <p:cNvSpPr>
            <a:spLocks noChangeArrowheads="1"/>
          </p:cNvSpPr>
          <p:nvPr/>
        </p:nvSpPr>
        <p:spPr bwMode="auto">
          <a:xfrm>
            <a:off x="1928475" y="8249481"/>
            <a:ext cx="15437556" cy="1524000"/>
          </a:xfrm>
          <a:prstGeom prst="rect">
            <a:avLst/>
          </a:prstGeom>
          <a:solidFill>
            <a:srgbClr val="ED0009"/>
          </a:solidFill>
          <a:ln>
            <a:headEnd/>
            <a:tailEnd/>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none" lIns="190481" tIns="95240" rIns="190481" bIns="95240" anchor="ctr"/>
          <a:lstStyle/>
          <a:p>
            <a:pPr algn="ctr" defTabSz="5226351"/>
            <a:r>
              <a:rPr lang="en-US" sz="7111" b="1" dirty="0">
                <a:latin typeface="HelveticaNeue" pitchFamily="2" charset="0"/>
              </a:rPr>
              <a:t>Introduction</a:t>
            </a:r>
          </a:p>
        </p:txBody>
      </p:sp>
      <p:sp>
        <p:nvSpPr>
          <p:cNvPr id="2052" name="Rectangle 19"/>
          <p:cNvSpPr>
            <a:spLocks noChangeArrowheads="1"/>
          </p:cNvSpPr>
          <p:nvPr/>
        </p:nvSpPr>
        <p:spPr bwMode="auto">
          <a:xfrm>
            <a:off x="1859651" y="24204354"/>
            <a:ext cx="15440978" cy="1524000"/>
          </a:xfrm>
          <a:prstGeom prst="rect">
            <a:avLst/>
          </a:prstGeom>
          <a:solidFill>
            <a:srgbClr val="ED0009"/>
          </a:solidFill>
          <a:ln>
            <a:headEnd/>
            <a:tailEnd/>
          </a:ln>
        </p:spPr>
        <p:style>
          <a:lnRef idx="0">
            <a:schemeClr val="accent5"/>
          </a:lnRef>
          <a:fillRef idx="3">
            <a:schemeClr val="accent5"/>
          </a:fillRef>
          <a:effectRef idx="3">
            <a:schemeClr val="accent5"/>
          </a:effectRef>
          <a:fontRef idx="minor">
            <a:schemeClr val="lt1"/>
          </a:fontRef>
        </p:style>
        <p:txBody>
          <a:bodyPr wrap="none" lIns="190481" tIns="95240" rIns="190481" bIns="95240" anchor="ctr"/>
          <a:lstStyle/>
          <a:p>
            <a:pPr algn="ctr" defTabSz="5226351"/>
            <a:r>
              <a:rPr lang="en-US" sz="7111" b="1" dirty="0">
                <a:latin typeface="HelveticaNeue" pitchFamily="2" charset="0"/>
              </a:rPr>
              <a:t>Methods</a:t>
            </a:r>
          </a:p>
        </p:txBody>
      </p:sp>
      <p:sp>
        <p:nvSpPr>
          <p:cNvPr id="2053" name="Rectangle 20"/>
          <p:cNvSpPr>
            <a:spLocks noChangeArrowheads="1"/>
          </p:cNvSpPr>
          <p:nvPr/>
        </p:nvSpPr>
        <p:spPr bwMode="auto">
          <a:xfrm>
            <a:off x="34361384" y="20182735"/>
            <a:ext cx="15437556" cy="1524000"/>
          </a:xfrm>
          <a:prstGeom prst="rect">
            <a:avLst/>
          </a:prstGeom>
          <a:solidFill>
            <a:srgbClr val="ED0009"/>
          </a:solidFill>
          <a:ln>
            <a:headEnd/>
            <a:tailEnd/>
          </a:ln>
        </p:spPr>
        <p:style>
          <a:lnRef idx="0">
            <a:schemeClr val="accent5"/>
          </a:lnRef>
          <a:fillRef idx="3">
            <a:schemeClr val="accent5"/>
          </a:fillRef>
          <a:effectRef idx="3">
            <a:schemeClr val="accent5"/>
          </a:effectRef>
          <a:fontRef idx="minor">
            <a:schemeClr val="lt1"/>
          </a:fontRef>
        </p:style>
        <p:txBody>
          <a:bodyPr wrap="none" lIns="190481" tIns="95240" rIns="190481" bIns="95240" anchor="ctr"/>
          <a:lstStyle/>
          <a:p>
            <a:pPr algn="ctr" defTabSz="5226351"/>
            <a:r>
              <a:rPr lang="en-US" sz="7111" b="1" dirty="0">
                <a:latin typeface="HelveticaNeue" pitchFamily="2" charset="0"/>
              </a:rPr>
              <a:t>Conclusion</a:t>
            </a:r>
          </a:p>
        </p:txBody>
      </p:sp>
      <p:sp>
        <p:nvSpPr>
          <p:cNvPr id="2055" name="Text Box 22"/>
          <p:cNvSpPr txBox="1">
            <a:spLocks noChangeArrowheads="1"/>
          </p:cNvSpPr>
          <p:nvPr/>
        </p:nvSpPr>
        <p:spPr bwMode="auto">
          <a:xfrm>
            <a:off x="1896534" y="18365612"/>
            <a:ext cx="15307028" cy="176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1" tIns="95240" rIns="190481" bIns="95240">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endParaRPr lang="en-US" sz="10222"/>
          </a:p>
        </p:txBody>
      </p:sp>
      <p:sp>
        <p:nvSpPr>
          <p:cNvPr id="2056" name="Rectangle 25"/>
          <p:cNvSpPr>
            <a:spLocks noChangeArrowheads="1"/>
          </p:cNvSpPr>
          <p:nvPr/>
        </p:nvSpPr>
        <p:spPr bwMode="auto">
          <a:xfrm>
            <a:off x="1915441" y="17830800"/>
            <a:ext cx="15440978" cy="1524000"/>
          </a:xfrm>
          <a:prstGeom prst="rect">
            <a:avLst/>
          </a:prstGeom>
          <a:solidFill>
            <a:srgbClr val="ED0009"/>
          </a:solidFill>
          <a:ln>
            <a:headEnd/>
            <a:tailEnd/>
          </a:ln>
        </p:spPr>
        <p:style>
          <a:lnRef idx="0">
            <a:schemeClr val="accent5"/>
          </a:lnRef>
          <a:fillRef idx="3">
            <a:schemeClr val="accent5"/>
          </a:fillRef>
          <a:effectRef idx="3">
            <a:schemeClr val="accent5"/>
          </a:effectRef>
          <a:fontRef idx="minor">
            <a:schemeClr val="lt1"/>
          </a:fontRef>
        </p:style>
        <p:txBody>
          <a:bodyPr wrap="none" lIns="190481" tIns="95240" rIns="190481" bIns="95240" anchor="ctr"/>
          <a:lstStyle/>
          <a:p>
            <a:pPr algn="ctr" defTabSz="5226351"/>
            <a:r>
              <a:rPr lang="en-US" sz="7111" b="1" dirty="0">
                <a:latin typeface="HelveticaNeue" pitchFamily="2" charset="0"/>
              </a:rPr>
              <a:t>Objectives</a:t>
            </a:r>
          </a:p>
        </p:txBody>
      </p:sp>
      <p:sp>
        <p:nvSpPr>
          <p:cNvPr id="2057" name="Rectangle 26"/>
          <p:cNvSpPr>
            <a:spLocks noChangeArrowheads="1"/>
          </p:cNvSpPr>
          <p:nvPr/>
        </p:nvSpPr>
        <p:spPr bwMode="auto">
          <a:xfrm>
            <a:off x="34334279" y="27151629"/>
            <a:ext cx="15437556" cy="1524000"/>
          </a:xfrm>
          <a:prstGeom prst="rect">
            <a:avLst/>
          </a:prstGeom>
          <a:solidFill>
            <a:srgbClr val="FF0000"/>
          </a:solidFill>
          <a:ln w="9525">
            <a:solidFill>
              <a:schemeClr val="tx1"/>
            </a:solidFill>
            <a:miter lim="800000"/>
            <a:headEnd/>
            <a:tailEnd/>
          </a:ln>
        </p:spPr>
        <p:txBody>
          <a:bodyPr wrap="none" lIns="190481" tIns="95240" rIns="190481" bIns="95240" anchor="ctr"/>
          <a:lstStyle/>
          <a:p>
            <a:pPr algn="ctr" defTabSz="5226351"/>
            <a:r>
              <a:rPr lang="en-US" sz="7111" b="1" dirty="0">
                <a:solidFill>
                  <a:schemeClr val="bg1"/>
                </a:solidFill>
                <a:latin typeface="HelveticaNeue" pitchFamily="2" charset="0"/>
              </a:rPr>
              <a:t>References</a:t>
            </a:r>
          </a:p>
        </p:txBody>
      </p:sp>
      <p:sp>
        <p:nvSpPr>
          <p:cNvPr id="2058" name="Rectangle 30"/>
          <p:cNvSpPr>
            <a:spLocks noChangeArrowheads="1"/>
          </p:cNvSpPr>
          <p:nvPr/>
        </p:nvSpPr>
        <p:spPr bwMode="auto">
          <a:xfrm>
            <a:off x="18320010" y="8288050"/>
            <a:ext cx="15437556" cy="1524000"/>
          </a:xfrm>
          <a:prstGeom prst="rect">
            <a:avLst/>
          </a:prstGeom>
          <a:solidFill>
            <a:srgbClr val="ED0009"/>
          </a:solidFill>
          <a:ln>
            <a:headEnd/>
            <a:tailEnd/>
          </a:ln>
        </p:spPr>
        <p:style>
          <a:lnRef idx="0">
            <a:schemeClr val="accent5"/>
          </a:lnRef>
          <a:fillRef idx="3">
            <a:schemeClr val="accent5"/>
          </a:fillRef>
          <a:effectRef idx="3">
            <a:schemeClr val="accent5"/>
          </a:effectRef>
          <a:fontRef idx="minor">
            <a:schemeClr val="lt1"/>
          </a:fontRef>
        </p:style>
        <p:txBody>
          <a:bodyPr wrap="none" lIns="190481" tIns="95240" rIns="190481" bIns="95240" anchor="ctr"/>
          <a:lstStyle/>
          <a:p>
            <a:pPr algn="ctr" defTabSz="5226351"/>
            <a:r>
              <a:rPr lang="en-US" sz="7111" b="1" dirty="0">
                <a:latin typeface="HelveticaNeue" pitchFamily="2" charset="0"/>
              </a:rPr>
              <a:t>Results</a:t>
            </a:r>
          </a:p>
        </p:txBody>
      </p:sp>
      <p:sp>
        <p:nvSpPr>
          <p:cNvPr id="2059" name="Text Box 32"/>
          <p:cNvSpPr txBox="1">
            <a:spLocks noChangeArrowheads="1"/>
          </p:cNvSpPr>
          <p:nvPr/>
        </p:nvSpPr>
        <p:spPr bwMode="auto">
          <a:xfrm>
            <a:off x="1794249" y="19662893"/>
            <a:ext cx="15571782" cy="497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0481" tIns="95240" rIns="190481" bIns="95240">
            <a:spAutoFit/>
          </a:bodyPr>
          <a:lstStyle>
            <a:lvl1pPr defTabSz="4703763" eaLnBrk="0" hangingPunct="0">
              <a:defRPr sz="3800">
                <a:solidFill>
                  <a:schemeClr val="tx1"/>
                </a:solidFill>
                <a:latin typeface="Arial" charset="0"/>
              </a:defRPr>
            </a:lvl1pPr>
            <a:lvl2pPr marL="8572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algn="just" eaLnBrk="1" hangingPunct="1">
              <a:spcBef>
                <a:spcPct val="50000"/>
              </a:spcBef>
            </a:pPr>
            <a:r>
              <a:rPr lang="en-US" sz="4778" dirty="0">
                <a:latin typeface="Helvetica" panose="020B0604020202030204" pitchFamily="34" charset="0"/>
              </a:rPr>
              <a:t>The major aim of this study was to investigate the genetic relatedness of ASF outbreaks that occurred between 2010 and 2013 in Uganda to contribute to the clarification of the epidemiological situation over a four year period.</a:t>
            </a:r>
            <a:endParaRPr lang="en-US" sz="11444" dirty="0">
              <a:latin typeface="Helvetica" panose="020B0604020202030204" pitchFamily="34" charset="0"/>
            </a:endParaRPr>
          </a:p>
          <a:p>
            <a:pPr algn="just" eaLnBrk="1" hangingPunct="1">
              <a:spcBef>
                <a:spcPct val="50000"/>
              </a:spcBef>
            </a:pPr>
            <a:endParaRPr lang="en-US" sz="4778" b="1" dirty="0"/>
          </a:p>
        </p:txBody>
      </p:sp>
      <p:sp>
        <p:nvSpPr>
          <p:cNvPr id="2060" name="Text Box 33"/>
          <p:cNvSpPr txBox="1">
            <a:spLocks noChangeArrowheads="1"/>
          </p:cNvSpPr>
          <p:nvPr/>
        </p:nvSpPr>
        <p:spPr bwMode="auto">
          <a:xfrm>
            <a:off x="34126113" y="29570470"/>
            <a:ext cx="15172972" cy="416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1" tIns="95240" rIns="190481" bIns="95240">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algn="just">
              <a:spcAft>
                <a:spcPts val="1200"/>
              </a:spcAft>
            </a:pPr>
            <a:r>
              <a:rPr lang="en-US" sz="2800" dirty="0" smtClean="0">
                <a:latin typeface="Helvetica" panose="020B0604020202030204" pitchFamily="34" charset="0"/>
              </a:rPr>
              <a:t>Gallardo C: Characterization </a:t>
            </a:r>
            <a:r>
              <a:rPr lang="en-US" sz="2800" dirty="0">
                <a:latin typeface="Helvetica" panose="020B0604020202030204" pitchFamily="34" charset="0"/>
              </a:rPr>
              <a:t>of 2010 and 2011 African swine fever outbreaks in Kenya. 2012.</a:t>
            </a:r>
          </a:p>
          <a:p>
            <a:pPr algn="just">
              <a:spcBef>
                <a:spcPts val="0"/>
              </a:spcBef>
              <a:spcAft>
                <a:spcPts val="1200"/>
              </a:spcAft>
            </a:pPr>
            <a:r>
              <a:rPr lang="en-US" sz="2800" dirty="0" smtClean="0">
                <a:latin typeface="Helvetica" panose="020B0604020202030204" pitchFamily="34" charset="0"/>
              </a:rPr>
              <a:t>Gallardo </a:t>
            </a:r>
            <a:r>
              <a:rPr lang="en-US" sz="2800" dirty="0">
                <a:latin typeface="Helvetica" panose="020B0604020202030204" pitchFamily="34" charset="0"/>
              </a:rPr>
              <a:t>C, </a:t>
            </a:r>
            <a:r>
              <a:rPr lang="en-US" sz="2800" dirty="0" err="1">
                <a:latin typeface="Helvetica" panose="020B0604020202030204" pitchFamily="34" charset="0"/>
              </a:rPr>
              <a:t>Ademun</a:t>
            </a:r>
            <a:r>
              <a:rPr lang="en-US" sz="2800" dirty="0">
                <a:latin typeface="Helvetica" panose="020B0604020202030204" pitchFamily="34" charset="0"/>
              </a:rPr>
              <a:t> AR, Nieto R, </a:t>
            </a:r>
            <a:r>
              <a:rPr lang="en-US" sz="2800" dirty="0" err="1">
                <a:latin typeface="Helvetica" panose="020B0604020202030204" pitchFamily="34" charset="0"/>
              </a:rPr>
              <a:t>Nantima</a:t>
            </a:r>
            <a:r>
              <a:rPr lang="en-US" sz="2800" dirty="0">
                <a:latin typeface="Helvetica" panose="020B0604020202030204" pitchFamily="34" charset="0"/>
              </a:rPr>
              <a:t> N, Arias M, </a:t>
            </a:r>
            <a:r>
              <a:rPr lang="en-US" sz="2800" dirty="0" err="1">
                <a:latin typeface="Helvetica" panose="020B0604020202030204" pitchFamily="34" charset="0"/>
              </a:rPr>
              <a:t>Pelayo</a:t>
            </a:r>
            <a:r>
              <a:rPr lang="en-US" sz="2800" dirty="0">
                <a:latin typeface="Helvetica" panose="020B0604020202030204" pitchFamily="34" charset="0"/>
              </a:rPr>
              <a:t> V, Bishop RP: Genotyping of African swine fever virus (ASFV) isolates associated with disease outbreaks in Uganda in </a:t>
            </a:r>
            <a:r>
              <a:rPr lang="en-US" sz="2800" dirty="0" smtClean="0">
                <a:latin typeface="Helvetica" panose="020B0604020202030204" pitchFamily="34" charset="0"/>
              </a:rPr>
              <a:t>2007. </a:t>
            </a:r>
            <a:r>
              <a:rPr lang="en-US" sz="2800" i="1" dirty="0" err="1" smtClean="0">
                <a:latin typeface="Helvetica" panose="020B0604020202030204" pitchFamily="34" charset="0"/>
              </a:rPr>
              <a:t>Afr</a:t>
            </a:r>
            <a:r>
              <a:rPr lang="en-US" sz="2800" i="1" dirty="0" smtClean="0">
                <a:latin typeface="Helvetica" panose="020B0604020202030204" pitchFamily="34" charset="0"/>
              </a:rPr>
              <a:t> </a:t>
            </a:r>
            <a:r>
              <a:rPr lang="en-US" sz="2800" i="1" dirty="0">
                <a:latin typeface="Helvetica" panose="020B0604020202030204" pitchFamily="34" charset="0"/>
              </a:rPr>
              <a:t>J </a:t>
            </a:r>
            <a:r>
              <a:rPr lang="en-US" sz="2800" i="1" dirty="0" err="1">
                <a:latin typeface="Helvetica" panose="020B0604020202030204" pitchFamily="34" charset="0"/>
              </a:rPr>
              <a:t>Biotechnol</a:t>
            </a:r>
            <a:r>
              <a:rPr lang="en-US" sz="2800" dirty="0">
                <a:latin typeface="Helvetica" panose="020B0604020202030204" pitchFamily="34" charset="0"/>
              </a:rPr>
              <a:t> </a:t>
            </a:r>
            <a:r>
              <a:rPr lang="en-US" sz="2800" dirty="0" smtClean="0">
                <a:latin typeface="Helvetica" panose="020B0604020202030204" pitchFamily="34" charset="0"/>
              </a:rPr>
              <a:t>2011.</a:t>
            </a:r>
            <a:r>
              <a:rPr lang="en-US" sz="2800" dirty="0">
                <a:latin typeface="Helvetica" panose="020B0604020202030204" pitchFamily="34" charset="0"/>
              </a:rPr>
              <a:t> 10:3488-3497</a:t>
            </a:r>
            <a:endParaRPr lang="en-US" sz="2800" dirty="0" smtClean="0">
              <a:latin typeface="Helvetica" panose="020B0604020202030204" pitchFamily="34" charset="0"/>
            </a:endParaRPr>
          </a:p>
          <a:p>
            <a:pPr algn="just">
              <a:spcAft>
                <a:spcPts val="0"/>
              </a:spcAft>
            </a:pPr>
            <a:r>
              <a:rPr lang="en-US" sz="2800" dirty="0" smtClean="0">
                <a:latin typeface="Helvetica" panose="020B0604020202030204" pitchFamily="34" charset="0"/>
              </a:rPr>
              <a:t>Nix </a:t>
            </a:r>
            <a:r>
              <a:rPr lang="en-US" sz="2800" dirty="0">
                <a:latin typeface="Helvetica" panose="020B0604020202030204" pitchFamily="34" charset="0"/>
              </a:rPr>
              <a:t>RJ, Gallardo C, Hutchings G, Blanco E, Dixon LK: Molecular epidemiology of African swine fever virus studied by analysis of four variable genome </a:t>
            </a:r>
            <a:r>
              <a:rPr lang="en-US" sz="2800" dirty="0" smtClean="0">
                <a:latin typeface="Helvetica" panose="020B0604020202030204" pitchFamily="34" charset="0"/>
              </a:rPr>
              <a:t>regions. </a:t>
            </a:r>
            <a:r>
              <a:rPr lang="en-US" sz="2800" i="1" dirty="0" smtClean="0">
                <a:latin typeface="Helvetica" panose="020B0604020202030204" pitchFamily="34" charset="0"/>
              </a:rPr>
              <a:t>Arch </a:t>
            </a:r>
            <a:r>
              <a:rPr lang="en-US" sz="2800" i="1" dirty="0" err="1">
                <a:latin typeface="Helvetica" panose="020B0604020202030204" pitchFamily="34" charset="0"/>
              </a:rPr>
              <a:t>Virol</a:t>
            </a:r>
            <a:r>
              <a:rPr lang="en-US" sz="2800" dirty="0">
                <a:latin typeface="Helvetica" panose="020B0604020202030204" pitchFamily="34" charset="0"/>
              </a:rPr>
              <a:t> 2006, 151:2475-2494</a:t>
            </a:r>
          </a:p>
          <a:p>
            <a:pPr algn="just" eaLnBrk="1" hangingPunct="1">
              <a:spcBef>
                <a:spcPct val="50000"/>
              </a:spcBef>
            </a:pPr>
            <a:endParaRPr lang="en-US" sz="2800" dirty="0">
              <a:latin typeface="Helvetica" panose="020B0604020202030204" pitchFamily="34" charset="0"/>
            </a:endParaRPr>
          </a:p>
        </p:txBody>
      </p:sp>
      <p:sp>
        <p:nvSpPr>
          <p:cNvPr id="2061" name="Text Box 35"/>
          <p:cNvSpPr txBox="1">
            <a:spLocks noChangeArrowheads="1"/>
          </p:cNvSpPr>
          <p:nvPr/>
        </p:nvSpPr>
        <p:spPr bwMode="auto">
          <a:xfrm>
            <a:off x="1925053" y="26075050"/>
            <a:ext cx="15440978" cy="96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1" tIns="95240" rIns="190481" bIns="95240"/>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algn="just" eaLnBrk="1" hangingPunct="1">
              <a:spcBef>
                <a:spcPct val="50000"/>
              </a:spcBef>
            </a:pPr>
            <a:r>
              <a:rPr lang="en-US" sz="4778" dirty="0">
                <a:latin typeface="Helvetica" panose="020B0604020202030204" pitchFamily="34" charset="0"/>
              </a:rPr>
              <a:t>Tissue samples from infected domestic pigs associated with an ASF outbreak from 15 districts in Uganda were confirmed as being infected with ASFV using a p72 gene-based polymerase chain reaction amplification (PCR) assay recommended by OIE. The analysis was conducted by genotyping based on sequence data from three single copy ASFV genes. The E183L gene encoding the structural protein P54 and part of the gene encoding the p72 protein was used to delineate genotypes. Intra-genotypic resolution of viral relationships was achieved by analysis of tetramer amino acid repeats within the </a:t>
            </a:r>
            <a:r>
              <a:rPr lang="en-US" sz="4778" dirty="0" err="1">
                <a:latin typeface="Helvetica" panose="020B0604020202030204" pitchFamily="34" charset="0"/>
              </a:rPr>
              <a:t>hypervariable</a:t>
            </a:r>
            <a:r>
              <a:rPr lang="en-US" sz="4778" dirty="0">
                <a:latin typeface="Helvetica" panose="020B0604020202030204" pitchFamily="34" charset="0"/>
              </a:rPr>
              <a:t> CVR of the B602L gene.</a:t>
            </a:r>
          </a:p>
          <a:p>
            <a:pPr algn="just" eaLnBrk="1" hangingPunct="1">
              <a:spcBef>
                <a:spcPct val="50000"/>
              </a:spcBef>
            </a:pPr>
            <a:endParaRPr lang="en-US" sz="4778" b="1" dirty="0">
              <a:latin typeface="HelveticaNeue" pitchFamily="2" charset="0"/>
            </a:endParaRPr>
          </a:p>
          <a:p>
            <a:pPr algn="just" eaLnBrk="1" hangingPunct="1">
              <a:spcBef>
                <a:spcPct val="50000"/>
              </a:spcBef>
            </a:pPr>
            <a:endParaRPr lang="en-US" sz="4778" b="1" dirty="0">
              <a:latin typeface="HelveticaNeue" pitchFamily="2" charset="0"/>
            </a:endParaRPr>
          </a:p>
        </p:txBody>
      </p:sp>
      <p:sp>
        <p:nvSpPr>
          <p:cNvPr id="2062" name="Text Box 36"/>
          <p:cNvSpPr txBox="1">
            <a:spLocks noChangeArrowheads="1"/>
          </p:cNvSpPr>
          <p:nvPr/>
        </p:nvSpPr>
        <p:spPr bwMode="auto">
          <a:xfrm>
            <a:off x="34295028" y="22388121"/>
            <a:ext cx="15197035" cy="386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0481" tIns="95240" rIns="190481" bIns="95240">
            <a:spAutoFit/>
          </a:bodyPr>
          <a:lstStyle>
            <a:lvl1pPr defTabSz="4703763" eaLnBrk="0" hangingPunct="0">
              <a:defRPr sz="3800">
                <a:solidFill>
                  <a:schemeClr val="tx1"/>
                </a:solidFill>
                <a:latin typeface="Arial" charset="0"/>
              </a:defRPr>
            </a:lvl1pPr>
            <a:lvl2pPr marL="8572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algn="just" eaLnBrk="1" hangingPunct="1">
              <a:spcBef>
                <a:spcPct val="50000"/>
              </a:spcBef>
            </a:pPr>
            <a:r>
              <a:rPr lang="en-US" sz="4778" dirty="0">
                <a:latin typeface="Helvetica" panose="020B0604020202030204" pitchFamily="34" charset="0"/>
              </a:rPr>
              <a:t>We identified two new CVR subgroups different from previous studies. This study constitutes the first detailed assessment of the molecular epidemiology of ASFV in domestic pigs in the different regions of Uganda.</a:t>
            </a:r>
          </a:p>
        </p:txBody>
      </p:sp>
      <p:sp>
        <p:nvSpPr>
          <p:cNvPr id="2063" name="Text Box 40"/>
          <p:cNvSpPr txBox="1">
            <a:spLocks noChangeArrowheads="1"/>
          </p:cNvSpPr>
          <p:nvPr/>
        </p:nvSpPr>
        <p:spPr bwMode="auto">
          <a:xfrm>
            <a:off x="1928475" y="10483745"/>
            <a:ext cx="15437556" cy="703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1" tIns="95240" rIns="190481" bIns="95240"/>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algn="just" eaLnBrk="1" hangingPunct="1">
              <a:spcBef>
                <a:spcPct val="50000"/>
              </a:spcBef>
            </a:pPr>
            <a:r>
              <a:rPr lang="en-US" sz="4778" dirty="0">
                <a:latin typeface="Helvetica" panose="020B0604020202030204" pitchFamily="34" charset="0"/>
              </a:rPr>
              <a:t>African swine fever (ASF) is a highly lethal and economically significant disease of domestic pigs in Eastern Africa particularly in Uganda where outbreaks regularly occur. Sequence analysis of variable genome regions have been extensively used for molecular epidemiological studies of African swine fever virus (ASFV) isolates. By combining p72, P54 and pB602L (CVR), a high level resolution approach is achieved for viral discrimination. </a:t>
            </a:r>
            <a:endParaRPr lang="en-US" sz="11444" dirty="0">
              <a:latin typeface="Helvetica" panose="020B0604020202030204" pitchFamily="34" charset="0"/>
            </a:endParaRPr>
          </a:p>
        </p:txBody>
      </p:sp>
      <p:sp>
        <p:nvSpPr>
          <p:cNvPr id="2066" name="Text Box 44"/>
          <p:cNvSpPr txBox="1">
            <a:spLocks noChangeArrowheads="1"/>
          </p:cNvSpPr>
          <p:nvPr/>
        </p:nvSpPr>
        <p:spPr bwMode="auto">
          <a:xfrm>
            <a:off x="34153704" y="33713680"/>
            <a:ext cx="15169444" cy="130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1" tIns="95240" rIns="190481" bIns="95240">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spcBef>
                <a:spcPct val="50000"/>
              </a:spcBef>
            </a:pPr>
            <a:r>
              <a:rPr lang="en-US" sz="3600" dirty="0">
                <a:latin typeface="Helvetica" panose="020B0604020202030204" pitchFamily="34" charset="0"/>
              </a:rPr>
              <a:t>This study was funded by the Millennium Science Initiative under the Uganda National Council of Science and Technology</a:t>
            </a:r>
            <a:endParaRPr lang="en-US" sz="3600" dirty="0">
              <a:solidFill>
                <a:schemeClr val="accent6">
                  <a:lumMod val="75000"/>
                </a:schemeClr>
              </a:solidFill>
              <a:latin typeface="Helvetica" panose="020B0604020202030204" pitchFamily="34" charset="0"/>
            </a:endParaRPr>
          </a:p>
        </p:txBody>
      </p:sp>
      <p:sp>
        <p:nvSpPr>
          <p:cNvPr id="2068" name="Text Box 49"/>
          <p:cNvSpPr txBox="1">
            <a:spLocks noChangeArrowheads="1"/>
          </p:cNvSpPr>
          <p:nvPr/>
        </p:nvSpPr>
        <p:spPr bwMode="auto">
          <a:xfrm>
            <a:off x="18467498" y="10473508"/>
            <a:ext cx="14755702" cy="828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0481" tIns="95240" rIns="190481" bIns="95240">
            <a:spAutoFit/>
          </a:bodyPr>
          <a:lstStyle>
            <a:lvl1pPr marL="527050" indent="-527050"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algn="just" eaLnBrk="1" hangingPunct="1">
              <a:spcBef>
                <a:spcPct val="50000"/>
              </a:spcBef>
            </a:pPr>
            <a:r>
              <a:rPr lang="en-US" sz="4778" dirty="0" smtClean="0">
                <a:latin typeface="Helvetica" panose="020B0604020202030204" pitchFamily="34" charset="0"/>
              </a:rPr>
              <a:t>	Twenty </a:t>
            </a:r>
            <a:r>
              <a:rPr lang="en-US" sz="4778" dirty="0">
                <a:latin typeface="Helvetica" panose="020B0604020202030204" pitchFamily="34" charset="0"/>
              </a:rPr>
              <a:t>one ASF </a:t>
            </a:r>
            <a:r>
              <a:rPr lang="en-US" sz="4778" dirty="0">
                <a:latin typeface="Helvetica" panose="020B0604020202030204" pitchFamily="34" charset="0"/>
              </a:rPr>
              <a:t>outbreaks were confirmed by the p72 ASF diagnostic PCR, however; only 17 isolates were successfully aligned after sequencing. </a:t>
            </a:r>
            <a:r>
              <a:rPr lang="en-US" sz="4778" dirty="0">
                <a:latin typeface="Helvetica" panose="020B0604020202030204" pitchFamily="34" charset="0"/>
              </a:rPr>
              <a:t>Our entire isolates cluster with previous ASF viruses in genotype </a:t>
            </a:r>
            <a:r>
              <a:rPr lang="en-US" sz="4778" dirty="0">
                <a:latin typeface="Helvetica" panose="020B0604020202030204" pitchFamily="34" charset="0"/>
              </a:rPr>
              <a:t>IX isolated in Uganda and Kenya using p72 and P54 genes. Analysis of the CVR gene generated three sub-groups one with 23 </a:t>
            </a:r>
            <a:r>
              <a:rPr lang="en-US" sz="4778" dirty="0" err="1">
                <a:latin typeface="Helvetica" panose="020B0604020202030204" pitchFamily="34" charset="0"/>
              </a:rPr>
              <a:t>tetrameric</a:t>
            </a:r>
            <a:r>
              <a:rPr lang="en-US" sz="4778" dirty="0">
                <a:latin typeface="Helvetica" panose="020B0604020202030204" pitchFamily="34" charset="0"/>
              </a:rPr>
              <a:t> amino acid repeats (TRS) with an additional CAST sequence, the second with 22 TRS while one isolate Ug13. Kampala1 had 13 TRS.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053" y="2720856"/>
            <a:ext cx="3352800" cy="33528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47591" y="2307804"/>
            <a:ext cx="2667000" cy="3282462"/>
          </a:xfrm>
          <a:prstGeom prst="rect">
            <a:avLst/>
          </a:prstGeom>
        </p:spPr>
      </p:pic>
      <p:sp>
        <p:nvSpPr>
          <p:cNvPr id="4" name="Rectangle 1"/>
          <p:cNvSpPr>
            <a:spLocks noChangeArrowheads="1"/>
          </p:cNvSpPr>
          <p:nvPr/>
        </p:nvSpPr>
        <p:spPr bwMode="auto">
          <a:xfrm>
            <a:off x="34361384" y="18633574"/>
            <a:ext cx="14067060" cy="102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00" tIns="50800" rIns="101600" bIns="50800" numCol="1" anchor="ctr" anchorCtr="0" compatLnSpc="1">
            <a:prstTxWarp prst="textNoShape">
              <a:avLst/>
            </a:prstTxWarp>
            <a:spAutoFit/>
          </a:bodyPr>
          <a:lstStyle/>
          <a:p>
            <a:pPr defTabSz="1015990" eaLnBrk="0" fontAlgn="b" hangingPunct="0"/>
            <a:r>
              <a:rPr lang="en-US" sz="2000" b="1" dirty="0">
                <a:latin typeface="Helvetica" panose="020B0604020202030204" pitchFamily="34" charset="0"/>
              </a:rPr>
              <a:t>Key: A, CAST; a, CVST; B, CADT, CADI; N, NVDT. Dashes indicate gaps introduced manually to enable similarities between sequences to be easily visible. The number following the name of the virus isolate indicates the isolation year.</a:t>
            </a:r>
          </a:p>
        </p:txBody>
      </p:sp>
      <p:pic>
        <p:nvPicPr>
          <p:cNvPr id="14" name="Picture 13"/>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8467498" y="20182735"/>
            <a:ext cx="6695224" cy="9624387"/>
          </a:xfrm>
          <a:prstGeom prst="rect">
            <a:avLst/>
          </a:prstGeom>
        </p:spPr>
      </p:pic>
      <p:pic>
        <p:nvPicPr>
          <p:cNvPr id="15" name="Picture 14"/>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26329591" y="19662893"/>
            <a:ext cx="5518041" cy="9624387"/>
          </a:xfrm>
          <a:prstGeom prst="rect">
            <a:avLst/>
          </a:prstGeom>
        </p:spPr>
      </p:pic>
      <p:sp>
        <p:nvSpPr>
          <p:cNvPr id="16" name="TextBox 15"/>
          <p:cNvSpPr txBox="1"/>
          <p:nvPr/>
        </p:nvSpPr>
        <p:spPr>
          <a:xfrm>
            <a:off x="18305251" y="30169470"/>
            <a:ext cx="6842712" cy="2964658"/>
          </a:xfrm>
          <a:prstGeom prst="rect">
            <a:avLst/>
          </a:prstGeom>
          <a:noFill/>
        </p:spPr>
        <p:txBody>
          <a:bodyPr wrap="square" rtlCol="0">
            <a:spAutoFit/>
          </a:bodyPr>
          <a:lstStyle/>
          <a:p>
            <a:pPr algn="just"/>
            <a:r>
              <a:rPr lang="en-US" sz="3111" b="1" dirty="0">
                <a:latin typeface="Helvetica" panose="020B0604020202030204" pitchFamily="34" charset="0"/>
              </a:rPr>
              <a:t>Figure </a:t>
            </a:r>
            <a:r>
              <a:rPr lang="en-US" sz="3111" b="1" dirty="0" smtClean="0">
                <a:latin typeface="Helvetica" panose="020B0604020202030204" pitchFamily="34" charset="0"/>
              </a:rPr>
              <a:t>1. </a:t>
            </a:r>
            <a:r>
              <a:rPr lang="en-US" sz="3111" dirty="0">
                <a:latin typeface="Helvetica" panose="020B0604020202030204" pitchFamily="34" charset="0"/>
              </a:rPr>
              <a:t>Evolutionary relationships of p72 genotypes: neighbor-joining tree of the p72 gene. The analysis involved 59 nucleotide sequences. The p72 sequences from this study are marked with ■.</a:t>
            </a:r>
          </a:p>
        </p:txBody>
      </p:sp>
      <p:sp>
        <p:nvSpPr>
          <p:cNvPr id="17" name="TextBox 16"/>
          <p:cNvSpPr txBox="1"/>
          <p:nvPr/>
        </p:nvSpPr>
        <p:spPr>
          <a:xfrm>
            <a:off x="26448500" y="30169470"/>
            <a:ext cx="6794753" cy="2964658"/>
          </a:xfrm>
          <a:prstGeom prst="rect">
            <a:avLst/>
          </a:prstGeom>
          <a:noFill/>
        </p:spPr>
        <p:txBody>
          <a:bodyPr wrap="square" rtlCol="0">
            <a:spAutoFit/>
          </a:bodyPr>
          <a:lstStyle/>
          <a:p>
            <a:pPr algn="just"/>
            <a:r>
              <a:rPr lang="en-US" sz="3111" b="1" dirty="0">
                <a:latin typeface="Helvetica" panose="020B0604020202030204" pitchFamily="34" charset="0"/>
              </a:rPr>
              <a:t>Figure </a:t>
            </a:r>
            <a:r>
              <a:rPr lang="en-US" sz="3111" b="1" dirty="0" smtClean="0">
                <a:latin typeface="Helvetica" panose="020B0604020202030204" pitchFamily="34" charset="0"/>
              </a:rPr>
              <a:t>2. </a:t>
            </a:r>
            <a:r>
              <a:rPr lang="en-US" sz="3111" dirty="0">
                <a:latin typeface="Helvetica" panose="020B0604020202030204" pitchFamily="34" charset="0"/>
              </a:rPr>
              <a:t>Evolutionary relationships of P54 genotypes: the neighbor-joining tree of the P54 gene. The analysis involved 43 nucleotide sequences. The P54 sequences from this study are marked with ■.</a:t>
            </a:r>
          </a:p>
        </p:txBody>
      </p:sp>
      <p:pic>
        <p:nvPicPr>
          <p:cNvPr id="1026" name="Picture 2" descr="Open Data">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289291713"/>
            <a:ext cx="762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tretch>
            <a:fillRect/>
          </a:stretch>
        </p:blipFill>
        <p:spPr>
          <a:xfrm>
            <a:off x="34334279" y="8369012"/>
            <a:ext cx="14115936" cy="996015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2868</TotalTime>
  <Words>447</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Lucida Grande</vt:lpstr>
      <vt:lpstr>Arial</vt:lpstr>
      <vt:lpstr>Helvetica</vt:lpstr>
      <vt:lpstr>HelveticaNeue</vt:lpstr>
      <vt:lpstr>Default Design</vt:lpstr>
      <vt:lpstr>PowerPoint Presentation</vt:lpstr>
    </vt:vector>
  </TitlesOfParts>
  <Company>Graphicsland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Savannah</cp:lastModifiedBy>
  <cp:revision>68</cp:revision>
  <dcterms:created xsi:type="dcterms:W3CDTF">2004-07-26T21:45:23Z</dcterms:created>
  <dcterms:modified xsi:type="dcterms:W3CDTF">2013-11-14T07:24:28Z</dcterms:modified>
  <cp:category>science research poster</cp:category>
</cp:coreProperties>
</file>